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813" r:id="rId5"/>
  </p:sldMasterIdLst>
  <p:notesMasterIdLst>
    <p:notesMasterId r:id="rId26"/>
  </p:notesMasterIdLst>
  <p:handoutMasterIdLst>
    <p:handoutMasterId r:id="rId27"/>
  </p:handoutMasterIdLst>
  <p:sldIdLst>
    <p:sldId id="257" r:id="rId6"/>
    <p:sldId id="653" r:id="rId7"/>
    <p:sldId id="632" r:id="rId8"/>
    <p:sldId id="687" r:id="rId9"/>
    <p:sldId id="688" r:id="rId10"/>
    <p:sldId id="682" r:id="rId11"/>
    <p:sldId id="343" r:id="rId12"/>
    <p:sldId id="692" r:id="rId13"/>
    <p:sldId id="761" r:id="rId14"/>
    <p:sldId id="685" r:id="rId15"/>
    <p:sldId id="638" r:id="rId16"/>
    <p:sldId id="754" r:id="rId17"/>
    <p:sldId id="780" r:id="rId18"/>
    <p:sldId id="702" r:id="rId19"/>
    <p:sldId id="781" r:id="rId20"/>
    <p:sldId id="748" r:id="rId21"/>
    <p:sldId id="759" r:id="rId22"/>
    <p:sldId id="752" r:id="rId23"/>
    <p:sldId id="731" r:id="rId24"/>
    <p:sldId id="331" r:id="rId25"/>
  </p:sldIdLst>
  <p:sldSz cx="12161838" cy="6858000"/>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9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aters126" initials="k" lastIdx="1" clrIdx="0"/>
  <p:cmAuthor id="2" name="Freeman, Cansu" initials="CF" lastIdx="2" clrIdx="1">
    <p:extLst>
      <p:ext uri="{19B8F6BF-5375-455C-9EA6-DF929625EA0E}">
        <p15:presenceInfo xmlns:p15="http://schemas.microsoft.com/office/powerpoint/2012/main" userId="Freeman, Can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0"/>
    <a:srgbClr val="3F762B"/>
    <a:srgbClr val="EAC4C8"/>
    <a:srgbClr val="DE0000"/>
    <a:srgbClr val="002060"/>
    <a:srgbClr val="0070C0"/>
    <a:srgbClr val="00508B"/>
    <a:srgbClr val="FFFFFF"/>
    <a:srgbClr val="FF6600"/>
    <a:srgbClr val="FF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443" autoAdjust="0"/>
    <p:restoredTop sz="48265" autoAdjust="0"/>
  </p:normalViewPr>
  <p:slideViewPr>
    <p:cSldViewPr snapToGrid="0">
      <p:cViewPr varScale="1">
        <p:scale>
          <a:sx n="57" d="100"/>
          <a:sy n="57" d="100"/>
        </p:scale>
        <p:origin x="1308" y="78"/>
      </p:cViewPr>
      <p:guideLst>
        <p:guide orient="horz" pos="2160"/>
        <p:guide pos="3831"/>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10" d="100"/>
        <a:sy n="110" d="100"/>
      </p:scale>
      <p:origin x="0" y="-2322"/>
    </p:cViewPr>
  </p:sorterViewPr>
  <p:notesViewPr>
    <p:cSldViewPr snapToGrid="0">
      <p:cViewPr varScale="1">
        <p:scale>
          <a:sx n="92" d="100"/>
          <a:sy n="92" d="100"/>
        </p:scale>
        <p:origin x="1022" y="38"/>
      </p:cViewPr>
      <p:guideLst>
        <p:guide orient="horz" pos="2160"/>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MOTMC (000s)</c:v>
                </c:pt>
              </c:strCache>
            </c:strRef>
          </c:tx>
          <c:spPr>
            <a:solidFill>
              <a:srgbClr val="0070C0"/>
            </a:solidFill>
            <a:ln>
              <a:noFill/>
            </a:ln>
            <a:effectLst/>
          </c:spPr>
          <c:invertIfNegative val="0"/>
          <c:cat>
            <c:numRef>
              <c:f>Sheet1!$A$2:$A$136</c:f>
              <c:numCache>
                <c:formatCode>General</c:formatCode>
                <c:ptCount val="135"/>
                <c:pt idx="0">
                  <c:v>2013</c:v>
                </c:pt>
                <c:pt idx="12">
                  <c:v>2014</c:v>
                </c:pt>
                <c:pt idx="24">
                  <c:v>2015</c:v>
                </c:pt>
                <c:pt idx="36">
                  <c:v>2016</c:v>
                </c:pt>
                <c:pt idx="48">
                  <c:v>2017</c:v>
                </c:pt>
                <c:pt idx="60">
                  <c:v>2018</c:v>
                </c:pt>
                <c:pt idx="72">
                  <c:v>2019</c:v>
                </c:pt>
                <c:pt idx="84">
                  <c:v>2020</c:v>
                </c:pt>
                <c:pt idx="96">
                  <c:v>2021</c:v>
                </c:pt>
                <c:pt idx="108">
                  <c:v>2022</c:v>
                </c:pt>
                <c:pt idx="120">
                  <c:v>2023</c:v>
                </c:pt>
                <c:pt idx="132">
                  <c:v>2024</c:v>
                </c:pt>
              </c:numCache>
            </c:numRef>
          </c:cat>
          <c:val>
            <c:numRef>
              <c:f>Sheet1!$B$2:$B$136</c:f>
              <c:numCache>
                <c:formatCode>General</c:formatCode>
                <c:ptCount val="135"/>
                <c:pt idx="0">
                  <c:v>190</c:v>
                </c:pt>
                <c:pt idx="1">
                  <c:v>279</c:v>
                </c:pt>
                <c:pt idx="2">
                  <c:v>145</c:v>
                </c:pt>
                <c:pt idx="3">
                  <c:v>187</c:v>
                </c:pt>
                <c:pt idx="4">
                  <c:v>215</c:v>
                </c:pt>
                <c:pt idx="5">
                  <c:v>178</c:v>
                </c:pt>
                <c:pt idx="6">
                  <c:v>122</c:v>
                </c:pt>
                <c:pt idx="7">
                  <c:v>244</c:v>
                </c:pt>
                <c:pt idx="8">
                  <c:v>184</c:v>
                </c:pt>
                <c:pt idx="9">
                  <c:v>220</c:v>
                </c:pt>
                <c:pt idx="10">
                  <c:v>275</c:v>
                </c:pt>
                <c:pt idx="11">
                  <c:v>54</c:v>
                </c:pt>
                <c:pt idx="12">
                  <c:v>184</c:v>
                </c:pt>
                <c:pt idx="13">
                  <c:v>155</c:v>
                </c:pt>
                <c:pt idx="14">
                  <c:v>279</c:v>
                </c:pt>
                <c:pt idx="15">
                  <c:v>312</c:v>
                </c:pt>
                <c:pt idx="16">
                  <c:v>203</c:v>
                </c:pt>
                <c:pt idx="17">
                  <c:v>332</c:v>
                </c:pt>
                <c:pt idx="18">
                  <c:v>243</c:v>
                </c:pt>
                <c:pt idx="19">
                  <c:v>182</c:v>
                </c:pt>
                <c:pt idx="20">
                  <c:v>305</c:v>
                </c:pt>
                <c:pt idx="21">
                  <c:v>242</c:v>
                </c:pt>
                <c:pt idx="22">
                  <c:v>284</c:v>
                </c:pt>
                <c:pt idx="23">
                  <c:v>277</c:v>
                </c:pt>
                <c:pt idx="24">
                  <c:v>196</c:v>
                </c:pt>
                <c:pt idx="25">
                  <c:v>267</c:v>
                </c:pt>
                <c:pt idx="26">
                  <c:v>95</c:v>
                </c:pt>
                <c:pt idx="27">
                  <c:v>278</c:v>
                </c:pt>
                <c:pt idx="28">
                  <c:v>338</c:v>
                </c:pt>
                <c:pt idx="29">
                  <c:v>155</c:v>
                </c:pt>
                <c:pt idx="30">
                  <c:v>294</c:v>
                </c:pt>
                <c:pt idx="31">
                  <c:v>141</c:v>
                </c:pt>
                <c:pt idx="32">
                  <c:v>135</c:v>
                </c:pt>
                <c:pt idx="33">
                  <c:v>320</c:v>
                </c:pt>
                <c:pt idx="34">
                  <c:v>225</c:v>
                </c:pt>
                <c:pt idx="35">
                  <c:v>273</c:v>
                </c:pt>
                <c:pt idx="36">
                  <c:v>115</c:v>
                </c:pt>
                <c:pt idx="37">
                  <c:v>212</c:v>
                </c:pt>
                <c:pt idx="38">
                  <c:v>256</c:v>
                </c:pt>
                <c:pt idx="39">
                  <c:v>190</c:v>
                </c:pt>
                <c:pt idx="40">
                  <c:v>45</c:v>
                </c:pt>
                <c:pt idx="41">
                  <c:v>251</c:v>
                </c:pt>
                <c:pt idx="42">
                  <c:v>363</c:v>
                </c:pt>
                <c:pt idx="43">
                  <c:v>149</c:v>
                </c:pt>
                <c:pt idx="44">
                  <c:v>297</c:v>
                </c:pt>
                <c:pt idx="45">
                  <c:v>108</c:v>
                </c:pt>
                <c:pt idx="46">
                  <c:v>120</c:v>
                </c:pt>
                <c:pt idx="47">
                  <c:v>219</c:v>
                </c:pt>
                <c:pt idx="48">
                  <c:v>231</c:v>
                </c:pt>
                <c:pt idx="49">
                  <c:v>206</c:v>
                </c:pt>
                <c:pt idx="50">
                  <c:v>130</c:v>
                </c:pt>
                <c:pt idx="51">
                  <c:v>197</c:v>
                </c:pt>
                <c:pt idx="52">
                  <c:v>217</c:v>
                </c:pt>
                <c:pt idx="53">
                  <c:v>199</c:v>
                </c:pt>
                <c:pt idx="54">
                  <c:v>184</c:v>
                </c:pt>
                <c:pt idx="55">
                  <c:v>135</c:v>
                </c:pt>
                <c:pt idx="56">
                  <c:v>92</c:v>
                </c:pt>
                <c:pt idx="57">
                  <c:v>148</c:v>
                </c:pt>
                <c:pt idx="58">
                  <c:v>230</c:v>
                </c:pt>
                <c:pt idx="59">
                  <c:v>144</c:v>
                </c:pt>
                <c:pt idx="60">
                  <c:v>149</c:v>
                </c:pt>
                <c:pt idx="61">
                  <c:v>388</c:v>
                </c:pt>
                <c:pt idx="62">
                  <c:v>223</c:v>
                </c:pt>
                <c:pt idx="63">
                  <c:v>145</c:v>
                </c:pt>
                <c:pt idx="64">
                  <c:v>329</c:v>
                </c:pt>
                <c:pt idx="65">
                  <c:v>211</c:v>
                </c:pt>
                <c:pt idx="66">
                  <c:v>56</c:v>
                </c:pt>
                <c:pt idx="67">
                  <c:v>250</c:v>
                </c:pt>
                <c:pt idx="68">
                  <c:v>89</c:v>
                </c:pt>
                <c:pt idx="69">
                  <c:v>165</c:v>
                </c:pt>
                <c:pt idx="70">
                  <c:v>96</c:v>
                </c:pt>
                <c:pt idx="71">
                  <c:v>183</c:v>
                </c:pt>
                <c:pt idx="72">
                  <c:v>309</c:v>
                </c:pt>
                <c:pt idx="73">
                  <c:v>-22</c:v>
                </c:pt>
                <c:pt idx="74">
                  <c:v>228</c:v>
                </c:pt>
                <c:pt idx="75">
                  <c:v>243</c:v>
                </c:pt>
                <c:pt idx="76">
                  <c:v>67</c:v>
                </c:pt>
                <c:pt idx="77">
                  <c:v>167</c:v>
                </c:pt>
                <c:pt idx="78">
                  <c:v>82</c:v>
                </c:pt>
                <c:pt idx="79">
                  <c:v>232</c:v>
                </c:pt>
                <c:pt idx="80">
                  <c:v>207</c:v>
                </c:pt>
                <c:pt idx="81">
                  <c:v>129</c:v>
                </c:pt>
                <c:pt idx="82">
                  <c:v>215</c:v>
                </c:pt>
                <c:pt idx="83">
                  <c:v>102</c:v>
                </c:pt>
                <c:pt idx="84">
                  <c:v>334</c:v>
                </c:pt>
                <c:pt idx="85">
                  <c:v>273</c:v>
                </c:pt>
                <c:pt idx="86">
                  <c:v>-1427</c:v>
                </c:pt>
                <c:pt idx="87">
                  <c:v>-20514</c:v>
                </c:pt>
                <c:pt idx="88">
                  <c:v>2625</c:v>
                </c:pt>
                <c:pt idx="89">
                  <c:v>4565</c:v>
                </c:pt>
                <c:pt idx="90">
                  <c:v>1444</c:v>
                </c:pt>
                <c:pt idx="91">
                  <c:v>1735</c:v>
                </c:pt>
                <c:pt idx="92">
                  <c:v>961</c:v>
                </c:pt>
                <c:pt idx="93">
                  <c:v>719</c:v>
                </c:pt>
                <c:pt idx="94">
                  <c:v>264</c:v>
                </c:pt>
                <c:pt idx="95">
                  <c:v>-268</c:v>
                </c:pt>
                <c:pt idx="96">
                  <c:v>494</c:v>
                </c:pt>
                <c:pt idx="97">
                  <c:v>575</c:v>
                </c:pt>
                <c:pt idx="98">
                  <c:v>784</c:v>
                </c:pt>
                <c:pt idx="99">
                  <c:v>286</c:v>
                </c:pt>
                <c:pt idx="100">
                  <c:v>482</c:v>
                </c:pt>
                <c:pt idx="101">
                  <c:v>693</c:v>
                </c:pt>
                <c:pt idx="102">
                  <c:v>769</c:v>
                </c:pt>
                <c:pt idx="103">
                  <c:v>663</c:v>
                </c:pt>
                <c:pt idx="104">
                  <c:v>557</c:v>
                </c:pt>
                <c:pt idx="105">
                  <c:v>781</c:v>
                </c:pt>
                <c:pt idx="106">
                  <c:v>614</c:v>
                </c:pt>
                <c:pt idx="107">
                  <c:v>569</c:v>
                </c:pt>
                <c:pt idx="108">
                  <c:v>364</c:v>
                </c:pt>
                <c:pt idx="109">
                  <c:v>904</c:v>
                </c:pt>
                <c:pt idx="110">
                  <c:v>414</c:v>
                </c:pt>
                <c:pt idx="111">
                  <c:v>254</c:v>
                </c:pt>
                <c:pt idx="112">
                  <c:v>364</c:v>
                </c:pt>
                <c:pt idx="113">
                  <c:v>370</c:v>
                </c:pt>
                <c:pt idx="114">
                  <c:v>568</c:v>
                </c:pt>
                <c:pt idx="115">
                  <c:v>352</c:v>
                </c:pt>
                <c:pt idx="116">
                  <c:v>350</c:v>
                </c:pt>
                <c:pt idx="117">
                  <c:v>324</c:v>
                </c:pt>
                <c:pt idx="118">
                  <c:v>290</c:v>
                </c:pt>
                <c:pt idx="119">
                  <c:v>239</c:v>
                </c:pt>
                <c:pt idx="120" formatCode="#0">
                  <c:v>482</c:v>
                </c:pt>
                <c:pt idx="121" formatCode="#0">
                  <c:v>287</c:v>
                </c:pt>
                <c:pt idx="122" formatCode="#0">
                  <c:v>146</c:v>
                </c:pt>
                <c:pt idx="123" formatCode="#0">
                  <c:v>278</c:v>
                </c:pt>
                <c:pt idx="124" formatCode="#0">
                  <c:v>303</c:v>
                </c:pt>
                <c:pt idx="125" formatCode="#0">
                  <c:v>240</c:v>
                </c:pt>
                <c:pt idx="126" formatCode="#0">
                  <c:v>184</c:v>
                </c:pt>
                <c:pt idx="127" formatCode="#0">
                  <c:v>210</c:v>
                </c:pt>
                <c:pt idx="128" formatCode="#0">
                  <c:v>246</c:v>
                </c:pt>
                <c:pt idx="129" formatCode="#0">
                  <c:v>165</c:v>
                </c:pt>
                <c:pt idx="130" formatCode="#0">
                  <c:v>182</c:v>
                </c:pt>
                <c:pt idx="131" formatCode="#0">
                  <c:v>290</c:v>
                </c:pt>
                <c:pt idx="132" formatCode="#0">
                  <c:v>256</c:v>
                </c:pt>
                <c:pt idx="133" formatCode="#0">
                  <c:v>270</c:v>
                </c:pt>
                <c:pt idx="134" formatCode="#0">
                  <c:v>303</c:v>
                </c:pt>
              </c:numCache>
            </c:numRef>
          </c:val>
          <c:extLst>
            <c:ext xmlns:c16="http://schemas.microsoft.com/office/drawing/2014/chart" uri="{C3380CC4-5D6E-409C-BE32-E72D297353CC}">
              <c16:uniqueId val="{00000003-1038-DD48-87A2-D0D8161A5340}"/>
            </c:ext>
          </c:extLst>
        </c:ser>
        <c:dLbls>
          <c:showLegendKey val="0"/>
          <c:showVal val="0"/>
          <c:showCatName val="0"/>
          <c:showSerName val="0"/>
          <c:showPercent val="0"/>
          <c:showBubbleSize val="0"/>
        </c:dLbls>
        <c:gapWidth val="50"/>
        <c:axId val="898913391"/>
        <c:axId val="927892479"/>
      </c:barChart>
      <c:lineChart>
        <c:grouping val="standard"/>
        <c:varyColors val="0"/>
        <c:ser>
          <c:idx val="1"/>
          <c:order val="1"/>
          <c:tx>
            <c:strRef>
              <c:f>Sheet1!$C$1</c:f>
              <c:strCache>
                <c:ptCount val="1"/>
                <c:pt idx="0">
                  <c:v>Total (Millions)</c:v>
                </c:pt>
              </c:strCache>
            </c:strRef>
          </c:tx>
          <c:spPr>
            <a:ln w="44450" cap="rnd">
              <a:solidFill>
                <a:schemeClr val="accent1">
                  <a:lumMod val="75000"/>
                </a:schemeClr>
              </a:solidFill>
              <a:round/>
            </a:ln>
            <a:effectLst/>
          </c:spPr>
          <c:marker>
            <c:symbol val="none"/>
          </c:marker>
          <c:cat>
            <c:numRef>
              <c:f>Sheet1!$A$2:$A$136</c:f>
              <c:numCache>
                <c:formatCode>General</c:formatCode>
                <c:ptCount val="135"/>
                <c:pt idx="0">
                  <c:v>2013</c:v>
                </c:pt>
                <c:pt idx="12">
                  <c:v>2014</c:v>
                </c:pt>
                <c:pt idx="24">
                  <c:v>2015</c:v>
                </c:pt>
                <c:pt idx="36">
                  <c:v>2016</c:v>
                </c:pt>
                <c:pt idx="48">
                  <c:v>2017</c:v>
                </c:pt>
                <c:pt idx="60">
                  <c:v>2018</c:v>
                </c:pt>
                <c:pt idx="72">
                  <c:v>2019</c:v>
                </c:pt>
                <c:pt idx="84">
                  <c:v>2020</c:v>
                </c:pt>
                <c:pt idx="96">
                  <c:v>2021</c:v>
                </c:pt>
                <c:pt idx="108">
                  <c:v>2022</c:v>
                </c:pt>
                <c:pt idx="120">
                  <c:v>2023</c:v>
                </c:pt>
                <c:pt idx="132">
                  <c:v>2024</c:v>
                </c:pt>
              </c:numCache>
            </c:numRef>
          </c:cat>
          <c:val>
            <c:numRef>
              <c:f>Sheet1!$C$2:$C$136</c:f>
              <c:numCache>
                <c:formatCode>#0</c:formatCode>
                <c:ptCount val="135"/>
                <c:pt idx="0">
                  <c:v>135263</c:v>
                </c:pt>
                <c:pt idx="1">
                  <c:v>135541</c:v>
                </c:pt>
                <c:pt idx="2">
                  <c:v>135680</c:v>
                </c:pt>
                <c:pt idx="3">
                  <c:v>135871</c:v>
                </c:pt>
                <c:pt idx="4">
                  <c:v>136093</c:v>
                </c:pt>
                <c:pt idx="5">
                  <c:v>136274</c:v>
                </c:pt>
                <c:pt idx="6">
                  <c:v>136386</c:v>
                </c:pt>
                <c:pt idx="7">
                  <c:v>136628</c:v>
                </c:pt>
                <c:pt idx="8">
                  <c:v>136815</c:v>
                </c:pt>
                <c:pt idx="9">
                  <c:v>137040</c:v>
                </c:pt>
                <c:pt idx="10">
                  <c:v>137304</c:v>
                </c:pt>
                <c:pt idx="11">
                  <c:v>137373</c:v>
                </c:pt>
                <c:pt idx="12">
                  <c:v>137548</c:v>
                </c:pt>
                <c:pt idx="13">
                  <c:v>137714</c:v>
                </c:pt>
                <c:pt idx="14">
                  <c:v>137968</c:v>
                </c:pt>
                <c:pt idx="15">
                  <c:v>138293</c:v>
                </c:pt>
                <c:pt idx="16">
                  <c:v>138511</c:v>
                </c:pt>
                <c:pt idx="17">
                  <c:v>138837</c:v>
                </c:pt>
                <c:pt idx="18">
                  <c:v>139069</c:v>
                </c:pt>
                <c:pt idx="19">
                  <c:v>139257</c:v>
                </c:pt>
                <c:pt idx="20">
                  <c:v>139566</c:v>
                </c:pt>
                <c:pt idx="21">
                  <c:v>139818</c:v>
                </c:pt>
                <c:pt idx="22">
                  <c:v>140109</c:v>
                </c:pt>
                <c:pt idx="23">
                  <c:v>140377</c:v>
                </c:pt>
                <c:pt idx="24">
                  <c:v>140562</c:v>
                </c:pt>
                <c:pt idx="25">
                  <c:v>140829</c:v>
                </c:pt>
                <c:pt idx="26">
                  <c:v>140924</c:v>
                </c:pt>
                <c:pt idx="27">
                  <c:v>141202</c:v>
                </c:pt>
                <c:pt idx="28">
                  <c:v>141540</c:v>
                </c:pt>
                <c:pt idx="29">
                  <c:v>141695</c:v>
                </c:pt>
                <c:pt idx="30">
                  <c:v>141989</c:v>
                </c:pt>
                <c:pt idx="31">
                  <c:v>142130</c:v>
                </c:pt>
                <c:pt idx="32">
                  <c:v>142265</c:v>
                </c:pt>
                <c:pt idx="33">
                  <c:v>142585</c:v>
                </c:pt>
                <c:pt idx="34">
                  <c:v>142810</c:v>
                </c:pt>
                <c:pt idx="35">
                  <c:v>143083</c:v>
                </c:pt>
                <c:pt idx="36">
                  <c:v>143198</c:v>
                </c:pt>
                <c:pt idx="37">
                  <c:v>143410</c:v>
                </c:pt>
                <c:pt idx="38">
                  <c:v>143666</c:v>
                </c:pt>
                <c:pt idx="39">
                  <c:v>143856</c:v>
                </c:pt>
                <c:pt idx="40">
                  <c:v>143901</c:v>
                </c:pt>
                <c:pt idx="41">
                  <c:v>144152</c:v>
                </c:pt>
                <c:pt idx="42">
                  <c:v>144515</c:v>
                </c:pt>
                <c:pt idx="43">
                  <c:v>144664</c:v>
                </c:pt>
                <c:pt idx="44">
                  <c:v>144961</c:v>
                </c:pt>
                <c:pt idx="45">
                  <c:v>145069</c:v>
                </c:pt>
                <c:pt idx="46">
                  <c:v>145189</c:v>
                </c:pt>
                <c:pt idx="47">
                  <c:v>145408</c:v>
                </c:pt>
                <c:pt idx="48">
                  <c:v>145639</c:v>
                </c:pt>
                <c:pt idx="49">
                  <c:v>145845</c:v>
                </c:pt>
                <c:pt idx="50">
                  <c:v>145975</c:v>
                </c:pt>
                <c:pt idx="51">
                  <c:v>146172</c:v>
                </c:pt>
                <c:pt idx="52">
                  <c:v>146389</c:v>
                </c:pt>
                <c:pt idx="53">
                  <c:v>146588</c:v>
                </c:pt>
                <c:pt idx="54">
                  <c:v>146772</c:v>
                </c:pt>
                <c:pt idx="55">
                  <c:v>146907</c:v>
                </c:pt>
                <c:pt idx="56">
                  <c:v>146999</c:v>
                </c:pt>
                <c:pt idx="57">
                  <c:v>147147</c:v>
                </c:pt>
                <c:pt idx="58">
                  <c:v>147377</c:v>
                </c:pt>
                <c:pt idx="59">
                  <c:v>147521</c:v>
                </c:pt>
                <c:pt idx="60">
                  <c:v>147670</c:v>
                </c:pt>
                <c:pt idx="61">
                  <c:v>148058</c:v>
                </c:pt>
                <c:pt idx="62">
                  <c:v>148281</c:v>
                </c:pt>
                <c:pt idx="63">
                  <c:v>148426</c:v>
                </c:pt>
                <c:pt idx="64">
                  <c:v>148755</c:v>
                </c:pt>
                <c:pt idx="65">
                  <c:v>148966</c:v>
                </c:pt>
                <c:pt idx="66">
                  <c:v>149022</c:v>
                </c:pt>
                <c:pt idx="67">
                  <c:v>149272</c:v>
                </c:pt>
                <c:pt idx="68">
                  <c:v>149361</c:v>
                </c:pt>
                <c:pt idx="69">
                  <c:v>149526</c:v>
                </c:pt>
                <c:pt idx="70">
                  <c:v>149622</c:v>
                </c:pt>
                <c:pt idx="71">
                  <c:v>149805</c:v>
                </c:pt>
                <c:pt idx="72">
                  <c:v>150114</c:v>
                </c:pt>
                <c:pt idx="73">
                  <c:v>150092</c:v>
                </c:pt>
                <c:pt idx="74">
                  <c:v>150320</c:v>
                </c:pt>
                <c:pt idx="75">
                  <c:v>150563</c:v>
                </c:pt>
                <c:pt idx="76">
                  <c:v>150630</c:v>
                </c:pt>
                <c:pt idx="77">
                  <c:v>150797</c:v>
                </c:pt>
                <c:pt idx="78">
                  <c:v>150879</c:v>
                </c:pt>
                <c:pt idx="79">
                  <c:v>151111</c:v>
                </c:pt>
                <c:pt idx="80">
                  <c:v>151318</c:v>
                </c:pt>
                <c:pt idx="81">
                  <c:v>151447</c:v>
                </c:pt>
                <c:pt idx="82">
                  <c:v>151662</c:v>
                </c:pt>
                <c:pt idx="83">
                  <c:v>151764</c:v>
                </c:pt>
                <c:pt idx="84">
                  <c:v>152098</c:v>
                </c:pt>
                <c:pt idx="85">
                  <c:v>152371</c:v>
                </c:pt>
                <c:pt idx="86">
                  <c:v>150944</c:v>
                </c:pt>
                <c:pt idx="87">
                  <c:v>130430</c:v>
                </c:pt>
                <c:pt idx="88">
                  <c:v>133055</c:v>
                </c:pt>
                <c:pt idx="89">
                  <c:v>137620</c:v>
                </c:pt>
                <c:pt idx="90">
                  <c:v>139064</c:v>
                </c:pt>
                <c:pt idx="91">
                  <c:v>140799</c:v>
                </c:pt>
                <c:pt idx="92">
                  <c:v>141760</c:v>
                </c:pt>
                <c:pt idx="93">
                  <c:v>142479</c:v>
                </c:pt>
                <c:pt idx="94">
                  <c:v>142743</c:v>
                </c:pt>
                <c:pt idx="95">
                  <c:v>142475</c:v>
                </c:pt>
                <c:pt idx="96">
                  <c:v>142969</c:v>
                </c:pt>
                <c:pt idx="97">
                  <c:v>143544</c:v>
                </c:pt>
                <c:pt idx="98">
                  <c:v>144328</c:v>
                </c:pt>
                <c:pt idx="99">
                  <c:v>144614</c:v>
                </c:pt>
                <c:pt idx="100">
                  <c:v>145096</c:v>
                </c:pt>
                <c:pt idx="101">
                  <c:v>145789</c:v>
                </c:pt>
                <c:pt idx="102">
                  <c:v>146558</c:v>
                </c:pt>
                <c:pt idx="103">
                  <c:v>147221</c:v>
                </c:pt>
                <c:pt idx="104">
                  <c:v>147778</c:v>
                </c:pt>
                <c:pt idx="105">
                  <c:v>148559</c:v>
                </c:pt>
                <c:pt idx="106">
                  <c:v>149173</c:v>
                </c:pt>
                <c:pt idx="107">
                  <c:v>149742</c:v>
                </c:pt>
                <c:pt idx="108">
                  <c:v>150106</c:v>
                </c:pt>
                <c:pt idx="109">
                  <c:v>151010</c:v>
                </c:pt>
                <c:pt idx="110">
                  <c:v>151424</c:v>
                </c:pt>
                <c:pt idx="111">
                  <c:v>151678</c:v>
                </c:pt>
                <c:pt idx="112">
                  <c:v>152042</c:v>
                </c:pt>
                <c:pt idx="113">
                  <c:v>152412</c:v>
                </c:pt>
                <c:pt idx="114">
                  <c:v>152980</c:v>
                </c:pt>
                <c:pt idx="115">
                  <c:v>153332</c:v>
                </c:pt>
                <c:pt idx="116">
                  <c:v>153682</c:v>
                </c:pt>
                <c:pt idx="117">
                  <c:v>154006</c:v>
                </c:pt>
                <c:pt idx="118">
                  <c:v>154296</c:v>
                </c:pt>
                <c:pt idx="119">
                  <c:v>154535</c:v>
                </c:pt>
                <c:pt idx="120">
                  <c:v>154773</c:v>
                </c:pt>
                <c:pt idx="121">
                  <c:v>155060</c:v>
                </c:pt>
                <c:pt idx="122">
                  <c:v>155206</c:v>
                </c:pt>
                <c:pt idx="123">
                  <c:v>155484</c:v>
                </c:pt>
                <c:pt idx="124">
                  <c:v>155787</c:v>
                </c:pt>
                <c:pt idx="125">
                  <c:v>156027</c:v>
                </c:pt>
                <c:pt idx="126">
                  <c:v>156211</c:v>
                </c:pt>
                <c:pt idx="127">
                  <c:v>156421</c:v>
                </c:pt>
                <c:pt idx="128">
                  <c:v>156667</c:v>
                </c:pt>
                <c:pt idx="129">
                  <c:v>156832</c:v>
                </c:pt>
                <c:pt idx="130">
                  <c:v>157014</c:v>
                </c:pt>
                <c:pt idx="131">
                  <c:v>157304</c:v>
                </c:pt>
                <c:pt idx="132">
                  <c:v>157560</c:v>
                </c:pt>
                <c:pt idx="133">
                  <c:v>157830</c:v>
                </c:pt>
                <c:pt idx="134">
                  <c:v>158133</c:v>
                </c:pt>
              </c:numCache>
            </c:numRef>
          </c:val>
          <c:smooth val="0"/>
          <c:extLst>
            <c:ext xmlns:c16="http://schemas.microsoft.com/office/drawing/2014/chart" uri="{C3380CC4-5D6E-409C-BE32-E72D297353CC}">
              <c16:uniqueId val="{00000004-1038-DD48-87A2-D0D8161A5340}"/>
            </c:ext>
          </c:extLst>
        </c:ser>
        <c:dLbls>
          <c:showLegendKey val="0"/>
          <c:showVal val="0"/>
          <c:showCatName val="0"/>
          <c:showSerName val="0"/>
          <c:showPercent val="0"/>
          <c:showBubbleSize val="0"/>
        </c:dLbls>
        <c:marker val="1"/>
        <c:smooth val="0"/>
        <c:axId val="932715647"/>
        <c:axId val="904505039"/>
      </c:lineChart>
      <c:catAx>
        <c:axId val="898913391"/>
        <c:scaling>
          <c:orientation val="minMax"/>
        </c:scaling>
        <c:delete val="0"/>
        <c:axPos val="b"/>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2700000" spcFirstLastPara="1" vertOverflow="ellipsis" wrap="square" anchor="ctr" anchorCtr="1"/>
          <a:lstStyle/>
          <a:p>
            <a:pPr>
              <a:defRPr sz="11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927892479"/>
        <c:crosses val="autoZero"/>
        <c:auto val="0"/>
        <c:lblAlgn val="ctr"/>
        <c:lblOffset val="100"/>
        <c:tickMarkSkip val="12"/>
        <c:noMultiLvlLbl val="0"/>
      </c:catAx>
      <c:valAx>
        <c:axId val="927892479"/>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898913391"/>
        <c:crosses val="autoZero"/>
        <c:crossBetween val="between"/>
      </c:valAx>
      <c:valAx>
        <c:axId val="904505039"/>
        <c:scaling>
          <c:orientation val="minMax"/>
          <c:max val="165000"/>
          <c:min val="12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932715647"/>
        <c:crosses val="max"/>
        <c:crossBetween val="between"/>
      </c:valAx>
      <c:catAx>
        <c:axId val="932715647"/>
        <c:scaling>
          <c:orientation val="minMax"/>
        </c:scaling>
        <c:delete val="1"/>
        <c:axPos val="b"/>
        <c:numFmt formatCode="General" sourceLinked="1"/>
        <c:majorTickMark val="out"/>
        <c:minorTickMark val="none"/>
        <c:tickLblPos val="nextTo"/>
        <c:crossAx val="9045050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2067633133227E-2"/>
          <c:y val="3.380596026460729E-2"/>
          <c:w val="0.90444264980279299"/>
          <c:h val="0.78968542164396804"/>
        </c:manualLayout>
      </c:layout>
      <c:barChart>
        <c:barDir val="col"/>
        <c:grouping val="clustered"/>
        <c:varyColors val="0"/>
        <c:ser>
          <c:idx val="0"/>
          <c:order val="0"/>
          <c:tx>
            <c:strRef>
              <c:f>Sheet1!$B$1</c:f>
              <c:strCache>
                <c:ptCount val="1"/>
                <c:pt idx="0">
                  <c:v>Billions</c:v>
                </c:pt>
              </c:strCache>
            </c:strRef>
          </c:tx>
          <c:spPr>
            <a:solidFill>
              <a:schemeClr val="accent1">
                <a:lumMod val="75000"/>
              </a:schemeClr>
            </a:solidFill>
            <a:ln>
              <a:noFill/>
            </a:ln>
          </c:spPr>
          <c:invertIfNegative val="0"/>
          <c:dPt>
            <c:idx val="3"/>
            <c:invertIfNegative val="0"/>
            <c:bubble3D val="0"/>
            <c:extLst>
              <c:ext xmlns:c16="http://schemas.microsoft.com/office/drawing/2014/chart" uri="{C3380CC4-5D6E-409C-BE32-E72D297353CC}">
                <c16:uniqueId val="{00000001-AF62-47E5-AC8E-1D0D8114ADD7}"/>
              </c:ext>
            </c:extLst>
          </c:dPt>
          <c:dPt>
            <c:idx val="4"/>
            <c:invertIfNegative val="0"/>
            <c:bubble3D val="0"/>
            <c:extLst>
              <c:ext xmlns:c16="http://schemas.microsoft.com/office/drawing/2014/chart" uri="{C3380CC4-5D6E-409C-BE32-E72D297353CC}">
                <c16:uniqueId val="{00000003-AF62-47E5-AC8E-1D0D8114ADD7}"/>
              </c:ext>
            </c:extLst>
          </c:dPt>
          <c:dPt>
            <c:idx val="5"/>
            <c:invertIfNegative val="0"/>
            <c:bubble3D val="0"/>
            <c:extLst>
              <c:ext xmlns:c16="http://schemas.microsoft.com/office/drawing/2014/chart" uri="{C3380CC4-5D6E-409C-BE32-E72D297353CC}">
                <c16:uniqueId val="{00000005-AF62-47E5-AC8E-1D0D8114ADD7}"/>
              </c:ext>
            </c:extLst>
          </c:dPt>
          <c:dLbls>
            <c:dLbl>
              <c:idx val="0"/>
              <c:layout>
                <c:manualLayout>
                  <c:x val="2.2877462367024751E-3"/>
                  <c:y val="-2.11253490049045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F1-4F65-8352-4A2EFFC58615}"/>
                </c:ext>
              </c:extLst>
            </c:dLbl>
            <c:dLbl>
              <c:idx val="1"/>
              <c:layout>
                <c:manualLayout>
                  <c:x val="0"/>
                  <c:y val="-1.32033431280653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F1-4F65-8352-4A2EFFC58615}"/>
                </c:ext>
              </c:extLst>
            </c:dLbl>
            <c:dLbl>
              <c:idx val="2"/>
              <c:layout>
                <c:manualLayout>
                  <c:x val="1.1438731183512376E-3"/>
                  <c:y val="-1.32033431280654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F1-4F65-8352-4A2EFFC58615}"/>
                </c:ext>
              </c:extLst>
            </c:dLbl>
            <c:dLbl>
              <c:idx val="3"/>
              <c:layout>
                <c:manualLayout>
                  <c:x val="1.1438731183512376E-3"/>
                  <c:y val="-1.584401175367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2-47E5-AC8E-1D0D8114ADD7}"/>
                </c:ext>
              </c:extLst>
            </c:dLbl>
            <c:dLbl>
              <c:idx val="4"/>
              <c:layout>
                <c:manualLayout>
                  <c:x val="2.2877462367024539E-3"/>
                  <c:y val="-5.281337251226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2-47E5-AC8E-1D0D8114ADD7}"/>
                </c:ext>
              </c:extLst>
            </c:dLbl>
            <c:dLbl>
              <c:idx val="5"/>
              <c:layout>
                <c:manualLayout>
                  <c:x val="-1.1438731183512376E-3"/>
                  <c:y val="-1.0562674502452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62-47E5-AC8E-1D0D8114ADD7}"/>
                </c:ext>
              </c:extLst>
            </c:dLbl>
            <c:dLbl>
              <c:idx val="6"/>
              <c:layout>
                <c:manualLayout>
                  <c:x val="2.2877462367024331E-3"/>
                  <c:y val="-1.0562674502452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F1-4F65-8352-4A2EFFC58615}"/>
                </c:ext>
              </c:extLst>
            </c:dLbl>
            <c:dLbl>
              <c:idx val="7"/>
              <c:layout>
                <c:manualLayout>
                  <c:x val="2.2877462367024751E-3"/>
                  <c:y val="-1.5844011753678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F1-4F65-8352-4A2EFFC58615}"/>
                </c:ext>
              </c:extLst>
            </c:dLbl>
            <c:dLbl>
              <c:idx val="8"/>
              <c:layout>
                <c:manualLayout>
                  <c:x val="0"/>
                  <c:y val="-7.92200587683931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F1-4F65-8352-4A2EFFC58615}"/>
                </c:ext>
              </c:extLst>
            </c:dLbl>
            <c:dLbl>
              <c:idx val="9"/>
              <c:layout>
                <c:manualLayout>
                  <c:x val="3.4316193550536704E-3"/>
                  <c:y val="-5.28133725122614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F1-4F65-8352-4A2EFFC58615}"/>
                </c:ext>
              </c:extLst>
            </c:dLbl>
            <c:dLbl>
              <c:idx val="10"/>
              <c:layout>
                <c:manualLayout>
                  <c:x val="3.4316193550537125E-3"/>
                  <c:y val="2.6406686256130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CF1-4F65-8352-4A2EFFC58615}"/>
                </c:ext>
              </c:extLst>
            </c:dLbl>
            <c:dLbl>
              <c:idx val="11"/>
              <c:layout>
                <c:manualLayout>
                  <c:x val="-4.1941529827413799E-17"/>
                  <c:y val="-5.281337251226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CF1-4F65-8352-4A2EFFC58615}"/>
                </c:ext>
              </c:extLst>
            </c:dLbl>
            <c:dLbl>
              <c:idx val="12"/>
              <c:layout>
                <c:manualLayout>
                  <c:x val="-1.1438731183512376E-3"/>
                  <c:y val="-9.68233977603261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CF1-4F65-8352-4A2EFFC58615}"/>
                </c:ext>
              </c:extLst>
            </c:dLbl>
            <c:dLbl>
              <c:idx val="13"/>
              <c:layout>
                <c:manualLayout>
                  <c:x val="-4.1941529827413799E-17"/>
                  <c:y val="-2.6406686256130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CF1-4F65-8352-4A2EFFC58615}"/>
                </c:ext>
              </c:extLst>
            </c:dLbl>
            <c:dLbl>
              <c:idx val="14"/>
              <c:layout>
                <c:manualLayout>
                  <c:x val="0"/>
                  <c:y val="-2.64066862561316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CF1-4F65-8352-4A2EFFC58615}"/>
                </c:ext>
              </c:extLst>
            </c:dLbl>
            <c:numFmt formatCode="#,##0.0" sourceLinked="0"/>
            <c:spPr>
              <a:noFill/>
              <a:ln>
                <a:noFill/>
              </a:ln>
              <a:effectLst/>
            </c:spPr>
            <c:txPr>
              <a:bodyPr rot="-5400000" vert="horz" wrap="square" lIns="38100" tIns="19050" rIns="38100" bIns="19050" anchor="ctr">
                <a:spAutoFit/>
              </a:bodyPr>
              <a:lstStyle/>
              <a:p>
                <a:pPr>
                  <a:defRPr sz="1400" b="1">
                    <a:solidFill>
                      <a:schemeClr val="tx1"/>
                    </a:solidFill>
                    <a:latin typeface="Cambria" panose="02040503050406030204" pitchFamily="18" charset="0"/>
                    <a:ea typeface="Cambria" panose="020405030504060302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Sheet1!$B$2:$B$46</c:f>
              <c:numCache>
                <c:formatCode>0.0</c:formatCode>
                <c:ptCount val="45"/>
                <c:pt idx="0">
                  <c:v>4.2</c:v>
                </c:pt>
                <c:pt idx="1">
                  <c:v>5</c:v>
                </c:pt>
                <c:pt idx="2">
                  <c:v>5.8</c:v>
                </c:pt>
                <c:pt idx="3">
                  <c:v>6.7</c:v>
                </c:pt>
                <c:pt idx="4">
                  <c:v>7.7</c:v>
                </c:pt>
                <c:pt idx="5">
                  <c:v>9</c:v>
                </c:pt>
                <c:pt idx="6">
                  <c:v>10.7</c:v>
                </c:pt>
                <c:pt idx="7">
                  <c:v>11.4</c:v>
                </c:pt>
                <c:pt idx="8">
                  <c:v>11.5</c:v>
                </c:pt>
                <c:pt idx="9">
                  <c:v>11.9</c:v>
                </c:pt>
                <c:pt idx="10">
                  <c:v>12.6</c:v>
                </c:pt>
                <c:pt idx="11">
                  <c:v>14.6</c:v>
                </c:pt>
                <c:pt idx="12">
                  <c:v>15.6</c:v>
                </c:pt>
                <c:pt idx="13">
                  <c:v>16.100000000000001</c:v>
                </c:pt>
                <c:pt idx="14">
                  <c:v>17.899999999999999</c:v>
                </c:pt>
                <c:pt idx="15">
                  <c:v>19.399999999999999</c:v>
                </c:pt>
                <c:pt idx="16">
                  <c:v>20.8</c:v>
                </c:pt>
                <c:pt idx="17">
                  <c:v>21.7</c:v>
                </c:pt>
                <c:pt idx="18">
                  <c:v>24.8</c:v>
                </c:pt>
                <c:pt idx="19">
                  <c:v>27.7</c:v>
                </c:pt>
                <c:pt idx="20">
                  <c:v>29.3</c:v>
                </c:pt>
                <c:pt idx="21">
                  <c:v>32.1</c:v>
                </c:pt>
                <c:pt idx="22">
                  <c:v>37.1</c:v>
                </c:pt>
                <c:pt idx="23">
                  <c:v>44</c:v>
                </c:pt>
                <c:pt idx="24">
                  <c:v>52.6</c:v>
                </c:pt>
                <c:pt idx="25">
                  <c:v>54.5</c:v>
                </c:pt>
                <c:pt idx="26">
                  <c:v>57.1</c:v>
                </c:pt>
                <c:pt idx="27">
                  <c:v>59.1</c:v>
                </c:pt>
                <c:pt idx="28" formatCode="_(&quot;$&quot;* #,##0.0_);_(&quot;$&quot;* \(#,##0.0\);_(&quot;$&quot;* &quot;-&quot;??_);_(@_)">
                  <c:v>72.958714188889999</c:v>
                </c:pt>
                <c:pt idx="29" formatCode="_(&quot;$&quot;* #,##0.0_);_(&quot;$&quot;* \(#,##0.0\);_(&quot;$&quot;* &quot;-&quot;??_);_(@_)">
                  <c:v>81.24765129072</c:v>
                </c:pt>
                <c:pt idx="30" formatCode="_(&quot;$&quot;* #,##0.0_);_(&quot;$&quot;* \(#,##0.0\);_(&quot;$&quot;* &quot;-&quot;??_);_(@_)">
                  <c:v>85.878559416990001</c:v>
                </c:pt>
                <c:pt idx="31" formatCode="_(&quot;$&quot;* #,##0.0_);_(&quot;$&quot;* \(#,##0.0\);_(&quot;$&quot;* &quot;-&quot;??_);_(@_)">
                  <c:v>83.912723935710005</c:v>
                </c:pt>
                <c:pt idx="32" formatCode="_(&quot;$&quot;* #,##0.0_);_(&quot;$&quot;* \(#,##0.0\);_(&quot;$&quot;* &quot;-&quot;??_);_(@_)">
                  <c:v>82.379807035910005</c:v>
                </c:pt>
                <c:pt idx="33" formatCode="_(&quot;$&quot;* #,##0.0_);_(&quot;$&quot;* \(#,##0.0\);_(&quot;$&quot;* &quot;-&quot;??_);_(@_)">
                  <c:v>76.598532999940005</c:v>
                </c:pt>
                <c:pt idx="34" formatCode="_(&quot;$&quot;* #,##0.0_);_(&quot;$&quot;* \(#,##0.0\);_(&quot;$&quot;* &quot;-&quot;??_);_(@_)">
                  <c:v>79.41998479067999</c:v>
                </c:pt>
                <c:pt idx="35" formatCode="_(&quot;$&quot;* #,##0.0_);_(&quot;$&quot;* \(#,##0.0\);_(&quot;$&quot;* &quot;-&quot;??_);_(@_)">
                  <c:v>80.933790851119994</c:v>
                </c:pt>
                <c:pt idx="36" formatCode="_(&quot;$&quot;* #,##0.0_);_(&quot;$&quot;* \(#,##0.0\);_(&quot;$&quot;* &quot;-&quot;??_);_(@_)">
                  <c:v>85.584316695440009</c:v>
                </c:pt>
                <c:pt idx="37" formatCode="_(&quot;$&quot;* #,##0.0_);_(&quot;$&quot;* \(#,##0.0\);_(&quot;$&quot;* &quot;-&quot;??_);_(@_)">
                  <c:v>91.24737239289999</c:v>
                </c:pt>
                <c:pt idx="38" formatCode="_(&quot;$&quot;* #,##0.0_);_(&quot;$&quot;* \(#,##0.0\);_(&quot;$&quot;* &quot;-&quot;??_);_(@_)">
                  <c:v>97.696746860240012</c:v>
                </c:pt>
                <c:pt idx="39" formatCode="_(&quot;$&quot;* #,##0.0_);_(&quot;$&quot;* \(#,##0.0\);_(&quot;$&quot;* &quot;-&quot;??_);_(@_)">
                  <c:v>102.42665807274001</c:v>
                </c:pt>
                <c:pt idx="40" formatCode="_(&quot;$&quot;* #,##0.0_);_(&quot;$&quot;* \(#,##0.0\);_(&quot;$&quot;* &quot;-&quot;??_);_(@_)">
                  <c:v>116.69779552932</c:v>
                </c:pt>
                <c:pt idx="41" formatCode="_(&quot;$&quot;* #,##0.0_);_(&quot;$&quot;* \(#,##0.0\);_(&quot;$&quot;* &quot;-&quot;??_);_(@_)">
                  <c:v>136.32542790404</c:v>
                </c:pt>
                <c:pt idx="42" formatCode="_(&quot;$&quot;* #,##0.0_);_(&quot;$&quot;* \(#,##0.0\);_(&quot;$&quot;* &quot;-&quot;??_);_(@_)">
                  <c:v>146.30720067044001</c:v>
                </c:pt>
                <c:pt idx="43" formatCode="_(&quot;$&quot;* #,##0.0_);_(&quot;$&quot;* \(#,##0.0\);_(&quot;$&quot;* &quot;-&quot;??_);_(@_)">
                  <c:v>162.32866204090999</c:v>
                </c:pt>
                <c:pt idx="44" formatCode="_(&quot;$&quot;* #,##0.0_);_(&quot;$&quot;* \(#,##0.0\);_(&quot;$&quot;* &quot;-&quot;??_);_(@_)">
                  <c:v>51.111348691769997</c:v>
                </c:pt>
              </c:numCache>
            </c:numRef>
          </c:val>
          <c:extLst>
            <c:ext xmlns:c16="http://schemas.microsoft.com/office/drawing/2014/chart" uri="{C3380CC4-5D6E-409C-BE32-E72D297353CC}">
              <c16:uniqueId val="{00000006-AF62-47E5-AC8E-1D0D8114ADD7}"/>
            </c:ext>
          </c:extLst>
        </c:ser>
        <c:dLbls>
          <c:showLegendKey val="0"/>
          <c:showVal val="0"/>
          <c:showCatName val="0"/>
          <c:showSerName val="0"/>
          <c:showPercent val="0"/>
          <c:showBubbleSize val="0"/>
        </c:dLbls>
        <c:gapWidth val="30"/>
        <c:axId val="109123456"/>
        <c:axId val="109124992"/>
      </c:barChart>
      <c:catAx>
        <c:axId val="109123456"/>
        <c:scaling>
          <c:orientation val="minMax"/>
        </c:scaling>
        <c:delete val="0"/>
        <c:axPos val="b"/>
        <c:numFmt formatCode="General" sourceLinked="1"/>
        <c:majorTickMark val="out"/>
        <c:minorTickMark val="none"/>
        <c:tickLblPos val="nextTo"/>
        <c:txPr>
          <a:bodyPr rot="-3600000" vert="horz"/>
          <a:lstStyle/>
          <a:p>
            <a:pPr>
              <a:defRPr sz="1600">
                <a:solidFill>
                  <a:schemeClr val="tx1">
                    <a:lumMod val="85000"/>
                    <a:lumOff val="15000"/>
                  </a:schemeClr>
                </a:solidFill>
                <a:latin typeface="Cambria" panose="02040503050406030204" pitchFamily="18" charset="0"/>
                <a:ea typeface="Cambria" panose="02040503050406030204" pitchFamily="18" charset="0"/>
              </a:defRPr>
            </a:pPr>
            <a:endParaRPr lang="en-US"/>
          </a:p>
        </c:txPr>
        <c:crossAx val="109124992"/>
        <c:crosses val="autoZero"/>
        <c:auto val="1"/>
        <c:lblAlgn val="ctr"/>
        <c:lblOffset val="100"/>
        <c:noMultiLvlLbl val="0"/>
      </c:catAx>
      <c:valAx>
        <c:axId val="109124992"/>
        <c:scaling>
          <c:orientation val="minMax"/>
        </c:scaling>
        <c:delete val="0"/>
        <c:axPos val="l"/>
        <c:majorGridlines/>
        <c:numFmt formatCode="0.0" sourceLinked="1"/>
        <c:majorTickMark val="none"/>
        <c:minorTickMark val="none"/>
        <c:tickLblPos val="nextTo"/>
        <c:txPr>
          <a:bodyPr/>
          <a:lstStyle/>
          <a:p>
            <a:pPr>
              <a:defRPr sz="1600">
                <a:solidFill>
                  <a:schemeClr val="tx1">
                    <a:lumMod val="85000"/>
                    <a:lumOff val="15000"/>
                  </a:schemeClr>
                </a:solidFill>
                <a:latin typeface="Cambria" panose="02040503050406030204" pitchFamily="18" charset="0"/>
                <a:ea typeface="Cambria" panose="02040503050406030204" pitchFamily="18" charset="0"/>
              </a:defRPr>
            </a:pPr>
            <a:endParaRPr lang="en-US"/>
          </a:p>
        </c:txPr>
        <c:crossAx val="109123456"/>
        <c:crosses val="autoZero"/>
        <c:crossBetween val="between"/>
      </c:valAx>
      <c:spPr>
        <a:solidFill>
          <a:schemeClr val="bg1">
            <a:lumMod val="95000"/>
          </a:schemeClr>
        </a:solidFill>
        <a:ln>
          <a:solidFill>
            <a:schemeClr val="tx1">
              <a:lumMod val="75000"/>
              <a:lumOff val="25000"/>
            </a:schemeClr>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39294027702996E-2"/>
          <c:y val="3.8246266703134364E-2"/>
          <c:w val="0.75345437206178179"/>
          <c:h val="0.86760947953529655"/>
        </c:manualLayout>
      </c:layout>
      <c:barChart>
        <c:barDir val="col"/>
        <c:grouping val="clustered"/>
        <c:varyColors val="0"/>
        <c:ser>
          <c:idx val="1"/>
          <c:order val="0"/>
          <c:tx>
            <c:strRef>
              <c:f>Sheet1!$C$1</c:f>
              <c:strCache>
                <c:ptCount val="1"/>
                <c:pt idx="0">
                  <c:v>MOTYC</c:v>
                </c:pt>
              </c:strCache>
            </c:strRef>
          </c:tx>
          <c:spPr>
            <a:solidFill>
              <a:srgbClr val="0070C0"/>
            </a:solidFill>
            <a:ln w="3175">
              <a:noFill/>
            </a:ln>
            <a:effectLst/>
          </c:spPr>
          <c:invertIfNegative val="1"/>
          <c:cat>
            <c:numRef>
              <c:f>Sheet1!$A$2:$A$135</c:f>
              <c:numCache>
                <c:formatCode>General</c:formatCode>
                <c:ptCount val="134"/>
                <c:pt idx="0">
                  <c:v>2013</c:v>
                </c:pt>
                <c:pt idx="12">
                  <c:v>2014</c:v>
                </c:pt>
                <c:pt idx="24">
                  <c:v>2015</c:v>
                </c:pt>
                <c:pt idx="36">
                  <c:v>2016</c:v>
                </c:pt>
                <c:pt idx="48">
                  <c:v>2017</c:v>
                </c:pt>
                <c:pt idx="60">
                  <c:v>2018</c:v>
                </c:pt>
                <c:pt idx="72">
                  <c:v>2019</c:v>
                </c:pt>
                <c:pt idx="84">
                  <c:v>2020</c:v>
                </c:pt>
                <c:pt idx="96">
                  <c:v>2021</c:v>
                </c:pt>
                <c:pt idx="108">
                  <c:v>2022</c:v>
                </c:pt>
                <c:pt idx="120">
                  <c:v>2023</c:v>
                </c:pt>
                <c:pt idx="132">
                  <c:v>2024</c:v>
                </c:pt>
              </c:numCache>
            </c:numRef>
          </c:cat>
          <c:val>
            <c:numRef>
              <c:f>Sheet1!$C$2:$C$135</c:f>
              <c:numCache>
                <c:formatCode>#0.0</c:formatCode>
                <c:ptCount val="134"/>
                <c:pt idx="0">
                  <c:v>12.6</c:v>
                </c:pt>
                <c:pt idx="1">
                  <c:v>13.4</c:v>
                </c:pt>
                <c:pt idx="2">
                  <c:v>9.3000000000000007</c:v>
                </c:pt>
                <c:pt idx="3">
                  <c:v>2.1</c:v>
                </c:pt>
                <c:pt idx="4">
                  <c:v>-0.3</c:v>
                </c:pt>
                <c:pt idx="5">
                  <c:v>-3.8</c:v>
                </c:pt>
                <c:pt idx="6">
                  <c:v>-2.1</c:v>
                </c:pt>
                <c:pt idx="7">
                  <c:v>-3.9</c:v>
                </c:pt>
                <c:pt idx="8">
                  <c:v>-4</c:v>
                </c:pt>
                <c:pt idx="9">
                  <c:v>-11.2</c:v>
                </c:pt>
                <c:pt idx="10">
                  <c:v>-10.3</c:v>
                </c:pt>
                <c:pt idx="11">
                  <c:v>-11.3</c:v>
                </c:pt>
                <c:pt idx="12">
                  <c:v>-10.8</c:v>
                </c:pt>
                <c:pt idx="13">
                  <c:v>-11.8</c:v>
                </c:pt>
                <c:pt idx="14">
                  <c:v>-12.2</c:v>
                </c:pt>
                <c:pt idx="15">
                  <c:v>-5.7</c:v>
                </c:pt>
                <c:pt idx="16">
                  <c:v>-1.1000000000000001</c:v>
                </c:pt>
                <c:pt idx="17">
                  <c:v>0.3</c:v>
                </c:pt>
                <c:pt idx="18">
                  <c:v>0.2</c:v>
                </c:pt>
                <c:pt idx="19">
                  <c:v>-0.9</c:v>
                </c:pt>
                <c:pt idx="20">
                  <c:v>0.7</c:v>
                </c:pt>
                <c:pt idx="21">
                  <c:v>6.3</c:v>
                </c:pt>
                <c:pt idx="22">
                  <c:v>5.3</c:v>
                </c:pt>
                <c:pt idx="23">
                  <c:v>7.7</c:v>
                </c:pt>
                <c:pt idx="24">
                  <c:v>13.5</c:v>
                </c:pt>
                <c:pt idx="25">
                  <c:v>12.7</c:v>
                </c:pt>
                <c:pt idx="26">
                  <c:v>12</c:v>
                </c:pt>
                <c:pt idx="27">
                  <c:v>14.5</c:v>
                </c:pt>
                <c:pt idx="28">
                  <c:v>14.4</c:v>
                </c:pt>
                <c:pt idx="29">
                  <c:v>14.8</c:v>
                </c:pt>
                <c:pt idx="30">
                  <c:v>17.100000000000001</c:v>
                </c:pt>
                <c:pt idx="31">
                  <c:v>17.100000000000001</c:v>
                </c:pt>
                <c:pt idx="32">
                  <c:v>15.8</c:v>
                </c:pt>
                <c:pt idx="33">
                  <c:v>20.399999999999999</c:v>
                </c:pt>
                <c:pt idx="34">
                  <c:v>20.5</c:v>
                </c:pt>
                <c:pt idx="35">
                  <c:v>20.2</c:v>
                </c:pt>
                <c:pt idx="36">
                  <c:v>14.9</c:v>
                </c:pt>
                <c:pt idx="37">
                  <c:v>15.6</c:v>
                </c:pt>
                <c:pt idx="38">
                  <c:v>17.399999999999999</c:v>
                </c:pt>
                <c:pt idx="39">
                  <c:v>17</c:v>
                </c:pt>
                <c:pt idx="40">
                  <c:v>13.4</c:v>
                </c:pt>
                <c:pt idx="41">
                  <c:v>14.4</c:v>
                </c:pt>
                <c:pt idx="42">
                  <c:v>14.2</c:v>
                </c:pt>
                <c:pt idx="43">
                  <c:v>15.5</c:v>
                </c:pt>
                <c:pt idx="44">
                  <c:v>15.8</c:v>
                </c:pt>
                <c:pt idx="45">
                  <c:v>10.9</c:v>
                </c:pt>
                <c:pt idx="46">
                  <c:v>10.7</c:v>
                </c:pt>
                <c:pt idx="47">
                  <c:v>10.199999999999999</c:v>
                </c:pt>
                <c:pt idx="48">
                  <c:v>12.8</c:v>
                </c:pt>
                <c:pt idx="49">
                  <c:v>12.2</c:v>
                </c:pt>
                <c:pt idx="50">
                  <c:v>11.6</c:v>
                </c:pt>
                <c:pt idx="51">
                  <c:v>6.8</c:v>
                </c:pt>
                <c:pt idx="52">
                  <c:v>8.9</c:v>
                </c:pt>
                <c:pt idx="53">
                  <c:v>12.4</c:v>
                </c:pt>
                <c:pt idx="54">
                  <c:v>10</c:v>
                </c:pt>
                <c:pt idx="55">
                  <c:v>8.5</c:v>
                </c:pt>
                <c:pt idx="56">
                  <c:v>7.7</c:v>
                </c:pt>
                <c:pt idx="57">
                  <c:v>9.8000000000000007</c:v>
                </c:pt>
                <c:pt idx="58">
                  <c:v>11.1</c:v>
                </c:pt>
                <c:pt idx="59">
                  <c:v>10.1</c:v>
                </c:pt>
                <c:pt idx="60">
                  <c:v>12.9</c:v>
                </c:pt>
                <c:pt idx="61">
                  <c:v>15.8</c:v>
                </c:pt>
                <c:pt idx="62">
                  <c:v>15.7</c:v>
                </c:pt>
                <c:pt idx="63">
                  <c:v>14.4</c:v>
                </c:pt>
                <c:pt idx="64">
                  <c:v>15.2</c:v>
                </c:pt>
                <c:pt idx="65">
                  <c:v>13.4</c:v>
                </c:pt>
                <c:pt idx="66">
                  <c:v>14</c:v>
                </c:pt>
                <c:pt idx="67">
                  <c:v>14.1</c:v>
                </c:pt>
                <c:pt idx="68">
                  <c:v>12.1</c:v>
                </c:pt>
                <c:pt idx="69">
                  <c:v>13.9</c:v>
                </c:pt>
                <c:pt idx="70">
                  <c:v>12.4</c:v>
                </c:pt>
                <c:pt idx="71">
                  <c:v>11.6</c:v>
                </c:pt>
                <c:pt idx="72">
                  <c:v>12.8</c:v>
                </c:pt>
                <c:pt idx="73">
                  <c:v>12.9</c:v>
                </c:pt>
                <c:pt idx="74">
                  <c:v>12.2</c:v>
                </c:pt>
                <c:pt idx="75">
                  <c:v>16.8</c:v>
                </c:pt>
                <c:pt idx="76">
                  <c:v>17.2</c:v>
                </c:pt>
                <c:pt idx="77">
                  <c:v>18.399999999999999</c:v>
                </c:pt>
                <c:pt idx="78">
                  <c:v>18.399999999999999</c:v>
                </c:pt>
                <c:pt idx="79">
                  <c:v>18.3</c:v>
                </c:pt>
                <c:pt idx="80">
                  <c:v>19.7</c:v>
                </c:pt>
                <c:pt idx="81">
                  <c:v>21.1</c:v>
                </c:pt>
                <c:pt idx="82">
                  <c:v>22.9</c:v>
                </c:pt>
                <c:pt idx="83">
                  <c:v>23.5</c:v>
                </c:pt>
                <c:pt idx="84">
                  <c:v>20.6</c:v>
                </c:pt>
                <c:pt idx="85">
                  <c:v>18</c:v>
                </c:pt>
                <c:pt idx="86">
                  <c:v>15.6</c:v>
                </c:pt>
                <c:pt idx="87">
                  <c:v>-21.1</c:v>
                </c:pt>
                <c:pt idx="88">
                  <c:v>-23.1</c:v>
                </c:pt>
                <c:pt idx="89">
                  <c:v>-29.3</c:v>
                </c:pt>
                <c:pt idx="90">
                  <c:v>-21.3</c:v>
                </c:pt>
                <c:pt idx="91">
                  <c:v>-18.600000000000001</c:v>
                </c:pt>
                <c:pt idx="92">
                  <c:v>-15.7</c:v>
                </c:pt>
                <c:pt idx="93">
                  <c:v>-16.7</c:v>
                </c:pt>
                <c:pt idx="94">
                  <c:v>-18.100000000000001</c:v>
                </c:pt>
                <c:pt idx="95">
                  <c:v>-15.3</c:v>
                </c:pt>
                <c:pt idx="96">
                  <c:v>-13.5</c:v>
                </c:pt>
                <c:pt idx="97">
                  <c:v>-13.9</c:v>
                </c:pt>
                <c:pt idx="98">
                  <c:v>-9.1</c:v>
                </c:pt>
                <c:pt idx="99">
                  <c:v>28.5</c:v>
                </c:pt>
                <c:pt idx="100">
                  <c:v>30.6</c:v>
                </c:pt>
                <c:pt idx="101">
                  <c:v>30.8</c:v>
                </c:pt>
                <c:pt idx="102">
                  <c:v>24.3</c:v>
                </c:pt>
                <c:pt idx="103">
                  <c:v>22.6</c:v>
                </c:pt>
                <c:pt idx="104">
                  <c:v>23</c:v>
                </c:pt>
                <c:pt idx="105">
                  <c:v>28.3</c:v>
                </c:pt>
                <c:pt idx="106">
                  <c:v>29.8</c:v>
                </c:pt>
                <c:pt idx="107">
                  <c:v>28</c:v>
                </c:pt>
                <c:pt idx="108">
                  <c:v>21.3</c:v>
                </c:pt>
                <c:pt idx="109">
                  <c:v>26.3</c:v>
                </c:pt>
                <c:pt idx="110">
                  <c:v>20</c:v>
                </c:pt>
                <c:pt idx="111">
                  <c:v>22.8</c:v>
                </c:pt>
                <c:pt idx="112">
                  <c:v>22.3</c:v>
                </c:pt>
                <c:pt idx="113">
                  <c:v>21.7</c:v>
                </c:pt>
                <c:pt idx="114">
                  <c:v>27.8</c:v>
                </c:pt>
                <c:pt idx="115">
                  <c:v>27.9</c:v>
                </c:pt>
                <c:pt idx="116">
                  <c:v>25.7</c:v>
                </c:pt>
                <c:pt idx="117">
                  <c:v>17.8</c:v>
                </c:pt>
                <c:pt idx="118">
                  <c:v>16.7</c:v>
                </c:pt>
                <c:pt idx="119">
                  <c:v>12.9</c:v>
                </c:pt>
                <c:pt idx="120">
                  <c:v>20.3</c:v>
                </c:pt>
                <c:pt idx="121">
                  <c:v>17.3</c:v>
                </c:pt>
                <c:pt idx="122">
                  <c:v>18.2</c:v>
                </c:pt>
                <c:pt idx="123">
                  <c:v>13.4</c:v>
                </c:pt>
                <c:pt idx="124">
                  <c:v>11.4</c:v>
                </c:pt>
                <c:pt idx="125">
                  <c:v>15.9</c:v>
                </c:pt>
                <c:pt idx="126">
                  <c:v>6.5</c:v>
                </c:pt>
                <c:pt idx="127">
                  <c:v>3.8</c:v>
                </c:pt>
                <c:pt idx="128">
                  <c:v>1.8</c:v>
                </c:pt>
                <c:pt idx="129">
                  <c:v>-5</c:v>
                </c:pt>
                <c:pt idx="130">
                  <c:v>-8</c:v>
                </c:pt>
                <c:pt idx="131">
                  <c:v>-2</c:v>
                </c:pt>
                <c:pt idx="132">
                  <c:v>-5.6</c:v>
                </c:pt>
                <c:pt idx="133">
                  <c:v>-8.8000000000000007</c:v>
                </c:pt>
              </c:numCache>
            </c:numRef>
          </c:val>
          <c:extLst>
            <c:ext xmlns:c14="http://schemas.microsoft.com/office/drawing/2007/8/2/chart" uri="{6F2FDCE9-48DA-4B69-8628-5D25D57E5C99}">
              <c14:invertSolidFillFmt>
                <c14:spPr xmlns:c14="http://schemas.microsoft.com/office/drawing/2007/8/2/chart">
                  <a:solidFill>
                    <a:srgbClr val="C00000"/>
                  </a:solidFill>
                  <a:ln w="3175">
                    <a:noFill/>
                  </a:ln>
                  <a:effectLst/>
                </c14:spPr>
              </c14:invertSolidFillFmt>
            </c:ext>
            <c:ext xmlns:c16="http://schemas.microsoft.com/office/drawing/2014/chart" uri="{C3380CC4-5D6E-409C-BE32-E72D297353CC}">
              <c16:uniqueId val="{00000001-96A5-43DC-AE33-459BC6E94610}"/>
            </c:ext>
          </c:extLst>
        </c:ser>
        <c:dLbls>
          <c:showLegendKey val="0"/>
          <c:showVal val="0"/>
          <c:showCatName val="0"/>
          <c:showSerName val="0"/>
          <c:showPercent val="0"/>
          <c:showBubbleSize val="0"/>
        </c:dLbls>
        <c:gapWidth val="75"/>
        <c:overlap val="100"/>
        <c:axId val="104076800"/>
        <c:axId val="104075264"/>
      </c:barChart>
      <c:lineChart>
        <c:grouping val="standard"/>
        <c:varyColors val="0"/>
        <c:ser>
          <c:idx val="2"/>
          <c:order val="1"/>
          <c:tx>
            <c:strRef>
              <c:f>Sheet1!$D$1</c:f>
              <c:strCache>
                <c:ptCount val="1"/>
                <c:pt idx="0">
                  <c:v>Total Jobs</c:v>
                </c:pt>
              </c:strCache>
            </c:strRef>
          </c:tx>
          <c:spPr>
            <a:ln w="25400" cap="rnd">
              <a:solidFill>
                <a:schemeClr val="tx1"/>
              </a:solidFill>
              <a:round/>
            </a:ln>
            <a:effectLst/>
          </c:spPr>
          <c:marker>
            <c:symbol val="none"/>
          </c:marker>
          <c:dPt>
            <c:idx val="54"/>
            <c:marker>
              <c:symbol val="none"/>
            </c:marker>
            <c:bubble3D val="0"/>
            <c:extLst>
              <c:ext xmlns:c16="http://schemas.microsoft.com/office/drawing/2014/chart" uri="{C3380CC4-5D6E-409C-BE32-E72D297353CC}">
                <c16:uniqueId val="{00000001-CCE5-DA4C-82C3-923D75319D06}"/>
              </c:ext>
            </c:extLst>
          </c:dPt>
          <c:cat>
            <c:numRef>
              <c:f>Sheet1!$A$2:$A$135</c:f>
              <c:numCache>
                <c:formatCode>General</c:formatCode>
                <c:ptCount val="134"/>
                <c:pt idx="0">
                  <c:v>2013</c:v>
                </c:pt>
                <c:pt idx="12">
                  <c:v>2014</c:v>
                </c:pt>
                <c:pt idx="24">
                  <c:v>2015</c:v>
                </c:pt>
                <c:pt idx="36">
                  <c:v>2016</c:v>
                </c:pt>
                <c:pt idx="48">
                  <c:v>2017</c:v>
                </c:pt>
                <c:pt idx="60">
                  <c:v>2018</c:v>
                </c:pt>
                <c:pt idx="72">
                  <c:v>2019</c:v>
                </c:pt>
                <c:pt idx="84">
                  <c:v>2020</c:v>
                </c:pt>
                <c:pt idx="96">
                  <c:v>2021</c:v>
                </c:pt>
                <c:pt idx="108">
                  <c:v>2022</c:v>
                </c:pt>
                <c:pt idx="120">
                  <c:v>2023</c:v>
                </c:pt>
                <c:pt idx="132">
                  <c:v>2024</c:v>
                </c:pt>
              </c:numCache>
            </c:numRef>
          </c:cat>
          <c:val>
            <c:numRef>
              <c:f>Sheet1!$D$2:$D$135</c:f>
              <c:numCache>
                <c:formatCode>#0.0</c:formatCode>
                <c:ptCount val="134"/>
                <c:pt idx="0">
                  <c:v>703.7</c:v>
                </c:pt>
                <c:pt idx="1">
                  <c:v>707.4</c:v>
                </c:pt>
                <c:pt idx="2">
                  <c:v>709.5</c:v>
                </c:pt>
                <c:pt idx="3">
                  <c:v>709.6</c:v>
                </c:pt>
                <c:pt idx="4">
                  <c:v>707.6</c:v>
                </c:pt>
                <c:pt idx="5">
                  <c:v>710.5</c:v>
                </c:pt>
                <c:pt idx="6">
                  <c:v>714.5</c:v>
                </c:pt>
                <c:pt idx="7">
                  <c:v>713.9</c:v>
                </c:pt>
                <c:pt idx="8">
                  <c:v>705.7</c:v>
                </c:pt>
                <c:pt idx="9">
                  <c:v>704.5</c:v>
                </c:pt>
                <c:pt idx="10">
                  <c:v>706</c:v>
                </c:pt>
                <c:pt idx="11">
                  <c:v>701.9</c:v>
                </c:pt>
                <c:pt idx="12">
                  <c:v>692.9</c:v>
                </c:pt>
                <c:pt idx="13">
                  <c:v>695.6</c:v>
                </c:pt>
                <c:pt idx="14">
                  <c:v>697.3</c:v>
                </c:pt>
                <c:pt idx="15">
                  <c:v>703.9</c:v>
                </c:pt>
                <c:pt idx="16">
                  <c:v>706.5</c:v>
                </c:pt>
                <c:pt idx="17">
                  <c:v>710.8</c:v>
                </c:pt>
                <c:pt idx="18">
                  <c:v>714.7</c:v>
                </c:pt>
                <c:pt idx="19">
                  <c:v>713</c:v>
                </c:pt>
                <c:pt idx="20">
                  <c:v>706.4</c:v>
                </c:pt>
                <c:pt idx="21">
                  <c:v>710.8</c:v>
                </c:pt>
                <c:pt idx="22">
                  <c:v>711.3</c:v>
                </c:pt>
                <c:pt idx="23">
                  <c:v>709.6</c:v>
                </c:pt>
                <c:pt idx="24">
                  <c:v>706.4</c:v>
                </c:pt>
                <c:pt idx="25">
                  <c:v>708.3</c:v>
                </c:pt>
                <c:pt idx="26">
                  <c:v>709.3</c:v>
                </c:pt>
                <c:pt idx="27">
                  <c:v>718.4</c:v>
                </c:pt>
                <c:pt idx="28">
                  <c:v>720.9</c:v>
                </c:pt>
                <c:pt idx="29">
                  <c:v>725.6</c:v>
                </c:pt>
                <c:pt idx="30">
                  <c:v>731.8</c:v>
                </c:pt>
                <c:pt idx="31">
                  <c:v>730.1</c:v>
                </c:pt>
                <c:pt idx="32">
                  <c:v>722.2</c:v>
                </c:pt>
                <c:pt idx="33">
                  <c:v>731.2</c:v>
                </c:pt>
                <c:pt idx="34">
                  <c:v>731.8</c:v>
                </c:pt>
                <c:pt idx="35">
                  <c:v>729.8</c:v>
                </c:pt>
                <c:pt idx="36">
                  <c:v>721.3</c:v>
                </c:pt>
                <c:pt idx="37">
                  <c:v>723.9</c:v>
                </c:pt>
                <c:pt idx="38">
                  <c:v>726.7</c:v>
                </c:pt>
                <c:pt idx="39">
                  <c:v>735.4</c:v>
                </c:pt>
                <c:pt idx="40">
                  <c:v>734.3</c:v>
                </c:pt>
                <c:pt idx="41">
                  <c:v>740</c:v>
                </c:pt>
                <c:pt idx="42">
                  <c:v>746</c:v>
                </c:pt>
                <c:pt idx="43">
                  <c:v>745.6</c:v>
                </c:pt>
                <c:pt idx="44">
                  <c:v>738</c:v>
                </c:pt>
                <c:pt idx="45">
                  <c:v>742.1</c:v>
                </c:pt>
                <c:pt idx="46">
                  <c:v>742.5</c:v>
                </c:pt>
                <c:pt idx="47">
                  <c:v>740</c:v>
                </c:pt>
                <c:pt idx="48">
                  <c:v>734.1</c:v>
                </c:pt>
                <c:pt idx="49">
                  <c:v>736.1</c:v>
                </c:pt>
                <c:pt idx="50">
                  <c:v>738.3</c:v>
                </c:pt>
                <c:pt idx="51">
                  <c:v>742.2</c:v>
                </c:pt>
                <c:pt idx="52">
                  <c:v>743.2</c:v>
                </c:pt>
                <c:pt idx="53">
                  <c:v>752.4</c:v>
                </c:pt>
                <c:pt idx="54">
                  <c:v>756</c:v>
                </c:pt>
                <c:pt idx="55">
                  <c:v>754.1</c:v>
                </c:pt>
                <c:pt idx="56">
                  <c:v>745.7</c:v>
                </c:pt>
                <c:pt idx="57">
                  <c:v>751.9</c:v>
                </c:pt>
                <c:pt idx="58">
                  <c:v>753.6</c:v>
                </c:pt>
                <c:pt idx="59">
                  <c:v>750.1</c:v>
                </c:pt>
                <c:pt idx="60">
                  <c:v>747</c:v>
                </c:pt>
                <c:pt idx="61">
                  <c:v>751.9</c:v>
                </c:pt>
                <c:pt idx="62">
                  <c:v>754</c:v>
                </c:pt>
                <c:pt idx="63">
                  <c:v>756.6</c:v>
                </c:pt>
                <c:pt idx="64">
                  <c:v>758.4</c:v>
                </c:pt>
                <c:pt idx="65">
                  <c:v>765.8</c:v>
                </c:pt>
                <c:pt idx="66">
                  <c:v>770</c:v>
                </c:pt>
                <c:pt idx="67">
                  <c:v>768.2</c:v>
                </c:pt>
                <c:pt idx="68">
                  <c:v>757.8</c:v>
                </c:pt>
                <c:pt idx="69">
                  <c:v>765.8</c:v>
                </c:pt>
                <c:pt idx="70">
                  <c:v>766</c:v>
                </c:pt>
                <c:pt idx="71">
                  <c:v>761.7</c:v>
                </c:pt>
                <c:pt idx="72">
                  <c:v>759.8</c:v>
                </c:pt>
                <c:pt idx="73">
                  <c:v>764.8</c:v>
                </c:pt>
                <c:pt idx="74">
                  <c:v>766.2</c:v>
                </c:pt>
                <c:pt idx="75">
                  <c:v>773.4</c:v>
                </c:pt>
                <c:pt idx="76">
                  <c:v>775.6</c:v>
                </c:pt>
                <c:pt idx="77">
                  <c:v>784.2</c:v>
                </c:pt>
                <c:pt idx="78">
                  <c:v>788.4</c:v>
                </c:pt>
                <c:pt idx="79">
                  <c:v>786.5</c:v>
                </c:pt>
                <c:pt idx="80">
                  <c:v>777.5</c:v>
                </c:pt>
                <c:pt idx="81">
                  <c:v>786.9</c:v>
                </c:pt>
                <c:pt idx="82">
                  <c:v>788.9</c:v>
                </c:pt>
                <c:pt idx="83">
                  <c:v>785.2</c:v>
                </c:pt>
                <c:pt idx="84">
                  <c:v>780.4</c:v>
                </c:pt>
                <c:pt idx="85">
                  <c:v>782.8</c:v>
                </c:pt>
                <c:pt idx="86">
                  <c:v>781.8</c:v>
                </c:pt>
                <c:pt idx="87">
                  <c:v>752.3</c:v>
                </c:pt>
                <c:pt idx="88">
                  <c:v>752.5</c:v>
                </c:pt>
                <c:pt idx="89">
                  <c:v>754.9</c:v>
                </c:pt>
                <c:pt idx="90">
                  <c:v>767.1</c:v>
                </c:pt>
                <c:pt idx="91">
                  <c:v>767.9</c:v>
                </c:pt>
                <c:pt idx="92">
                  <c:v>761.8</c:v>
                </c:pt>
                <c:pt idx="93">
                  <c:v>770.2</c:v>
                </c:pt>
                <c:pt idx="94">
                  <c:v>770.8</c:v>
                </c:pt>
                <c:pt idx="95">
                  <c:v>769.9</c:v>
                </c:pt>
                <c:pt idx="96">
                  <c:v>766.9</c:v>
                </c:pt>
                <c:pt idx="97">
                  <c:v>768.9</c:v>
                </c:pt>
                <c:pt idx="98">
                  <c:v>772.7</c:v>
                </c:pt>
                <c:pt idx="99">
                  <c:v>780.8</c:v>
                </c:pt>
                <c:pt idx="100">
                  <c:v>783.1</c:v>
                </c:pt>
                <c:pt idx="101">
                  <c:v>785.7</c:v>
                </c:pt>
                <c:pt idx="102">
                  <c:v>791.4</c:v>
                </c:pt>
                <c:pt idx="103">
                  <c:v>790.5</c:v>
                </c:pt>
                <c:pt idx="104">
                  <c:v>784.8</c:v>
                </c:pt>
                <c:pt idx="105">
                  <c:v>798.5</c:v>
                </c:pt>
                <c:pt idx="106">
                  <c:v>800.6</c:v>
                </c:pt>
                <c:pt idx="107">
                  <c:v>797.9</c:v>
                </c:pt>
                <c:pt idx="108">
                  <c:v>788.2</c:v>
                </c:pt>
                <c:pt idx="109">
                  <c:v>795.2</c:v>
                </c:pt>
                <c:pt idx="110">
                  <c:v>792.7</c:v>
                </c:pt>
                <c:pt idx="111">
                  <c:v>803.6</c:v>
                </c:pt>
                <c:pt idx="112">
                  <c:v>805.4</c:v>
                </c:pt>
                <c:pt idx="113">
                  <c:v>807.4</c:v>
                </c:pt>
                <c:pt idx="114">
                  <c:v>819.2</c:v>
                </c:pt>
                <c:pt idx="115">
                  <c:v>818.4</c:v>
                </c:pt>
                <c:pt idx="116">
                  <c:v>810.5</c:v>
                </c:pt>
                <c:pt idx="117">
                  <c:v>816.3</c:v>
                </c:pt>
                <c:pt idx="118">
                  <c:v>817.3</c:v>
                </c:pt>
                <c:pt idx="119">
                  <c:v>810.8</c:v>
                </c:pt>
                <c:pt idx="120">
                  <c:v>808.5</c:v>
                </c:pt>
                <c:pt idx="121">
                  <c:v>812.5</c:v>
                </c:pt>
                <c:pt idx="122">
                  <c:v>810.9</c:v>
                </c:pt>
                <c:pt idx="123">
                  <c:v>817</c:v>
                </c:pt>
                <c:pt idx="124">
                  <c:v>816.8</c:v>
                </c:pt>
                <c:pt idx="125">
                  <c:v>823.3</c:v>
                </c:pt>
                <c:pt idx="126">
                  <c:v>825.7</c:v>
                </c:pt>
                <c:pt idx="127">
                  <c:v>822.2</c:v>
                </c:pt>
                <c:pt idx="128">
                  <c:v>812.3</c:v>
                </c:pt>
                <c:pt idx="129">
                  <c:v>811.3</c:v>
                </c:pt>
                <c:pt idx="130">
                  <c:v>809.3</c:v>
                </c:pt>
                <c:pt idx="131">
                  <c:v>808.8</c:v>
                </c:pt>
                <c:pt idx="132">
                  <c:v>802.9</c:v>
                </c:pt>
                <c:pt idx="133">
                  <c:v>803.7</c:v>
                </c:pt>
              </c:numCache>
            </c:numRef>
          </c:val>
          <c:smooth val="0"/>
          <c:extLst>
            <c:ext xmlns:c16="http://schemas.microsoft.com/office/drawing/2014/chart" uri="{C3380CC4-5D6E-409C-BE32-E72D297353CC}">
              <c16:uniqueId val="{00000003-96A5-43DC-AE33-459BC6E94610}"/>
            </c:ext>
          </c:extLst>
        </c:ser>
        <c:dLbls>
          <c:showLegendKey val="0"/>
          <c:showVal val="0"/>
          <c:showCatName val="0"/>
          <c:showSerName val="0"/>
          <c:showPercent val="0"/>
          <c:showBubbleSize val="0"/>
        </c:dLbls>
        <c:marker val="1"/>
        <c:smooth val="0"/>
        <c:axId val="76339456"/>
        <c:axId val="76337920"/>
      </c:lineChart>
      <c:valAx>
        <c:axId val="76337920"/>
        <c:scaling>
          <c:orientation val="minMax"/>
        </c:scaling>
        <c:delete val="0"/>
        <c:axPos val="r"/>
        <c:majorGridlines>
          <c:spPr>
            <a:ln w="9525" cap="flat" cmpd="sng" algn="ctr">
              <a:solidFill>
                <a:schemeClr val="tx1">
                  <a:lumMod val="50000"/>
                  <a:lumOff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76339456"/>
        <c:crosses val="max"/>
        <c:crossBetween val="between"/>
      </c:valAx>
      <c:catAx>
        <c:axId val="76339456"/>
        <c:scaling>
          <c:orientation val="minMax"/>
        </c:scaling>
        <c:delete val="0"/>
        <c:axPos val="b"/>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76337920"/>
        <c:crosses val="autoZero"/>
        <c:auto val="0"/>
        <c:lblAlgn val="ctr"/>
        <c:lblOffset val="100"/>
        <c:tickLblSkip val="12"/>
        <c:tickMarkSkip val="12"/>
        <c:noMultiLvlLbl val="0"/>
      </c:catAx>
      <c:valAx>
        <c:axId val="104075264"/>
        <c:scaling>
          <c:orientation val="minMax"/>
          <c:max val="4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104076800"/>
        <c:crosses val="autoZero"/>
        <c:crossBetween val="between"/>
        <c:majorUnit val="10"/>
      </c:valAx>
      <c:catAx>
        <c:axId val="104076800"/>
        <c:scaling>
          <c:orientation val="minMax"/>
        </c:scaling>
        <c:delete val="1"/>
        <c:axPos val="b"/>
        <c:numFmt formatCode="General" sourceLinked="1"/>
        <c:majorTickMark val="out"/>
        <c:minorTickMark val="none"/>
        <c:tickLblPos val="nextTo"/>
        <c:crossAx val="104075264"/>
        <c:crosses val="autoZero"/>
        <c:auto val="1"/>
        <c:lblAlgn val="ctr"/>
        <c:lblOffset val="100"/>
        <c:noMultiLvlLbl val="0"/>
      </c:catAx>
      <c:spPr>
        <a:solidFill>
          <a:schemeClr val="bg1">
            <a:lumMod val="85000"/>
          </a:schemeClr>
        </a:solidFill>
        <a:ln w="25400">
          <a:solidFill>
            <a:schemeClr val="tx1">
              <a:lumMod val="85000"/>
              <a:lumOff val="15000"/>
            </a:schemeClr>
          </a:solidFill>
        </a:ln>
        <a:effectLst/>
      </c:spPr>
    </c:plotArea>
    <c:legend>
      <c:legendPos val="r"/>
      <c:layout>
        <c:manualLayout>
          <c:xMode val="edge"/>
          <c:yMode val="edge"/>
          <c:x val="0.6733496047845422"/>
          <c:y val="0.74649078681014169"/>
          <c:w val="0.13037678881166467"/>
          <c:h val="0.1318091143069434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1002758298674E-2"/>
          <c:y val="1.8413214021528575E-2"/>
          <c:w val="0.92623655967851293"/>
          <c:h val="0.91991747627659426"/>
        </c:manualLayout>
      </c:layout>
      <c:lineChart>
        <c:grouping val="standard"/>
        <c:varyColors val="0"/>
        <c:ser>
          <c:idx val="0"/>
          <c:order val="0"/>
          <c:tx>
            <c:strRef>
              <c:f>data!$C$1</c:f>
              <c:strCache>
                <c:ptCount val="1"/>
                <c:pt idx="0">
                  <c:v>USA</c:v>
                </c:pt>
              </c:strCache>
            </c:strRef>
          </c:tx>
          <c:spPr>
            <a:ln w="31750" cap="rnd">
              <a:solidFill>
                <a:schemeClr val="tx1">
                  <a:lumMod val="75000"/>
                  <a:lumOff val="25000"/>
                </a:schemeClr>
              </a:solidFill>
              <a:round/>
            </a:ln>
            <a:effectLst/>
          </c:spPr>
          <c:marker>
            <c:symbol val="none"/>
          </c:marker>
          <c:cat>
            <c:numRef>
              <c:f>data!$A$2:$A$132</c:f>
              <c:numCache>
                <c:formatCode>General</c:formatCode>
                <c:ptCount val="131"/>
                <c:pt idx="0">
                  <c:v>2013</c:v>
                </c:pt>
                <c:pt idx="12">
                  <c:v>2014</c:v>
                </c:pt>
                <c:pt idx="24">
                  <c:v>2015</c:v>
                </c:pt>
                <c:pt idx="36">
                  <c:v>2016</c:v>
                </c:pt>
                <c:pt idx="48">
                  <c:v>2017</c:v>
                </c:pt>
                <c:pt idx="60">
                  <c:v>2018</c:v>
                </c:pt>
                <c:pt idx="72">
                  <c:v>2019</c:v>
                </c:pt>
                <c:pt idx="84">
                  <c:v>2020</c:v>
                </c:pt>
                <c:pt idx="96">
                  <c:v>2021</c:v>
                </c:pt>
                <c:pt idx="108">
                  <c:v>2022</c:v>
                </c:pt>
                <c:pt idx="120">
                  <c:v>2023</c:v>
                </c:pt>
              </c:numCache>
            </c:numRef>
          </c:cat>
          <c:val>
            <c:numRef>
              <c:f>data!$C$2:$C$132</c:f>
              <c:numCache>
                <c:formatCode>#0.000</c:formatCode>
                <c:ptCount val="131"/>
                <c:pt idx="0">
                  <c:v>0.82763506437503853</c:v>
                </c:pt>
                <c:pt idx="1">
                  <c:v>0.83692683628000586</c:v>
                </c:pt>
                <c:pt idx="2">
                  <c:v>0.83929854822480965</c:v>
                </c:pt>
                <c:pt idx="3">
                  <c:v>0.84303579128934891</c:v>
                </c:pt>
                <c:pt idx="4">
                  <c:v>0.83226554960060795</c:v>
                </c:pt>
                <c:pt idx="5">
                  <c:v>0.83606439557280443</c:v>
                </c:pt>
                <c:pt idx="6">
                  <c:v>0.83937041828374304</c:v>
                </c:pt>
                <c:pt idx="7">
                  <c:v>0.83881599211482782</c:v>
                </c:pt>
                <c:pt idx="8">
                  <c:v>0.83384669089714369</c:v>
                </c:pt>
                <c:pt idx="9">
                  <c:v>0.84221441918725237</c:v>
                </c:pt>
                <c:pt idx="10">
                  <c:v>0.84684490441282168</c:v>
                </c:pt>
                <c:pt idx="11">
                  <c:v>0.84946302798825446</c:v>
                </c:pt>
                <c:pt idx="12">
                  <c:v>0.84887780036551064</c:v>
                </c:pt>
                <c:pt idx="13">
                  <c:v>0.8575330088913532</c:v>
                </c:pt>
                <c:pt idx="14">
                  <c:v>0.85827224378323996</c:v>
                </c:pt>
                <c:pt idx="15">
                  <c:v>0.86226616562968439</c:v>
                </c:pt>
                <c:pt idx="16">
                  <c:v>0.85198874720220141</c:v>
                </c:pt>
                <c:pt idx="17">
                  <c:v>0.85781022197581058</c:v>
                </c:pt>
                <c:pt idx="18">
                  <c:v>0.862194295570751</c:v>
                </c:pt>
                <c:pt idx="19">
                  <c:v>0.86157826649417868</c:v>
                </c:pt>
                <c:pt idx="20">
                  <c:v>0.85680404115074238</c:v>
                </c:pt>
                <c:pt idx="21">
                  <c:v>0.86594180578656654</c:v>
                </c:pt>
                <c:pt idx="22">
                  <c:v>0.87040801659171652</c:v>
                </c:pt>
                <c:pt idx="23">
                  <c:v>0.87771822830037571</c:v>
                </c:pt>
                <c:pt idx="24">
                  <c:v>0.87591120967576352</c:v>
                </c:pt>
                <c:pt idx="25">
                  <c:v>0.88490523419372058</c:v>
                </c:pt>
                <c:pt idx="26">
                  <c:v>0.88627076531345628</c:v>
                </c:pt>
                <c:pt idx="27">
                  <c:v>0.89073697611860625</c:v>
                </c:pt>
                <c:pt idx="28">
                  <c:v>0.87993593297603645</c:v>
                </c:pt>
                <c:pt idx="29">
                  <c:v>0.88642477258259933</c:v>
                </c:pt>
                <c:pt idx="30">
                  <c:v>0.89163021827963618</c:v>
                </c:pt>
                <c:pt idx="31">
                  <c:v>0.89074724326988253</c:v>
                </c:pt>
                <c:pt idx="32">
                  <c:v>0.88420706790693859</c:v>
                </c:pt>
                <c:pt idx="33">
                  <c:v>0.89474116511632695</c:v>
                </c:pt>
                <c:pt idx="34">
                  <c:v>0.89871455266021893</c:v>
                </c:pt>
                <c:pt idx="35">
                  <c:v>0.90340664079344557</c:v>
                </c:pt>
                <c:pt idx="36">
                  <c:v>0.90396106696236067</c:v>
                </c:pt>
                <c:pt idx="37">
                  <c:v>0.9106039138380666</c:v>
                </c:pt>
                <c:pt idx="38">
                  <c:v>0.91019322778701828</c:v>
                </c:pt>
                <c:pt idx="39">
                  <c:v>0.91367379206965238</c:v>
                </c:pt>
                <c:pt idx="40">
                  <c:v>0.90376599108811273</c:v>
                </c:pt>
                <c:pt idx="41">
                  <c:v>0.9094539928951314</c:v>
                </c:pt>
                <c:pt idx="42">
                  <c:v>0.91360192201071888</c:v>
                </c:pt>
                <c:pt idx="43">
                  <c:v>0.91244173391650762</c:v>
                </c:pt>
                <c:pt idx="44">
                  <c:v>0.90770857717817621</c:v>
                </c:pt>
                <c:pt idx="45">
                  <c:v>0.91615844267849456</c:v>
                </c:pt>
                <c:pt idx="46">
                  <c:v>0.91838641450543135</c:v>
                </c:pt>
                <c:pt idx="47">
                  <c:v>0.92165136861126529</c:v>
                </c:pt>
                <c:pt idx="48">
                  <c:v>0.92047064621450148</c:v>
                </c:pt>
                <c:pt idx="49">
                  <c:v>0.92767818641039856</c:v>
                </c:pt>
                <c:pt idx="50">
                  <c:v>0.9263434567444917</c:v>
                </c:pt>
                <c:pt idx="51">
                  <c:v>0.93144623092876666</c:v>
                </c:pt>
                <c:pt idx="52">
                  <c:v>0.92123041540894079</c:v>
                </c:pt>
                <c:pt idx="53">
                  <c:v>0.92775005646933217</c:v>
                </c:pt>
                <c:pt idx="54">
                  <c:v>0.93188771843364349</c:v>
                </c:pt>
                <c:pt idx="55">
                  <c:v>0.93187745128236721</c:v>
                </c:pt>
                <c:pt idx="56">
                  <c:v>0.92566582476026205</c:v>
                </c:pt>
                <c:pt idx="57">
                  <c:v>0.93454691061418094</c:v>
                </c:pt>
                <c:pt idx="58">
                  <c:v>0.93935193741144596</c:v>
                </c:pt>
                <c:pt idx="59">
                  <c:v>0.94146697057434459</c:v>
                </c:pt>
                <c:pt idx="60">
                  <c:v>0.93935193741144596</c:v>
                </c:pt>
                <c:pt idx="61">
                  <c:v>0.94794554302963097</c:v>
                </c:pt>
                <c:pt idx="62">
                  <c:v>0.94817142035770763</c:v>
                </c:pt>
                <c:pt idx="63">
                  <c:v>0.95238095238095244</c:v>
                </c:pt>
                <c:pt idx="64">
                  <c:v>0.94413642990615843</c:v>
                </c:pt>
                <c:pt idx="65">
                  <c:v>0.95094355120228347</c:v>
                </c:pt>
                <c:pt idx="66">
                  <c:v>0.9554918992176431</c:v>
                </c:pt>
                <c:pt idx="67">
                  <c:v>0.95567670794061488</c:v>
                </c:pt>
                <c:pt idx="68">
                  <c:v>0.94887985379576589</c:v>
                </c:pt>
                <c:pt idx="69">
                  <c:v>0.96004024723300285</c:v>
                </c:pt>
                <c:pt idx="70">
                  <c:v>0.96540996735045903</c:v>
                </c:pt>
                <c:pt idx="71">
                  <c:v>0.96710404731103317</c:v>
                </c:pt>
                <c:pt idx="72">
                  <c:v>0.96356188012074173</c:v>
                </c:pt>
                <c:pt idx="73">
                  <c:v>0.97234029446189862</c:v>
                </c:pt>
                <c:pt idx="74">
                  <c:v>0.97328487237930972</c:v>
                </c:pt>
                <c:pt idx="75">
                  <c:v>0.97745333579744975</c:v>
                </c:pt>
                <c:pt idx="76">
                  <c:v>0.96911640896116968</c:v>
                </c:pt>
                <c:pt idx="77">
                  <c:v>0.97690917677981071</c:v>
                </c:pt>
                <c:pt idx="78">
                  <c:v>0.98386003819380285</c:v>
                </c:pt>
                <c:pt idx="79">
                  <c:v>0.98324400911723042</c:v>
                </c:pt>
                <c:pt idx="80">
                  <c:v>0.97599540031622833</c:v>
                </c:pt>
                <c:pt idx="81">
                  <c:v>0.9867348405511408</c:v>
                </c:pt>
                <c:pt idx="82">
                  <c:v>0.99254604817347392</c:v>
                </c:pt>
                <c:pt idx="83">
                  <c:v>0.99352142754471362</c:v>
                </c:pt>
                <c:pt idx="84">
                  <c:v>0.9896917801186883</c:v>
                </c:pt>
                <c:pt idx="85">
                  <c:v>1</c:v>
                </c:pt>
                <c:pt idx="86">
                  <c:v>0.99530791186677359</c:v>
                </c:pt>
                <c:pt idx="87">
                  <c:v>0.94459845171358769</c:v>
                </c:pt>
                <c:pt idx="88">
                  <c:v>0.93922873159613141</c:v>
                </c:pt>
                <c:pt idx="89">
                  <c:v>0.95133370295077924</c:v>
                </c:pt>
                <c:pt idx="90">
                  <c:v>0.95729891784225551</c:v>
                </c:pt>
                <c:pt idx="91">
                  <c:v>0.96033799462001279</c:v>
                </c:pt>
                <c:pt idx="92">
                  <c:v>0.95705250621162663</c:v>
                </c:pt>
                <c:pt idx="93">
                  <c:v>0.97186800550319308</c:v>
                </c:pt>
                <c:pt idx="94">
                  <c:v>0.97478387646563602</c:v>
                </c:pt>
                <c:pt idx="95">
                  <c:v>0.98322347481467798</c:v>
                </c:pt>
                <c:pt idx="96">
                  <c:v>0.98331587917616381</c:v>
                </c:pt>
                <c:pt idx="97">
                  <c:v>0.994086120864905</c:v>
                </c:pt>
                <c:pt idx="98">
                  <c:v>0.99700199182734772</c:v>
                </c:pt>
                <c:pt idx="99">
                  <c:v>1.0057393375633998</c:v>
                </c:pt>
                <c:pt idx="100">
                  <c:v>1.0009753793712397</c:v>
                </c:pt>
                <c:pt idx="101">
                  <c:v>1.0088913530051953</c:v>
                </c:pt>
                <c:pt idx="102">
                  <c:v>1.0213967432596154</c:v>
                </c:pt>
                <c:pt idx="103">
                  <c:v>1.0250826505677735</c:v>
                </c:pt>
                <c:pt idx="104">
                  <c:v>1.0232242961867801</c:v>
                </c:pt>
                <c:pt idx="105">
                  <c:v>1.0397646768927495</c:v>
                </c:pt>
                <c:pt idx="106">
                  <c:v>1.0472802316269327</c:v>
                </c:pt>
                <c:pt idx="107">
                  <c:v>1.0535739953592478</c:v>
                </c:pt>
                <c:pt idx="108">
                  <c:v>1.0498880880510895</c:v>
                </c:pt>
                <c:pt idx="109">
                  <c:v>1.0608226041602498</c:v>
                </c:pt>
                <c:pt idx="110">
                  <c:v>1.0648883960656277</c:v>
                </c:pt>
                <c:pt idx="111">
                  <c:v>1.0725066223125732</c:v>
                </c:pt>
                <c:pt idx="112">
                  <c:v>1.0678761370870038</c:v>
                </c:pt>
                <c:pt idx="113">
                  <c:v>1.0790467976755171</c:v>
                </c:pt>
                <c:pt idx="114">
                  <c:v>1.0887903242366375</c:v>
                </c:pt>
                <c:pt idx="115">
                  <c:v>1.0878970820756073</c:v>
                </c:pt>
                <c:pt idx="116">
                  <c:v>1.0819832029405121</c:v>
                </c:pt>
                <c:pt idx="117">
                  <c:v>1.0968808394422884</c:v>
                </c:pt>
                <c:pt idx="118">
                  <c:v>1.1000739234891888</c:v>
                </c:pt>
                <c:pt idx="119">
                  <c:v>1.1037906322511757</c:v>
                </c:pt>
                <c:pt idx="120">
                  <c:v>1.0979280888724616</c:v>
                </c:pt>
                <c:pt idx="121">
                  <c:v>1.1066038317008564</c:v>
                </c:pt>
                <c:pt idx="122">
                  <c:v>1.1066243660034087</c:v>
                </c:pt>
                <c:pt idx="123">
                  <c:v>1.1148586213269267</c:v>
                </c:pt>
                <c:pt idx="124">
                  <c:v>1.1107414936651676</c:v>
                </c:pt>
                <c:pt idx="125">
                  <c:v>1.1180209039199984</c:v>
                </c:pt>
                <c:pt idx="126">
                  <c:v>1.1245097435265612</c:v>
                </c:pt>
                <c:pt idx="127">
                  <c:v>1.1216862769256044</c:v>
                </c:pt>
                <c:pt idx="128">
                  <c:v>1.1139243105607919</c:v>
                </c:pt>
                <c:pt idx="129">
                  <c:v>1.1255980615618393</c:v>
                </c:pt>
              </c:numCache>
            </c:numRef>
          </c:val>
          <c:smooth val="0"/>
          <c:extLst>
            <c:ext xmlns:c16="http://schemas.microsoft.com/office/drawing/2014/chart" uri="{C3380CC4-5D6E-409C-BE32-E72D297353CC}">
              <c16:uniqueId val="{00000001-C78F-714C-AAD9-BA3F8F7C26D6}"/>
            </c:ext>
          </c:extLst>
        </c:ser>
        <c:ser>
          <c:idx val="1"/>
          <c:order val="1"/>
          <c:tx>
            <c:strRef>
              <c:f>data!$D$1</c:f>
              <c:strCache>
                <c:ptCount val="1"/>
                <c:pt idx="0">
                  <c:v>DC MSA</c:v>
                </c:pt>
              </c:strCache>
            </c:strRef>
          </c:tx>
          <c:spPr>
            <a:ln w="38100" cap="rnd">
              <a:solidFill>
                <a:schemeClr val="accent2"/>
              </a:solidFill>
              <a:round/>
            </a:ln>
            <a:effectLst/>
          </c:spPr>
          <c:marker>
            <c:symbol val="none"/>
          </c:marker>
          <c:dPt>
            <c:idx val="51"/>
            <c:marker>
              <c:symbol val="none"/>
            </c:marker>
            <c:bubble3D val="0"/>
            <c:extLst>
              <c:ext xmlns:c16="http://schemas.microsoft.com/office/drawing/2014/chart" uri="{C3380CC4-5D6E-409C-BE32-E72D297353CC}">
                <c16:uniqueId val="{00000000-6ABA-4482-BE99-56C06775C8ED}"/>
              </c:ext>
            </c:extLst>
          </c:dPt>
          <c:cat>
            <c:numRef>
              <c:f>data!$A$2:$A$132</c:f>
              <c:numCache>
                <c:formatCode>General</c:formatCode>
                <c:ptCount val="131"/>
                <c:pt idx="0">
                  <c:v>2013</c:v>
                </c:pt>
                <c:pt idx="12">
                  <c:v>2014</c:v>
                </c:pt>
                <c:pt idx="24">
                  <c:v>2015</c:v>
                </c:pt>
                <c:pt idx="36">
                  <c:v>2016</c:v>
                </c:pt>
                <c:pt idx="48">
                  <c:v>2017</c:v>
                </c:pt>
                <c:pt idx="60">
                  <c:v>2018</c:v>
                </c:pt>
                <c:pt idx="72">
                  <c:v>2019</c:v>
                </c:pt>
                <c:pt idx="84">
                  <c:v>2020</c:v>
                </c:pt>
                <c:pt idx="96">
                  <c:v>2021</c:v>
                </c:pt>
                <c:pt idx="108">
                  <c:v>2022</c:v>
                </c:pt>
                <c:pt idx="120">
                  <c:v>2023</c:v>
                </c:pt>
              </c:numCache>
            </c:numRef>
          </c:cat>
          <c:val>
            <c:numRef>
              <c:f>data!$D$2:$D$132</c:f>
              <c:numCache>
                <c:formatCode>#0.000</c:formatCode>
                <c:ptCount val="131"/>
                <c:pt idx="0">
                  <c:v>0.89672497208783031</c:v>
                </c:pt>
                <c:pt idx="1">
                  <c:v>0.9023074060290287</c:v>
                </c:pt>
                <c:pt idx="2">
                  <c:v>0.89895794566430975</c:v>
                </c:pt>
                <c:pt idx="3">
                  <c:v>0.8959806475623372</c:v>
                </c:pt>
                <c:pt idx="4">
                  <c:v>0.88983997022701899</c:v>
                </c:pt>
                <c:pt idx="5">
                  <c:v>0.89114253814663191</c:v>
                </c:pt>
                <c:pt idx="6">
                  <c:v>0.8961667286937105</c:v>
                </c:pt>
                <c:pt idx="7">
                  <c:v>0.89356159285448455</c:v>
                </c:pt>
                <c:pt idx="8">
                  <c:v>0.88369929289170079</c:v>
                </c:pt>
                <c:pt idx="9">
                  <c:v>0.88537402307406032</c:v>
                </c:pt>
                <c:pt idx="10">
                  <c:v>0.88909564570152588</c:v>
                </c:pt>
                <c:pt idx="11">
                  <c:v>0.88723483438779316</c:v>
                </c:pt>
                <c:pt idx="12">
                  <c:v>0.88407145515444741</c:v>
                </c:pt>
                <c:pt idx="13">
                  <c:v>0.88649050986229994</c:v>
                </c:pt>
                <c:pt idx="14">
                  <c:v>0.88276888723483438</c:v>
                </c:pt>
                <c:pt idx="15">
                  <c:v>0.88593226646818024</c:v>
                </c:pt>
                <c:pt idx="16">
                  <c:v>0.88332713062895429</c:v>
                </c:pt>
                <c:pt idx="17">
                  <c:v>0.88760699665053966</c:v>
                </c:pt>
                <c:pt idx="18">
                  <c:v>0.89225902493487164</c:v>
                </c:pt>
                <c:pt idx="19">
                  <c:v>0.89077037588388541</c:v>
                </c:pt>
                <c:pt idx="20">
                  <c:v>0.87923334573874212</c:v>
                </c:pt>
                <c:pt idx="21">
                  <c:v>0.88909564570152588</c:v>
                </c:pt>
                <c:pt idx="22">
                  <c:v>0.89151470040937852</c:v>
                </c:pt>
                <c:pt idx="23">
                  <c:v>0.89337551172311136</c:v>
                </c:pt>
                <c:pt idx="24">
                  <c:v>0.89858578340156303</c:v>
                </c:pt>
                <c:pt idx="25">
                  <c:v>0.90156308150353559</c:v>
                </c:pt>
                <c:pt idx="26">
                  <c:v>0.89821362113881653</c:v>
                </c:pt>
                <c:pt idx="27">
                  <c:v>0.90416821734276143</c:v>
                </c:pt>
                <c:pt idx="28">
                  <c:v>0.90156308150353559</c:v>
                </c:pt>
                <c:pt idx="29">
                  <c:v>0.90714551544473399</c:v>
                </c:pt>
                <c:pt idx="30">
                  <c:v>0.9209155191663565</c:v>
                </c:pt>
                <c:pt idx="31">
                  <c:v>0.91886862672125047</c:v>
                </c:pt>
                <c:pt idx="32">
                  <c:v>0.90714551544473399</c:v>
                </c:pt>
                <c:pt idx="33">
                  <c:v>0.92240416821734283</c:v>
                </c:pt>
                <c:pt idx="34">
                  <c:v>0.92463714179382206</c:v>
                </c:pt>
                <c:pt idx="35">
                  <c:v>0.92482322292519548</c:v>
                </c:pt>
                <c:pt idx="36">
                  <c:v>0.9201711946408635</c:v>
                </c:pt>
                <c:pt idx="37">
                  <c:v>0.92407889839970236</c:v>
                </c:pt>
                <c:pt idx="38">
                  <c:v>0.9209155191663565</c:v>
                </c:pt>
                <c:pt idx="39">
                  <c:v>0.93059173799776707</c:v>
                </c:pt>
                <c:pt idx="40">
                  <c:v>0.9266840342389282</c:v>
                </c:pt>
                <c:pt idx="41">
                  <c:v>0.93208038704875329</c:v>
                </c:pt>
                <c:pt idx="42">
                  <c:v>0.94064011909192413</c:v>
                </c:pt>
                <c:pt idx="43">
                  <c:v>0.93970971343505771</c:v>
                </c:pt>
                <c:pt idx="44">
                  <c:v>0.92742835876442131</c:v>
                </c:pt>
                <c:pt idx="45">
                  <c:v>0.93617417193896546</c:v>
                </c:pt>
                <c:pt idx="46">
                  <c:v>0.93970971343505771</c:v>
                </c:pt>
                <c:pt idx="47">
                  <c:v>0.93859322664681799</c:v>
                </c:pt>
                <c:pt idx="48">
                  <c:v>0.93636025307033866</c:v>
                </c:pt>
                <c:pt idx="49">
                  <c:v>0.93970971343505771</c:v>
                </c:pt>
                <c:pt idx="50">
                  <c:v>0.93729065872720507</c:v>
                </c:pt>
                <c:pt idx="51">
                  <c:v>0.93784890212132499</c:v>
                </c:pt>
                <c:pt idx="52">
                  <c:v>0.93654633420171196</c:v>
                </c:pt>
                <c:pt idx="53">
                  <c:v>0.94585039077037592</c:v>
                </c:pt>
                <c:pt idx="54">
                  <c:v>0.95310755489393384</c:v>
                </c:pt>
                <c:pt idx="55">
                  <c:v>0.95106066244882781</c:v>
                </c:pt>
                <c:pt idx="56">
                  <c:v>0.93952363230368441</c:v>
                </c:pt>
                <c:pt idx="57">
                  <c:v>0.95180498697432081</c:v>
                </c:pt>
                <c:pt idx="58">
                  <c:v>0.95794566430963901</c:v>
                </c:pt>
                <c:pt idx="59">
                  <c:v>0.95515444733903976</c:v>
                </c:pt>
                <c:pt idx="60">
                  <c:v>0.95887606996650532</c:v>
                </c:pt>
                <c:pt idx="61">
                  <c:v>0.96483066617045032</c:v>
                </c:pt>
                <c:pt idx="62">
                  <c:v>0.96110904354298476</c:v>
                </c:pt>
                <c:pt idx="63">
                  <c:v>0.96278377372534429</c:v>
                </c:pt>
                <c:pt idx="64">
                  <c:v>0.96203944919985118</c:v>
                </c:pt>
                <c:pt idx="65">
                  <c:v>0.97022701898027541</c:v>
                </c:pt>
                <c:pt idx="66">
                  <c:v>0.97673985857834011</c:v>
                </c:pt>
                <c:pt idx="67">
                  <c:v>0.97450688500186089</c:v>
                </c:pt>
                <c:pt idx="68">
                  <c:v>0.96055080014886507</c:v>
                </c:pt>
                <c:pt idx="69">
                  <c:v>0.9750651283959807</c:v>
                </c:pt>
                <c:pt idx="70">
                  <c:v>0.97897283215481956</c:v>
                </c:pt>
                <c:pt idx="71">
                  <c:v>0.97543729065872731</c:v>
                </c:pt>
                <c:pt idx="72">
                  <c:v>0.97357647934499458</c:v>
                </c:pt>
                <c:pt idx="73">
                  <c:v>0.97934499441756606</c:v>
                </c:pt>
                <c:pt idx="74">
                  <c:v>0.97450688500186089</c:v>
                </c:pt>
                <c:pt idx="75">
                  <c:v>0.9810197245999257</c:v>
                </c:pt>
                <c:pt idx="76">
                  <c:v>0.97915891328619287</c:v>
                </c:pt>
                <c:pt idx="77">
                  <c:v>0.98827688872348352</c:v>
                </c:pt>
                <c:pt idx="78">
                  <c:v>0.99925567547450689</c:v>
                </c:pt>
                <c:pt idx="79">
                  <c:v>0.99497580945292163</c:v>
                </c:pt>
                <c:pt idx="80">
                  <c:v>0.98027540007443237</c:v>
                </c:pt>
                <c:pt idx="81">
                  <c:v>0.99478972832154833</c:v>
                </c:pt>
                <c:pt idx="82">
                  <c:v>0.99944175660588019</c:v>
                </c:pt>
                <c:pt idx="83">
                  <c:v>0.99609229624116113</c:v>
                </c:pt>
                <c:pt idx="84">
                  <c:v>0.99869743208038719</c:v>
                </c:pt>
                <c:pt idx="85">
                  <c:v>1</c:v>
                </c:pt>
                <c:pt idx="86">
                  <c:v>0.9936732415333086</c:v>
                </c:pt>
                <c:pt idx="87">
                  <c:v>0.97915891328619287</c:v>
                </c:pt>
                <c:pt idx="88">
                  <c:v>0.98195013025679212</c:v>
                </c:pt>
                <c:pt idx="89">
                  <c:v>0.98362486043915154</c:v>
                </c:pt>
                <c:pt idx="90">
                  <c:v>0.99888351321176028</c:v>
                </c:pt>
                <c:pt idx="91">
                  <c:v>0.99609229624116113</c:v>
                </c:pt>
                <c:pt idx="92">
                  <c:v>0.9875325641979904</c:v>
                </c:pt>
                <c:pt idx="93">
                  <c:v>0.99962783773725361</c:v>
                </c:pt>
                <c:pt idx="94">
                  <c:v>0.99888351321176028</c:v>
                </c:pt>
                <c:pt idx="95">
                  <c:v>0.99906959434313358</c:v>
                </c:pt>
                <c:pt idx="96">
                  <c:v>1.00055824339412</c:v>
                </c:pt>
                <c:pt idx="97">
                  <c:v>1.0029772981019724</c:v>
                </c:pt>
                <c:pt idx="98">
                  <c:v>1.0018608113137328</c:v>
                </c:pt>
                <c:pt idx="99">
                  <c:v>1.0087458131745441</c:v>
                </c:pt>
                <c:pt idx="100">
                  <c:v>1.008559732043171</c:v>
                </c:pt>
                <c:pt idx="101">
                  <c:v>1.0111648678823968</c:v>
                </c:pt>
                <c:pt idx="102">
                  <c:v>1.0195385187941943</c:v>
                </c:pt>
                <c:pt idx="103">
                  <c:v>1.0150725716412357</c:v>
                </c:pt>
                <c:pt idx="104">
                  <c:v>1.0057685150725717</c:v>
                </c:pt>
                <c:pt idx="105">
                  <c:v>1.0238183848157798</c:v>
                </c:pt>
                <c:pt idx="106">
                  <c:v>1.0264235206550056</c:v>
                </c:pt>
                <c:pt idx="107">
                  <c:v>1.0234462225530332</c:v>
                </c:pt>
                <c:pt idx="108">
                  <c:v>1.0215854112393004</c:v>
                </c:pt>
                <c:pt idx="109">
                  <c:v>1.0284704131001117</c:v>
                </c:pt>
                <c:pt idx="110">
                  <c:v>1.0200967621883141</c:v>
                </c:pt>
                <c:pt idx="111">
                  <c:v>1.0305173055452177</c:v>
                </c:pt>
                <c:pt idx="112">
                  <c:v>1.0286564942314849</c:v>
                </c:pt>
                <c:pt idx="113">
                  <c:v>1.0327502791216971</c:v>
                </c:pt>
                <c:pt idx="114">
                  <c:v>1.0429847413472275</c:v>
                </c:pt>
                <c:pt idx="115">
                  <c:v>1.0403796055080017</c:v>
                </c:pt>
                <c:pt idx="116">
                  <c:v>1.0284704131001117</c:v>
                </c:pt>
                <c:pt idx="117">
                  <c:v>1.0344250093040566</c:v>
                </c:pt>
                <c:pt idx="118">
                  <c:v>1.0301451432824713</c:v>
                </c:pt>
                <c:pt idx="119">
                  <c:v>1.0297729810197247</c:v>
                </c:pt>
                <c:pt idx="120">
                  <c:v>1.0234462225530332</c:v>
                </c:pt>
                <c:pt idx="121">
                  <c:v>1.026051358392259</c:v>
                </c:pt>
                <c:pt idx="122">
                  <c:v>1.0243766282098996</c:v>
                </c:pt>
                <c:pt idx="123">
                  <c:v>1.0262374395236324</c:v>
                </c:pt>
                <c:pt idx="124">
                  <c:v>1.0258652772608856</c:v>
                </c:pt>
                <c:pt idx="125">
                  <c:v>1.0347971715668032</c:v>
                </c:pt>
                <c:pt idx="126">
                  <c:v>1.0411239300334947</c:v>
                </c:pt>
                <c:pt idx="127">
                  <c:v>1.0422404168217343</c:v>
                </c:pt>
                <c:pt idx="128">
                  <c:v>1.0357275772236696</c:v>
                </c:pt>
                <c:pt idx="129">
                  <c:v>1.0401935243766283</c:v>
                </c:pt>
              </c:numCache>
            </c:numRef>
          </c:val>
          <c:smooth val="0"/>
          <c:extLst>
            <c:ext xmlns:c16="http://schemas.microsoft.com/office/drawing/2014/chart" uri="{C3380CC4-5D6E-409C-BE32-E72D297353CC}">
              <c16:uniqueId val="{00000002-C78F-714C-AAD9-BA3F8F7C26D6}"/>
            </c:ext>
          </c:extLst>
        </c:ser>
        <c:dLbls>
          <c:showLegendKey val="0"/>
          <c:showVal val="0"/>
          <c:showCatName val="0"/>
          <c:showSerName val="0"/>
          <c:showPercent val="0"/>
          <c:showBubbleSize val="0"/>
        </c:dLbls>
        <c:smooth val="0"/>
        <c:axId val="108962560"/>
        <c:axId val="108960768"/>
      </c:lineChart>
      <c:valAx>
        <c:axId val="10896076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962560"/>
        <c:crossesAt val="1"/>
        <c:crossBetween val="midCat"/>
      </c:valAx>
      <c:catAx>
        <c:axId val="108962560"/>
        <c:scaling>
          <c:orientation val="minMax"/>
        </c:scaling>
        <c:delete val="0"/>
        <c:axPos val="b"/>
        <c:majorGridlines>
          <c:spPr>
            <a:ln w="9525" cap="flat" cmpd="sng" algn="ctr">
              <a:noFill/>
              <a:round/>
            </a:ln>
            <a:effectLst/>
          </c:spPr>
        </c:majorGridlines>
        <c:numFmt formatCode="@" sourceLinked="0"/>
        <c:majorTickMark val="in"/>
        <c:minorTickMark val="none"/>
        <c:tickLblPos val="nextTo"/>
        <c:spPr>
          <a:noFill/>
          <a:ln w="19050" cap="flat" cmpd="sng" algn="ctr">
            <a:solidFill>
              <a:schemeClr val="tx1"/>
            </a:solidFill>
            <a:round/>
          </a:ln>
          <a:effectLst/>
        </c:spPr>
        <c:txPr>
          <a:bodyPr rot="-2700000" spcFirstLastPara="1" vertOverflow="ellipsis" wrap="square" anchor="ctr" anchorCtr="1"/>
          <a:lstStyle/>
          <a:p>
            <a:pPr>
              <a:defRPr sz="1600" b="0" i="0" u="none" strike="noStrike" kern="1200" cap="none" spc="0" normalizeH="0" baseline="0">
                <a:solidFill>
                  <a:schemeClr val="tx1"/>
                </a:solidFill>
                <a:latin typeface="+mn-lt"/>
                <a:ea typeface="+mn-ea"/>
                <a:cs typeface="+mn-cs"/>
              </a:defRPr>
            </a:pPr>
            <a:endParaRPr lang="en-US"/>
          </a:p>
        </c:txPr>
        <c:crossAx val="108960768"/>
        <c:crossesAt val="0"/>
        <c:auto val="0"/>
        <c:lblAlgn val="ctr"/>
        <c:lblOffset val="0"/>
        <c:tickLblSkip val="12"/>
        <c:tickMarkSkip val="12"/>
        <c:noMultiLvlLbl val="0"/>
      </c:catAx>
      <c:spPr>
        <a:noFill/>
        <a:ln>
          <a:noFill/>
        </a:ln>
        <a:effectLst/>
      </c:spPr>
    </c:plotArea>
    <c:legend>
      <c:legendPos val="t"/>
      <c:layout>
        <c:manualLayout>
          <c:xMode val="edge"/>
          <c:yMode val="edge"/>
          <c:x val="0.4121707227593806"/>
          <c:y val="3.5234713128398626E-2"/>
          <c:w val="0.17541262422954598"/>
          <c:h val="6.866607479746976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Sheet2!$A$3</c:f>
              <c:strCache>
                <c:ptCount val="1"/>
                <c:pt idx="0">
                  <c:v>Info Security Analysts Jobs</c:v>
                </c:pt>
              </c:strCache>
            </c:strRef>
          </c:tx>
          <c:spPr>
            <a:ln w="28575" cap="rnd">
              <a:solidFill>
                <a:schemeClr val="accent6">
                  <a:lumMod val="50000"/>
                </a:schemeClr>
              </a:solidFill>
              <a:round/>
            </a:ln>
            <a:effectLst/>
          </c:spPr>
          <c:marker>
            <c:symbol val="none"/>
          </c:marker>
          <c:cat>
            <c:numRef>
              <c:f>Sheet2!$B$2:$X$2</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Sheet2!$B$3:$X$3</c:f>
              <c:numCache>
                <c:formatCode>#,##0;[Red]\ \(#,##0\)</c:formatCode>
                <c:ptCount val="23"/>
                <c:pt idx="0">
                  <c:v>3057.9715882800001</c:v>
                </c:pt>
                <c:pt idx="1">
                  <c:v>3335.3915169699999</c:v>
                </c:pt>
                <c:pt idx="2">
                  <c:v>3931.9916701000002</c:v>
                </c:pt>
                <c:pt idx="3">
                  <c:v>4273.8331997300002</c:v>
                </c:pt>
                <c:pt idx="4">
                  <c:v>4692.7494067999996</c:v>
                </c:pt>
                <c:pt idx="5">
                  <c:v>5107.8190029999996</c:v>
                </c:pt>
                <c:pt idx="6">
                  <c:v>5410.3281368999997</c:v>
                </c:pt>
                <c:pt idx="7">
                  <c:v>5787.8596882399997</c:v>
                </c:pt>
                <c:pt idx="8">
                  <c:v>5846.6603831599996</c:v>
                </c:pt>
                <c:pt idx="9">
                  <c:v>6969.73774065</c:v>
                </c:pt>
                <c:pt idx="10">
                  <c:v>7995.7622537099996</c:v>
                </c:pt>
                <c:pt idx="11">
                  <c:v>9091.3504960299997</c:v>
                </c:pt>
                <c:pt idx="12">
                  <c:v>9446.76758926</c:v>
                </c:pt>
                <c:pt idx="13">
                  <c:v>9475.1426001700002</c:v>
                </c:pt>
                <c:pt idx="14">
                  <c:v>10427.920176199999</c:v>
                </c:pt>
                <c:pt idx="15">
                  <c:v>11225.8542273</c:v>
                </c:pt>
                <c:pt idx="16">
                  <c:v>12358.209080000001</c:v>
                </c:pt>
                <c:pt idx="17">
                  <c:v>12824.1486711</c:v>
                </c:pt>
                <c:pt idx="18">
                  <c:v>14129.3935026</c:v>
                </c:pt>
                <c:pt idx="19">
                  <c:v>15103.672272</c:v>
                </c:pt>
                <c:pt idx="20">
                  <c:v>16401.393406399999</c:v>
                </c:pt>
                <c:pt idx="21">
                  <c:v>16956.2719617</c:v>
                </c:pt>
                <c:pt idx="22">
                  <c:v>17276.826704399999</c:v>
                </c:pt>
              </c:numCache>
            </c:numRef>
          </c:val>
          <c:smooth val="0"/>
          <c:extLst>
            <c:ext xmlns:c16="http://schemas.microsoft.com/office/drawing/2014/chart" uri="{C3380CC4-5D6E-409C-BE32-E72D297353CC}">
              <c16:uniqueId val="{00000000-1440-46ED-8605-96957879594E}"/>
            </c:ext>
          </c:extLst>
        </c:ser>
        <c:dLbls>
          <c:showLegendKey val="0"/>
          <c:showVal val="0"/>
          <c:showCatName val="0"/>
          <c:showSerName val="0"/>
          <c:showPercent val="0"/>
          <c:showBubbleSize val="0"/>
        </c:dLbls>
        <c:marker val="1"/>
        <c:smooth val="0"/>
        <c:axId val="69854432"/>
        <c:axId val="69864992"/>
      </c:lineChart>
      <c:lineChart>
        <c:grouping val="standard"/>
        <c:varyColors val="0"/>
        <c:ser>
          <c:idx val="1"/>
          <c:order val="1"/>
          <c:tx>
            <c:strRef>
              <c:f>Sheet2!$A$4</c:f>
              <c:strCache>
                <c:ptCount val="1"/>
                <c:pt idx="0">
                  <c:v>Info Security Analysts Concentration Ratio</c:v>
                </c:pt>
              </c:strCache>
            </c:strRef>
          </c:tx>
          <c:spPr>
            <a:ln w="28575" cap="rnd">
              <a:solidFill>
                <a:schemeClr val="accent2"/>
              </a:solidFill>
              <a:round/>
            </a:ln>
            <a:effectLst/>
          </c:spPr>
          <c:marker>
            <c:symbol val="none"/>
          </c:marker>
          <c:cat>
            <c:numRef>
              <c:f>Sheet2!$B$2:$X$2</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Sheet2!$B$4:$X$4</c:f>
              <c:numCache>
                <c:formatCode>#,##0.00;[Red]\ \(#,##0.00\)</c:formatCode>
                <c:ptCount val="23"/>
                <c:pt idx="0">
                  <c:v>4.7748150000000003</c:v>
                </c:pt>
                <c:pt idx="1">
                  <c:v>4.7003690000000002</c:v>
                </c:pt>
                <c:pt idx="2">
                  <c:v>4.7605649999999997</c:v>
                </c:pt>
                <c:pt idx="3">
                  <c:v>4.7748379999999999</c:v>
                </c:pt>
                <c:pt idx="4">
                  <c:v>4.791779</c:v>
                </c:pt>
                <c:pt idx="5">
                  <c:v>4.7718049999999996</c:v>
                </c:pt>
                <c:pt idx="6">
                  <c:v>4.7970110000000004</c:v>
                </c:pt>
                <c:pt idx="7">
                  <c:v>4.8673400000000004</c:v>
                </c:pt>
                <c:pt idx="8">
                  <c:v>4.985824</c:v>
                </c:pt>
                <c:pt idx="9">
                  <c:v>5.2407620000000001</c:v>
                </c:pt>
                <c:pt idx="10">
                  <c:v>5.3146300000000002</c:v>
                </c:pt>
                <c:pt idx="11">
                  <c:v>5.3218430000000003</c:v>
                </c:pt>
                <c:pt idx="12">
                  <c:v>5.2355330000000002</c:v>
                </c:pt>
                <c:pt idx="13">
                  <c:v>5.1696660000000003</c:v>
                </c:pt>
                <c:pt idx="14">
                  <c:v>5.1573200000000003</c:v>
                </c:pt>
                <c:pt idx="15">
                  <c:v>5.086176</c:v>
                </c:pt>
                <c:pt idx="16">
                  <c:v>5.0902560000000001</c:v>
                </c:pt>
                <c:pt idx="17">
                  <c:v>5.022367</c:v>
                </c:pt>
                <c:pt idx="18">
                  <c:v>4.8463909999999997</c:v>
                </c:pt>
                <c:pt idx="19">
                  <c:v>4.7290859999999997</c:v>
                </c:pt>
                <c:pt idx="20">
                  <c:v>4.5136349999999998</c:v>
                </c:pt>
                <c:pt idx="21">
                  <c:v>4.5655150000000004</c:v>
                </c:pt>
                <c:pt idx="22">
                  <c:v>4.510097</c:v>
                </c:pt>
              </c:numCache>
            </c:numRef>
          </c:val>
          <c:smooth val="0"/>
          <c:extLst>
            <c:ext xmlns:c16="http://schemas.microsoft.com/office/drawing/2014/chart" uri="{C3380CC4-5D6E-409C-BE32-E72D297353CC}">
              <c16:uniqueId val="{00000001-1440-46ED-8605-96957879594E}"/>
            </c:ext>
          </c:extLst>
        </c:ser>
        <c:dLbls>
          <c:showLegendKey val="0"/>
          <c:showVal val="0"/>
          <c:showCatName val="0"/>
          <c:showSerName val="0"/>
          <c:showPercent val="0"/>
          <c:showBubbleSize val="0"/>
        </c:dLbls>
        <c:marker val="1"/>
        <c:smooth val="0"/>
        <c:axId val="69842912"/>
        <c:axId val="69851552"/>
      </c:lineChart>
      <c:catAx>
        <c:axId val="6985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864992"/>
        <c:crosses val="autoZero"/>
        <c:auto val="1"/>
        <c:lblAlgn val="ctr"/>
        <c:lblOffset val="100"/>
        <c:noMultiLvlLbl val="0"/>
      </c:catAx>
      <c:valAx>
        <c:axId val="69864992"/>
        <c:scaling>
          <c:orientation val="minMax"/>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854432"/>
        <c:crosses val="autoZero"/>
        <c:crossBetween val="between"/>
      </c:valAx>
      <c:valAx>
        <c:axId val="69851552"/>
        <c:scaling>
          <c:orientation val="minMax"/>
        </c:scaling>
        <c:delete val="0"/>
        <c:axPos val="r"/>
        <c:numFmt formatCode="#,##0.00;[Red]\ \(#,##0.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842912"/>
        <c:crosses val="max"/>
        <c:crossBetween val="between"/>
      </c:valAx>
      <c:catAx>
        <c:axId val="69842912"/>
        <c:scaling>
          <c:orientation val="minMax"/>
        </c:scaling>
        <c:delete val="1"/>
        <c:axPos val="b"/>
        <c:numFmt formatCode="General" sourceLinked="1"/>
        <c:majorTickMark val="out"/>
        <c:minorTickMark val="none"/>
        <c:tickLblPos val="nextTo"/>
        <c:crossAx val="69851552"/>
        <c:crosses val="autoZero"/>
        <c:auto val="1"/>
        <c:lblAlgn val="ctr"/>
        <c:lblOffset val="100"/>
        <c:noMultiLvlLbl val="0"/>
      </c:catAx>
      <c:spPr>
        <a:noFill/>
        <a:ln>
          <a:noFill/>
        </a:ln>
        <a:effectLst/>
      </c:spPr>
    </c:plotArea>
    <c:legend>
      <c:legendPos val="b"/>
      <c:layout>
        <c:manualLayout>
          <c:xMode val="edge"/>
          <c:yMode val="edge"/>
          <c:x val="0.23703424420737731"/>
          <c:y val="0.9194590893529615"/>
          <c:w val="0.71039426523297489"/>
          <c:h val="7.812554680664916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8549198617818E-2"/>
          <c:y val="3.4195784236699632E-2"/>
          <c:w val="0.80701813200393346"/>
          <c:h val="0.85764442913211281"/>
        </c:manualLayout>
      </c:layout>
      <c:barChart>
        <c:barDir val="col"/>
        <c:grouping val="clustered"/>
        <c:varyColors val="0"/>
        <c:ser>
          <c:idx val="0"/>
          <c:order val="0"/>
          <c:tx>
            <c:strRef>
              <c:f>Sheet1!$C$1</c:f>
              <c:strCache>
                <c:ptCount val="1"/>
                <c:pt idx="0">
                  <c:v>MOTYC</c:v>
                </c:pt>
              </c:strCache>
            </c:strRef>
          </c:tx>
          <c:spPr>
            <a:solidFill>
              <a:srgbClr val="0070C0"/>
            </a:solidFill>
            <a:ln>
              <a:noFill/>
            </a:ln>
            <a:effectLst/>
          </c:spPr>
          <c:invertIfNegative val="1"/>
          <c:cat>
            <c:numRef>
              <c:f>Sheet1!$A$2:$A$171</c:f>
              <c:numCache>
                <c:formatCode>General</c:formatCode>
                <c:ptCount val="170"/>
                <c:pt idx="0">
                  <c:v>2010</c:v>
                </c:pt>
                <c:pt idx="12">
                  <c:v>2011</c:v>
                </c:pt>
                <c:pt idx="24">
                  <c:v>2012</c:v>
                </c:pt>
                <c:pt idx="36">
                  <c:v>2013</c:v>
                </c:pt>
                <c:pt idx="48">
                  <c:v>2014</c:v>
                </c:pt>
                <c:pt idx="60">
                  <c:v>2015</c:v>
                </c:pt>
                <c:pt idx="72">
                  <c:v>2016</c:v>
                </c:pt>
                <c:pt idx="84">
                  <c:v>2017</c:v>
                </c:pt>
                <c:pt idx="96">
                  <c:v>2018</c:v>
                </c:pt>
                <c:pt idx="108">
                  <c:v>2019</c:v>
                </c:pt>
                <c:pt idx="120">
                  <c:v>2020</c:v>
                </c:pt>
                <c:pt idx="132">
                  <c:v>2021</c:v>
                </c:pt>
                <c:pt idx="144">
                  <c:v>2022</c:v>
                </c:pt>
                <c:pt idx="156">
                  <c:v>2023</c:v>
                </c:pt>
                <c:pt idx="168">
                  <c:v>2024</c:v>
                </c:pt>
              </c:numCache>
            </c:numRef>
          </c:cat>
          <c:val>
            <c:numRef>
              <c:f>Sheet1!$C$2:$C$171</c:f>
              <c:numCache>
                <c:formatCode>#0.0</c:formatCode>
                <c:ptCount val="170"/>
                <c:pt idx="0">
                  <c:v>18.8</c:v>
                </c:pt>
                <c:pt idx="1">
                  <c:v>17.7</c:v>
                </c:pt>
                <c:pt idx="2">
                  <c:v>18.399999999999999</c:v>
                </c:pt>
                <c:pt idx="3">
                  <c:v>17.5</c:v>
                </c:pt>
                <c:pt idx="4">
                  <c:v>25.3</c:v>
                </c:pt>
                <c:pt idx="5">
                  <c:v>22.9</c:v>
                </c:pt>
                <c:pt idx="6">
                  <c:v>20.6</c:v>
                </c:pt>
                <c:pt idx="7">
                  <c:v>18.899999999999999</c:v>
                </c:pt>
                <c:pt idx="8">
                  <c:v>17.8</c:v>
                </c:pt>
                <c:pt idx="9">
                  <c:v>17</c:v>
                </c:pt>
                <c:pt idx="10">
                  <c:v>16.3</c:v>
                </c:pt>
                <c:pt idx="11">
                  <c:v>15.7</c:v>
                </c:pt>
                <c:pt idx="12">
                  <c:v>11.6</c:v>
                </c:pt>
                <c:pt idx="13">
                  <c:v>11.6</c:v>
                </c:pt>
                <c:pt idx="14">
                  <c:v>11.2</c:v>
                </c:pt>
                <c:pt idx="15">
                  <c:v>8.4</c:v>
                </c:pt>
                <c:pt idx="16">
                  <c:v>-0.4</c:v>
                </c:pt>
                <c:pt idx="17">
                  <c:v>-0.6</c:v>
                </c:pt>
                <c:pt idx="18">
                  <c:v>-0.9</c:v>
                </c:pt>
                <c:pt idx="19">
                  <c:v>-0.2</c:v>
                </c:pt>
                <c:pt idx="20">
                  <c:v>4.2</c:v>
                </c:pt>
                <c:pt idx="21">
                  <c:v>-3.5</c:v>
                </c:pt>
                <c:pt idx="22">
                  <c:v>-6.9</c:v>
                </c:pt>
                <c:pt idx="23">
                  <c:v>-5.8</c:v>
                </c:pt>
                <c:pt idx="24">
                  <c:v>-5.0999999999999996</c:v>
                </c:pt>
                <c:pt idx="25">
                  <c:v>-6.2</c:v>
                </c:pt>
                <c:pt idx="26">
                  <c:v>-5.8</c:v>
                </c:pt>
                <c:pt idx="27">
                  <c:v>-5.3</c:v>
                </c:pt>
                <c:pt idx="28">
                  <c:v>-6.3</c:v>
                </c:pt>
                <c:pt idx="29">
                  <c:v>-6</c:v>
                </c:pt>
                <c:pt idx="30">
                  <c:v>-4.7</c:v>
                </c:pt>
                <c:pt idx="31">
                  <c:v>-5.0999999999999996</c:v>
                </c:pt>
                <c:pt idx="32">
                  <c:v>-6.9</c:v>
                </c:pt>
                <c:pt idx="33">
                  <c:v>-1.4</c:v>
                </c:pt>
                <c:pt idx="34">
                  <c:v>0.8</c:v>
                </c:pt>
                <c:pt idx="35">
                  <c:v>0.1</c:v>
                </c:pt>
                <c:pt idx="36">
                  <c:v>-1.5</c:v>
                </c:pt>
                <c:pt idx="37">
                  <c:v>-0.3</c:v>
                </c:pt>
                <c:pt idx="38">
                  <c:v>-1</c:v>
                </c:pt>
                <c:pt idx="39">
                  <c:v>-2.2000000000000002</c:v>
                </c:pt>
                <c:pt idx="40">
                  <c:v>-2.1</c:v>
                </c:pt>
                <c:pt idx="41">
                  <c:v>-4.7</c:v>
                </c:pt>
                <c:pt idx="42">
                  <c:v>-8.1</c:v>
                </c:pt>
                <c:pt idx="43">
                  <c:v>-7.7</c:v>
                </c:pt>
                <c:pt idx="44">
                  <c:v>-7.4</c:v>
                </c:pt>
                <c:pt idx="45">
                  <c:v>-8.9</c:v>
                </c:pt>
                <c:pt idx="46">
                  <c:v>-8.3000000000000007</c:v>
                </c:pt>
                <c:pt idx="47">
                  <c:v>-8</c:v>
                </c:pt>
                <c:pt idx="48">
                  <c:v>-15</c:v>
                </c:pt>
                <c:pt idx="49">
                  <c:v>-15</c:v>
                </c:pt>
                <c:pt idx="50">
                  <c:v>-15</c:v>
                </c:pt>
                <c:pt idx="51">
                  <c:v>-14.2</c:v>
                </c:pt>
                <c:pt idx="52">
                  <c:v>-13.3</c:v>
                </c:pt>
                <c:pt idx="53">
                  <c:v>-12.5</c:v>
                </c:pt>
                <c:pt idx="54">
                  <c:v>-9.5</c:v>
                </c:pt>
                <c:pt idx="55">
                  <c:v>-8.4</c:v>
                </c:pt>
                <c:pt idx="56">
                  <c:v>-7.9</c:v>
                </c:pt>
                <c:pt idx="57">
                  <c:v>-6.5</c:v>
                </c:pt>
                <c:pt idx="58">
                  <c:v>-5.8</c:v>
                </c:pt>
                <c:pt idx="59">
                  <c:v>-5.5</c:v>
                </c:pt>
                <c:pt idx="60">
                  <c:v>0.9</c:v>
                </c:pt>
                <c:pt idx="61">
                  <c:v>1.7</c:v>
                </c:pt>
                <c:pt idx="62">
                  <c:v>1.4</c:v>
                </c:pt>
                <c:pt idx="63">
                  <c:v>3</c:v>
                </c:pt>
                <c:pt idx="64">
                  <c:v>2.7</c:v>
                </c:pt>
                <c:pt idx="65">
                  <c:v>2.9</c:v>
                </c:pt>
                <c:pt idx="66">
                  <c:v>2.4</c:v>
                </c:pt>
                <c:pt idx="67">
                  <c:v>1.9</c:v>
                </c:pt>
                <c:pt idx="68">
                  <c:v>1.8</c:v>
                </c:pt>
                <c:pt idx="69">
                  <c:v>1</c:v>
                </c:pt>
                <c:pt idx="70">
                  <c:v>1</c:v>
                </c:pt>
                <c:pt idx="71">
                  <c:v>2</c:v>
                </c:pt>
                <c:pt idx="72">
                  <c:v>2.7</c:v>
                </c:pt>
                <c:pt idx="73">
                  <c:v>2.6</c:v>
                </c:pt>
                <c:pt idx="74">
                  <c:v>2.5</c:v>
                </c:pt>
                <c:pt idx="75">
                  <c:v>1.9</c:v>
                </c:pt>
                <c:pt idx="76">
                  <c:v>3</c:v>
                </c:pt>
                <c:pt idx="77">
                  <c:v>4.4000000000000004</c:v>
                </c:pt>
                <c:pt idx="78">
                  <c:v>3.5</c:v>
                </c:pt>
                <c:pt idx="79">
                  <c:v>3.7</c:v>
                </c:pt>
                <c:pt idx="80">
                  <c:v>3.8</c:v>
                </c:pt>
                <c:pt idx="81">
                  <c:v>4.5</c:v>
                </c:pt>
                <c:pt idx="82">
                  <c:v>4.5999999999999996</c:v>
                </c:pt>
                <c:pt idx="83">
                  <c:v>4.7</c:v>
                </c:pt>
                <c:pt idx="84">
                  <c:v>5</c:v>
                </c:pt>
                <c:pt idx="85">
                  <c:v>3.7</c:v>
                </c:pt>
                <c:pt idx="86">
                  <c:v>3.1</c:v>
                </c:pt>
                <c:pt idx="87">
                  <c:v>1.5</c:v>
                </c:pt>
                <c:pt idx="88">
                  <c:v>1.8</c:v>
                </c:pt>
                <c:pt idx="89">
                  <c:v>0.3</c:v>
                </c:pt>
                <c:pt idx="90">
                  <c:v>-1.3</c:v>
                </c:pt>
                <c:pt idx="91">
                  <c:v>-1.9</c:v>
                </c:pt>
                <c:pt idx="92">
                  <c:v>-2.4</c:v>
                </c:pt>
                <c:pt idx="93">
                  <c:v>-2.4</c:v>
                </c:pt>
                <c:pt idx="94">
                  <c:v>-3.6</c:v>
                </c:pt>
                <c:pt idx="95">
                  <c:v>-4.9000000000000004</c:v>
                </c:pt>
                <c:pt idx="96">
                  <c:v>-6</c:v>
                </c:pt>
                <c:pt idx="97">
                  <c:v>-5.6</c:v>
                </c:pt>
                <c:pt idx="98">
                  <c:v>-5.5</c:v>
                </c:pt>
                <c:pt idx="99">
                  <c:v>-3.4</c:v>
                </c:pt>
                <c:pt idx="100">
                  <c:v>-5.0999999999999996</c:v>
                </c:pt>
                <c:pt idx="101">
                  <c:v>-4.2</c:v>
                </c:pt>
                <c:pt idx="102">
                  <c:v>-3</c:v>
                </c:pt>
                <c:pt idx="103">
                  <c:v>-3.6</c:v>
                </c:pt>
                <c:pt idx="104">
                  <c:v>-3.7</c:v>
                </c:pt>
                <c:pt idx="105">
                  <c:v>-3.9</c:v>
                </c:pt>
                <c:pt idx="106">
                  <c:v>-3.9</c:v>
                </c:pt>
                <c:pt idx="107">
                  <c:v>-3.9</c:v>
                </c:pt>
                <c:pt idx="108">
                  <c:v>-2.9</c:v>
                </c:pt>
                <c:pt idx="109">
                  <c:v>-0.9</c:v>
                </c:pt>
                <c:pt idx="110">
                  <c:v>-0.6</c:v>
                </c:pt>
                <c:pt idx="111">
                  <c:v>-1.9</c:v>
                </c:pt>
                <c:pt idx="112">
                  <c:v>-1.1000000000000001</c:v>
                </c:pt>
                <c:pt idx="113">
                  <c:v>-1.2</c:v>
                </c:pt>
                <c:pt idx="114">
                  <c:v>-0.4</c:v>
                </c:pt>
                <c:pt idx="115">
                  <c:v>0.6</c:v>
                </c:pt>
                <c:pt idx="116">
                  <c:v>0.5</c:v>
                </c:pt>
                <c:pt idx="117">
                  <c:v>0.9</c:v>
                </c:pt>
                <c:pt idx="118">
                  <c:v>2.1</c:v>
                </c:pt>
                <c:pt idx="119">
                  <c:v>1.8</c:v>
                </c:pt>
                <c:pt idx="120">
                  <c:v>3.3</c:v>
                </c:pt>
                <c:pt idx="121">
                  <c:v>3.2</c:v>
                </c:pt>
                <c:pt idx="122">
                  <c:v>3.6</c:v>
                </c:pt>
                <c:pt idx="123">
                  <c:v>3</c:v>
                </c:pt>
                <c:pt idx="124">
                  <c:v>2.7</c:v>
                </c:pt>
                <c:pt idx="125">
                  <c:v>2.6</c:v>
                </c:pt>
                <c:pt idx="126">
                  <c:v>6.4</c:v>
                </c:pt>
                <c:pt idx="127">
                  <c:v>12</c:v>
                </c:pt>
                <c:pt idx="128">
                  <c:v>12.8</c:v>
                </c:pt>
                <c:pt idx="129">
                  <c:v>12.2</c:v>
                </c:pt>
                <c:pt idx="130">
                  <c:v>10.9</c:v>
                </c:pt>
                <c:pt idx="131">
                  <c:v>9.3000000000000007</c:v>
                </c:pt>
                <c:pt idx="132">
                  <c:v>8.8000000000000007</c:v>
                </c:pt>
                <c:pt idx="133">
                  <c:v>7.6</c:v>
                </c:pt>
                <c:pt idx="134">
                  <c:v>7.8</c:v>
                </c:pt>
                <c:pt idx="135">
                  <c:v>9.8000000000000007</c:v>
                </c:pt>
                <c:pt idx="136">
                  <c:v>10</c:v>
                </c:pt>
                <c:pt idx="137">
                  <c:v>9.4</c:v>
                </c:pt>
                <c:pt idx="138">
                  <c:v>5.0999999999999996</c:v>
                </c:pt>
                <c:pt idx="139">
                  <c:v>-0.3</c:v>
                </c:pt>
                <c:pt idx="140">
                  <c:v>1.1000000000000001</c:v>
                </c:pt>
                <c:pt idx="141">
                  <c:v>2</c:v>
                </c:pt>
                <c:pt idx="142">
                  <c:v>2.9</c:v>
                </c:pt>
                <c:pt idx="143">
                  <c:v>2.8</c:v>
                </c:pt>
                <c:pt idx="144">
                  <c:v>1</c:v>
                </c:pt>
                <c:pt idx="145">
                  <c:v>2</c:v>
                </c:pt>
                <c:pt idx="146">
                  <c:v>1</c:v>
                </c:pt>
                <c:pt idx="147">
                  <c:v>-1.7</c:v>
                </c:pt>
                <c:pt idx="148">
                  <c:v>-2.9</c:v>
                </c:pt>
                <c:pt idx="149">
                  <c:v>-5</c:v>
                </c:pt>
                <c:pt idx="150">
                  <c:v>-2.4</c:v>
                </c:pt>
                <c:pt idx="151">
                  <c:v>-4.5</c:v>
                </c:pt>
                <c:pt idx="152">
                  <c:v>-5.3</c:v>
                </c:pt>
                <c:pt idx="153">
                  <c:v>-5.2</c:v>
                </c:pt>
                <c:pt idx="154">
                  <c:v>-6.3</c:v>
                </c:pt>
                <c:pt idx="155">
                  <c:v>-7</c:v>
                </c:pt>
                <c:pt idx="156">
                  <c:v>-4.9000000000000004</c:v>
                </c:pt>
                <c:pt idx="157">
                  <c:v>-5.5</c:v>
                </c:pt>
                <c:pt idx="158">
                  <c:v>-6.1</c:v>
                </c:pt>
                <c:pt idx="159">
                  <c:v>-4.4000000000000004</c:v>
                </c:pt>
                <c:pt idx="160">
                  <c:v>-1.4</c:v>
                </c:pt>
                <c:pt idx="161">
                  <c:v>0.3</c:v>
                </c:pt>
                <c:pt idx="162">
                  <c:v>-2.4</c:v>
                </c:pt>
                <c:pt idx="163">
                  <c:v>-0.7</c:v>
                </c:pt>
                <c:pt idx="164">
                  <c:v>1.4</c:v>
                </c:pt>
                <c:pt idx="165">
                  <c:v>1</c:v>
                </c:pt>
                <c:pt idx="166">
                  <c:v>2.5</c:v>
                </c:pt>
                <c:pt idx="167">
                  <c:v>3.5</c:v>
                </c:pt>
                <c:pt idx="168">
                  <c:v>3.5</c:v>
                </c:pt>
                <c:pt idx="169">
                  <c:v>3.7</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c14:spPr>
              </c14:invertSolidFillFmt>
            </c:ext>
            <c:ext xmlns:c16="http://schemas.microsoft.com/office/drawing/2014/chart" uri="{C3380CC4-5D6E-409C-BE32-E72D297353CC}">
              <c16:uniqueId val="{00000000-F657-4DD6-87A6-BEA33712EB15}"/>
            </c:ext>
          </c:extLst>
        </c:ser>
        <c:dLbls>
          <c:showLegendKey val="0"/>
          <c:showVal val="0"/>
          <c:showCatName val="0"/>
          <c:showSerName val="0"/>
          <c:showPercent val="0"/>
          <c:showBubbleSize val="0"/>
        </c:dLbls>
        <c:gapWidth val="50"/>
        <c:overlap val="100"/>
        <c:axId val="108906752"/>
        <c:axId val="108908544"/>
      </c:barChart>
      <c:lineChart>
        <c:grouping val="standard"/>
        <c:varyColors val="0"/>
        <c:ser>
          <c:idx val="1"/>
          <c:order val="1"/>
          <c:tx>
            <c:strRef>
              <c:f>Sheet1!$D$1</c:f>
              <c:strCache>
                <c:ptCount val="1"/>
                <c:pt idx="0">
                  <c:v>Total Jobs</c:v>
                </c:pt>
              </c:strCache>
            </c:strRef>
          </c:tx>
          <c:spPr>
            <a:ln w="28575" cap="rnd">
              <a:solidFill>
                <a:schemeClr val="accent1">
                  <a:lumMod val="50000"/>
                </a:schemeClr>
              </a:solidFill>
              <a:round/>
            </a:ln>
            <a:effectLst/>
          </c:spPr>
          <c:marker>
            <c:symbol val="none"/>
          </c:marker>
          <c:cat>
            <c:numRef>
              <c:f>Sheet1!$A$98:$A$169</c:f>
              <c:numCache>
                <c:formatCode>General</c:formatCode>
                <c:ptCount val="72"/>
                <c:pt idx="0">
                  <c:v>2018</c:v>
                </c:pt>
                <c:pt idx="12">
                  <c:v>2019</c:v>
                </c:pt>
                <c:pt idx="24">
                  <c:v>2020</c:v>
                </c:pt>
                <c:pt idx="36">
                  <c:v>2021</c:v>
                </c:pt>
                <c:pt idx="48">
                  <c:v>2022</c:v>
                </c:pt>
                <c:pt idx="60">
                  <c:v>2023</c:v>
                </c:pt>
              </c:numCache>
            </c:numRef>
          </c:cat>
          <c:val>
            <c:numRef>
              <c:f>Sheet1!$D$2:$D$169</c:f>
              <c:numCache>
                <c:formatCode>#0.0</c:formatCode>
                <c:ptCount val="168"/>
                <c:pt idx="0">
                  <c:v>371.9</c:v>
                </c:pt>
                <c:pt idx="1">
                  <c:v>370.9</c:v>
                </c:pt>
                <c:pt idx="2">
                  <c:v>371.6</c:v>
                </c:pt>
                <c:pt idx="3">
                  <c:v>374.3</c:v>
                </c:pt>
                <c:pt idx="4">
                  <c:v>383.3</c:v>
                </c:pt>
                <c:pt idx="5">
                  <c:v>386.3</c:v>
                </c:pt>
                <c:pt idx="6">
                  <c:v>387.7</c:v>
                </c:pt>
                <c:pt idx="7">
                  <c:v>385</c:v>
                </c:pt>
                <c:pt idx="8">
                  <c:v>381.4</c:v>
                </c:pt>
                <c:pt idx="9">
                  <c:v>383.9</c:v>
                </c:pt>
                <c:pt idx="10">
                  <c:v>384.5</c:v>
                </c:pt>
                <c:pt idx="11">
                  <c:v>383.6</c:v>
                </c:pt>
                <c:pt idx="12">
                  <c:v>383.5</c:v>
                </c:pt>
                <c:pt idx="13">
                  <c:v>382.5</c:v>
                </c:pt>
                <c:pt idx="14">
                  <c:v>382.8</c:v>
                </c:pt>
                <c:pt idx="15">
                  <c:v>382.7</c:v>
                </c:pt>
                <c:pt idx="16">
                  <c:v>382.9</c:v>
                </c:pt>
                <c:pt idx="17">
                  <c:v>385.7</c:v>
                </c:pt>
                <c:pt idx="18">
                  <c:v>386.8</c:v>
                </c:pt>
                <c:pt idx="19">
                  <c:v>384.8</c:v>
                </c:pt>
                <c:pt idx="20">
                  <c:v>385.6</c:v>
                </c:pt>
                <c:pt idx="21">
                  <c:v>380.4</c:v>
                </c:pt>
                <c:pt idx="22">
                  <c:v>377.6</c:v>
                </c:pt>
                <c:pt idx="23">
                  <c:v>377.8</c:v>
                </c:pt>
                <c:pt idx="24">
                  <c:v>378.4</c:v>
                </c:pt>
                <c:pt idx="25">
                  <c:v>376.3</c:v>
                </c:pt>
                <c:pt idx="26">
                  <c:v>377</c:v>
                </c:pt>
                <c:pt idx="27">
                  <c:v>377.4</c:v>
                </c:pt>
                <c:pt idx="28">
                  <c:v>376.6</c:v>
                </c:pt>
                <c:pt idx="29">
                  <c:v>379.7</c:v>
                </c:pt>
                <c:pt idx="30">
                  <c:v>382.1</c:v>
                </c:pt>
                <c:pt idx="31">
                  <c:v>379.7</c:v>
                </c:pt>
                <c:pt idx="32">
                  <c:v>378.7</c:v>
                </c:pt>
                <c:pt idx="33">
                  <c:v>379</c:v>
                </c:pt>
                <c:pt idx="34">
                  <c:v>378.4</c:v>
                </c:pt>
                <c:pt idx="35">
                  <c:v>377.9</c:v>
                </c:pt>
                <c:pt idx="36">
                  <c:v>376.9</c:v>
                </c:pt>
                <c:pt idx="37">
                  <c:v>376</c:v>
                </c:pt>
                <c:pt idx="38">
                  <c:v>376</c:v>
                </c:pt>
                <c:pt idx="39">
                  <c:v>375.2</c:v>
                </c:pt>
                <c:pt idx="40">
                  <c:v>374.5</c:v>
                </c:pt>
                <c:pt idx="41">
                  <c:v>375</c:v>
                </c:pt>
                <c:pt idx="42">
                  <c:v>374</c:v>
                </c:pt>
                <c:pt idx="43">
                  <c:v>372</c:v>
                </c:pt>
                <c:pt idx="44">
                  <c:v>371.3</c:v>
                </c:pt>
                <c:pt idx="45">
                  <c:v>370.1</c:v>
                </c:pt>
                <c:pt idx="46">
                  <c:v>370.1</c:v>
                </c:pt>
                <c:pt idx="47">
                  <c:v>369.9</c:v>
                </c:pt>
                <c:pt idx="48">
                  <c:v>361.9</c:v>
                </c:pt>
                <c:pt idx="49">
                  <c:v>361</c:v>
                </c:pt>
                <c:pt idx="50">
                  <c:v>361</c:v>
                </c:pt>
                <c:pt idx="51">
                  <c:v>361</c:v>
                </c:pt>
                <c:pt idx="52">
                  <c:v>361.2</c:v>
                </c:pt>
                <c:pt idx="53">
                  <c:v>362.5</c:v>
                </c:pt>
                <c:pt idx="54">
                  <c:v>364.5</c:v>
                </c:pt>
                <c:pt idx="55">
                  <c:v>363.6</c:v>
                </c:pt>
                <c:pt idx="56">
                  <c:v>363.4</c:v>
                </c:pt>
                <c:pt idx="57">
                  <c:v>363.6</c:v>
                </c:pt>
                <c:pt idx="58">
                  <c:v>364.3</c:v>
                </c:pt>
                <c:pt idx="59">
                  <c:v>364.4</c:v>
                </c:pt>
                <c:pt idx="60">
                  <c:v>362.8</c:v>
                </c:pt>
                <c:pt idx="61">
                  <c:v>362.7</c:v>
                </c:pt>
                <c:pt idx="62">
                  <c:v>362.4</c:v>
                </c:pt>
                <c:pt idx="63">
                  <c:v>364</c:v>
                </c:pt>
                <c:pt idx="64">
                  <c:v>363.9</c:v>
                </c:pt>
                <c:pt idx="65">
                  <c:v>365.4</c:v>
                </c:pt>
                <c:pt idx="66">
                  <c:v>366.9</c:v>
                </c:pt>
                <c:pt idx="67">
                  <c:v>365.5</c:v>
                </c:pt>
                <c:pt idx="68">
                  <c:v>365.2</c:v>
                </c:pt>
                <c:pt idx="69">
                  <c:v>364.6</c:v>
                </c:pt>
                <c:pt idx="70">
                  <c:v>365.3</c:v>
                </c:pt>
                <c:pt idx="71">
                  <c:v>366.4</c:v>
                </c:pt>
                <c:pt idx="72">
                  <c:v>365.5</c:v>
                </c:pt>
                <c:pt idx="73">
                  <c:v>365.3</c:v>
                </c:pt>
                <c:pt idx="74">
                  <c:v>364.9</c:v>
                </c:pt>
                <c:pt idx="75">
                  <c:v>365.9</c:v>
                </c:pt>
                <c:pt idx="76">
                  <c:v>366.9</c:v>
                </c:pt>
                <c:pt idx="77">
                  <c:v>369.8</c:v>
                </c:pt>
                <c:pt idx="78">
                  <c:v>370.4</c:v>
                </c:pt>
                <c:pt idx="79">
                  <c:v>369.2</c:v>
                </c:pt>
                <c:pt idx="80">
                  <c:v>369</c:v>
                </c:pt>
                <c:pt idx="81">
                  <c:v>369.1</c:v>
                </c:pt>
                <c:pt idx="82">
                  <c:v>369.9</c:v>
                </c:pt>
                <c:pt idx="83">
                  <c:v>371.1</c:v>
                </c:pt>
                <c:pt idx="84">
                  <c:v>370.5</c:v>
                </c:pt>
                <c:pt idx="85">
                  <c:v>369</c:v>
                </c:pt>
                <c:pt idx="86">
                  <c:v>368</c:v>
                </c:pt>
                <c:pt idx="87">
                  <c:v>367.4</c:v>
                </c:pt>
                <c:pt idx="88">
                  <c:v>368.7</c:v>
                </c:pt>
                <c:pt idx="89">
                  <c:v>370.1</c:v>
                </c:pt>
                <c:pt idx="90">
                  <c:v>369.1</c:v>
                </c:pt>
                <c:pt idx="91">
                  <c:v>367.3</c:v>
                </c:pt>
                <c:pt idx="92">
                  <c:v>366.6</c:v>
                </c:pt>
                <c:pt idx="93">
                  <c:v>366.7</c:v>
                </c:pt>
                <c:pt idx="94">
                  <c:v>366.3</c:v>
                </c:pt>
                <c:pt idx="95">
                  <c:v>366.2</c:v>
                </c:pt>
                <c:pt idx="96">
                  <c:v>364.5</c:v>
                </c:pt>
                <c:pt idx="97">
                  <c:v>363.4</c:v>
                </c:pt>
                <c:pt idx="98">
                  <c:v>362.5</c:v>
                </c:pt>
                <c:pt idx="99">
                  <c:v>364</c:v>
                </c:pt>
                <c:pt idx="100">
                  <c:v>363.6</c:v>
                </c:pt>
                <c:pt idx="101">
                  <c:v>365.9</c:v>
                </c:pt>
                <c:pt idx="102">
                  <c:v>366.1</c:v>
                </c:pt>
                <c:pt idx="103">
                  <c:v>363.7</c:v>
                </c:pt>
                <c:pt idx="104">
                  <c:v>362.9</c:v>
                </c:pt>
                <c:pt idx="105">
                  <c:v>362.8</c:v>
                </c:pt>
                <c:pt idx="106">
                  <c:v>362.4</c:v>
                </c:pt>
                <c:pt idx="107">
                  <c:v>362.3</c:v>
                </c:pt>
                <c:pt idx="108">
                  <c:v>361.6</c:v>
                </c:pt>
                <c:pt idx="109">
                  <c:v>362.5</c:v>
                </c:pt>
                <c:pt idx="110">
                  <c:v>361.9</c:v>
                </c:pt>
                <c:pt idx="111">
                  <c:v>362.1</c:v>
                </c:pt>
                <c:pt idx="112">
                  <c:v>362.5</c:v>
                </c:pt>
                <c:pt idx="113">
                  <c:v>364.7</c:v>
                </c:pt>
                <c:pt idx="114">
                  <c:v>365.7</c:v>
                </c:pt>
                <c:pt idx="115">
                  <c:v>364.3</c:v>
                </c:pt>
                <c:pt idx="116">
                  <c:v>363.4</c:v>
                </c:pt>
                <c:pt idx="117">
                  <c:v>363.7</c:v>
                </c:pt>
                <c:pt idx="118">
                  <c:v>364.5</c:v>
                </c:pt>
                <c:pt idx="119">
                  <c:v>364.1</c:v>
                </c:pt>
                <c:pt idx="120">
                  <c:v>364.9</c:v>
                </c:pt>
                <c:pt idx="121">
                  <c:v>365.7</c:v>
                </c:pt>
                <c:pt idx="122">
                  <c:v>365.5</c:v>
                </c:pt>
                <c:pt idx="123">
                  <c:v>365.1</c:v>
                </c:pt>
                <c:pt idx="124">
                  <c:v>365.2</c:v>
                </c:pt>
                <c:pt idx="125">
                  <c:v>367.3</c:v>
                </c:pt>
                <c:pt idx="126">
                  <c:v>372.1</c:v>
                </c:pt>
                <c:pt idx="127">
                  <c:v>376.3</c:v>
                </c:pt>
                <c:pt idx="128">
                  <c:v>376.2</c:v>
                </c:pt>
                <c:pt idx="129">
                  <c:v>375.9</c:v>
                </c:pt>
                <c:pt idx="130">
                  <c:v>375.4</c:v>
                </c:pt>
                <c:pt idx="131">
                  <c:v>373.4</c:v>
                </c:pt>
                <c:pt idx="132">
                  <c:v>373.7</c:v>
                </c:pt>
                <c:pt idx="133">
                  <c:v>373.3</c:v>
                </c:pt>
                <c:pt idx="134">
                  <c:v>373.3</c:v>
                </c:pt>
                <c:pt idx="135">
                  <c:v>374.9</c:v>
                </c:pt>
                <c:pt idx="136">
                  <c:v>375.2</c:v>
                </c:pt>
                <c:pt idx="137">
                  <c:v>376.7</c:v>
                </c:pt>
                <c:pt idx="138">
                  <c:v>377.2</c:v>
                </c:pt>
                <c:pt idx="139">
                  <c:v>376</c:v>
                </c:pt>
                <c:pt idx="140">
                  <c:v>377.3</c:v>
                </c:pt>
                <c:pt idx="141">
                  <c:v>377.9</c:v>
                </c:pt>
                <c:pt idx="142">
                  <c:v>378.3</c:v>
                </c:pt>
                <c:pt idx="143">
                  <c:v>376.2</c:v>
                </c:pt>
                <c:pt idx="144">
                  <c:v>374.7</c:v>
                </c:pt>
                <c:pt idx="145">
                  <c:v>375.3</c:v>
                </c:pt>
                <c:pt idx="146">
                  <c:v>374.3</c:v>
                </c:pt>
                <c:pt idx="147">
                  <c:v>373.2</c:v>
                </c:pt>
                <c:pt idx="148">
                  <c:v>372.3</c:v>
                </c:pt>
                <c:pt idx="149">
                  <c:v>371.7</c:v>
                </c:pt>
                <c:pt idx="150">
                  <c:v>374.8</c:v>
                </c:pt>
                <c:pt idx="151">
                  <c:v>371.5</c:v>
                </c:pt>
                <c:pt idx="152">
                  <c:v>372</c:v>
                </c:pt>
                <c:pt idx="153">
                  <c:v>372.7</c:v>
                </c:pt>
                <c:pt idx="154">
                  <c:v>372</c:v>
                </c:pt>
                <c:pt idx="155">
                  <c:v>369.2</c:v>
                </c:pt>
                <c:pt idx="156">
                  <c:v>369.8</c:v>
                </c:pt>
                <c:pt idx="157">
                  <c:v>369.8</c:v>
                </c:pt>
                <c:pt idx="158">
                  <c:v>368.2</c:v>
                </c:pt>
                <c:pt idx="159">
                  <c:v>368.8</c:v>
                </c:pt>
                <c:pt idx="160">
                  <c:v>370.9</c:v>
                </c:pt>
                <c:pt idx="161">
                  <c:v>372</c:v>
                </c:pt>
                <c:pt idx="162">
                  <c:v>372.4</c:v>
                </c:pt>
                <c:pt idx="163">
                  <c:v>370.8</c:v>
                </c:pt>
                <c:pt idx="164">
                  <c:v>373.4</c:v>
                </c:pt>
                <c:pt idx="165">
                  <c:v>373.7</c:v>
                </c:pt>
                <c:pt idx="166">
                  <c:v>374.5</c:v>
                </c:pt>
                <c:pt idx="167">
                  <c:v>372.7</c:v>
                </c:pt>
              </c:numCache>
            </c:numRef>
          </c:val>
          <c:smooth val="0"/>
          <c:extLst>
            <c:ext xmlns:c16="http://schemas.microsoft.com/office/drawing/2014/chart" uri="{C3380CC4-5D6E-409C-BE32-E72D297353CC}">
              <c16:uniqueId val="{00000003-F657-4DD6-87A6-BEA33712EB15}"/>
            </c:ext>
          </c:extLst>
        </c:ser>
        <c:dLbls>
          <c:showLegendKey val="0"/>
          <c:showVal val="0"/>
          <c:showCatName val="0"/>
          <c:showSerName val="0"/>
          <c:showPercent val="0"/>
          <c:showBubbleSize val="0"/>
        </c:dLbls>
        <c:marker val="1"/>
        <c:smooth val="0"/>
        <c:axId val="108911616"/>
        <c:axId val="108910080"/>
      </c:lineChart>
      <c:catAx>
        <c:axId val="108906752"/>
        <c:scaling>
          <c:orientation val="minMax"/>
        </c:scaling>
        <c:delete val="0"/>
        <c:axPos val="b"/>
        <c:numFmt formatCode="General" sourceLinked="1"/>
        <c:majorTickMark val="cross"/>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108908544"/>
        <c:crosses val="autoZero"/>
        <c:auto val="1"/>
        <c:lblAlgn val="ctr"/>
        <c:lblOffset val="100"/>
        <c:tickLblSkip val="12"/>
        <c:tickMarkSkip val="12"/>
        <c:noMultiLvlLbl val="0"/>
      </c:catAx>
      <c:valAx>
        <c:axId val="108908544"/>
        <c:scaling>
          <c:orientation val="minMax"/>
        </c:scaling>
        <c:delete val="0"/>
        <c:axPos val="l"/>
        <c:majorGridlines>
          <c:spPr>
            <a:ln w="9525" cap="flat" cmpd="sng" algn="ctr">
              <a:solidFill>
                <a:schemeClr val="bg1">
                  <a:lumMod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70C0"/>
                </a:solidFill>
                <a:latin typeface="Cambria" panose="02040503050406030204" pitchFamily="18" charset="0"/>
                <a:ea typeface="Cambria" panose="02040503050406030204" pitchFamily="18" charset="0"/>
                <a:cs typeface="+mn-cs"/>
              </a:defRPr>
            </a:pPr>
            <a:endParaRPr lang="en-US"/>
          </a:p>
        </c:txPr>
        <c:crossAx val="108906752"/>
        <c:crossesAt val="1"/>
        <c:crossBetween val="between"/>
      </c:valAx>
      <c:valAx>
        <c:axId val="108910080"/>
        <c:scaling>
          <c:orientation val="minMax"/>
          <c:max val="39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lumMod val="50000"/>
                  </a:schemeClr>
                </a:solidFill>
                <a:latin typeface="Cambria" panose="02040503050406030204" pitchFamily="18" charset="0"/>
                <a:ea typeface="Cambria" panose="02040503050406030204" pitchFamily="18" charset="0"/>
                <a:cs typeface="+mn-cs"/>
              </a:defRPr>
            </a:pPr>
            <a:endParaRPr lang="en-US"/>
          </a:p>
        </c:txPr>
        <c:crossAx val="108911616"/>
        <c:crosses val="max"/>
        <c:crossBetween val="between"/>
      </c:valAx>
      <c:catAx>
        <c:axId val="108911616"/>
        <c:scaling>
          <c:orientation val="minMax"/>
        </c:scaling>
        <c:delete val="1"/>
        <c:axPos val="b"/>
        <c:numFmt formatCode="General" sourceLinked="1"/>
        <c:majorTickMark val="out"/>
        <c:minorTickMark val="none"/>
        <c:tickLblPos val="nextTo"/>
        <c:crossAx val="108910080"/>
        <c:crosses val="autoZero"/>
        <c:auto val="1"/>
        <c:lblAlgn val="ctr"/>
        <c:lblOffset val="100"/>
        <c:noMultiLvlLbl val="0"/>
      </c:catAx>
      <c:spPr>
        <a:solidFill>
          <a:schemeClr val="bg1">
            <a:lumMod val="95000"/>
          </a:schemeClr>
        </a:solidFill>
        <a:ln>
          <a:solidFill>
            <a:schemeClr val="tx1">
              <a:lumMod val="75000"/>
              <a:lumOff val="25000"/>
            </a:schemeClr>
          </a:solidFill>
        </a:ln>
        <a:effectLst/>
      </c:spPr>
    </c:plotArea>
    <c:legend>
      <c:legendPos val="r"/>
      <c:layout>
        <c:manualLayout>
          <c:xMode val="edge"/>
          <c:yMode val="edge"/>
          <c:x val="0.57929332576007397"/>
          <c:y val="0.72840009122698968"/>
          <c:w val="0.12765813375048576"/>
          <c:h val="0.14662003561734602"/>
        </c:manualLayout>
      </c:layout>
      <c:overlay val="0"/>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25398737082541E-2"/>
          <c:y val="3.9644027346577099E-2"/>
          <c:w val="0.91426565068609644"/>
          <c:h val="0.86277109202660673"/>
        </c:manualLayout>
      </c:layout>
      <c:lineChart>
        <c:grouping val="standard"/>
        <c:varyColors val="0"/>
        <c:ser>
          <c:idx val="0"/>
          <c:order val="0"/>
          <c:tx>
            <c:strRef>
              <c:f>'unemployment rates'!$B$1</c:f>
              <c:strCache>
                <c:ptCount val="1"/>
                <c:pt idx="0">
                  <c:v>US</c:v>
                </c:pt>
              </c:strCache>
            </c:strRef>
          </c:tx>
          <c:spPr>
            <a:ln w="38100">
              <a:solidFill>
                <a:srgbClr val="C00000"/>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rates'!$B$2:$B$184</c:f>
              <c:numCache>
                <c:formatCode>0.0</c:formatCode>
                <c:ptCount val="183"/>
                <c:pt idx="0">
                  <c:v>7.8</c:v>
                </c:pt>
                <c:pt idx="1">
                  <c:v>8.3000000000000007</c:v>
                </c:pt>
                <c:pt idx="2">
                  <c:v>8.6999999999999993</c:v>
                </c:pt>
                <c:pt idx="3">
                  <c:v>9</c:v>
                </c:pt>
                <c:pt idx="4">
                  <c:v>9.4</c:v>
                </c:pt>
                <c:pt idx="5">
                  <c:v>9.5</c:v>
                </c:pt>
                <c:pt idx="6">
                  <c:v>9.5</c:v>
                </c:pt>
                <c:pt idx="7">
                  <c:v>9.6</c:v>
                </c:pt>
                <c:pt idx="8">
                  <c:v>9.8000000000000007</c:v>
                </c:pt>
                <c:pt idx="9">
                  <c:v>10</c:v>
                </c:pt>
                <c:pt idx="10">
                  <c:v>9.9</c:v>
                </c:pt>
                <c:pt idx="11">
                  <c:v>9.9</c:v>
                </c:pt>
                <c:pt idx="12">
                  <c:v>9.8000000000000007</c:v>
                </c:pt>
                <c:pt idx="13">
                  <c:v>9.8000000000000007</c:v>
                </c:pt>
                <c:pt idx="14">
                  <c:v>9.9</c:v>
                </c:pt>
                <c:pt idx="15">
                  <c:v>9.9</c:v>
                </c:pt>
                <c:pt idx="16">
                  <c:v>9.6</c:v>
                </c:pt>
                <c:pt idx="17">
                  <c:v>9.4</c:v>
                </c:pt>
                <c:pt idx="18">
                  <c:v>9.4</c:v>
                </c:pt>
                <c:pt idx="19">
                  <c:v>9.5</c:v>
                </c:pt>
                <c:pt idx="20">
                  <c:v>9.5</c:v>
                </c:pt>
                <c:pt idx="21">
                  <c:v>9.4</c:v>
                </c:pt>
                <c:pt idx="22">
                  <c:v>9.8000000000000007</c:v>
                </c:pt>
                <c:pt idx="23">
                  <c:v>9.3000000000000007</c:v>
                </c:pt>
                <c:pt idx="24">
                  <c:v>9.1</c:v>
                </c:pt>
                <c:pt idx="25">
                  <c:v>9</c:v>
                </c:pt>
                <c:pt idx="26">
                  <c:v>9</c:v>
                </c:pt>
                <c:pt idx="27">
                  <c:v>9.1</c:v>
                </c:pt>
                <c:pt idx="28">
                  <c:v>9</c:v>
                </c:pt>
                <c:pt idx="29">
                  <c:v>9.1</c:v>
                </c:pt>
                <c:pt idx="30">
                  <c:v>9</c:v>
                </c:pt>
                <c:pt idx="31">
                  <c:v>9</c:v>
                </c:pt>
                <c:pt idx="32">
                  <c:v>9</c:v>
                </c:pt>
                <c:pt idx="33">
                  <c:v>8.8000000000000007</c:v>
                </c:pt>
                <c:pt idx="34">
                  <c:v>8.6</c:v>
                </c:pt>
                <c:pt idx="35">
                  <c:v>8.5</c:v>
                </c:pt>
                <c:pt idx="36">
                  <c:v>8.3000000000000007</c:v>
                </c:pt>
                <c:pt idx="37">
                  <c:v>8.3000000000000007</c:v>
                </c:pt>
                <c:pt idx="38">
                  <c:v>8.1999999999999993</c:v>
                </c:pt>
                <c:pt idx="39">
                  <c:v>8.1999999999999993</c:v>
                </c:pt>
                <c:pt idx="40">
                  <c:v>8.1999999999999993</c:v>
                </c:pt>
                <c:pt idx="41">
                  <c:v>8.1999999999999993</c:v>
                </c:pt>
                <c:pt idx="42">
                  <c:v>8.1999999999999993</c:v>
                </c:pt>
                <c:pt idx="43">
                  <c:v>8.1</c:v>
                </c:pt>
                <c:pt idx="44">
                  <c:v>7.8</c:v>
                </c:pt>
                <c:pt idx="45">
                  <c:v>7.8</c:v>
                </c:pt>
                <c:pt idx="46">
                  <c:v>7.7</c:v>
                </c:pt>
                <c:pt idx="47">
                  <c:v>7.9</c:v>
                </c:pt>
                <c:pt idx="48">
                  <c:v>8</c:v>
                </c:pt>
                <c:pt idx="49">
                  <c:v>7.7</c:v>
                </c:pt>
                <c:pt idx="50">
                  <c:v>7.5</c:v>
                </c:pt>
                <c:pt idx="51">
                  <c:v>7.6</c:v>
                </c:pt>
                <c:pt idx="52">
                  <c:v>7.5</c:v>
                </c:pt>
                <c:pt idx="53">
                  <c:v>7.5</c:v>
                </c:pt>
                <c:pt idx="54">
                  <c:v>7.3</c:v>
                </c:pt>
                <c:pt idx="55">
                  <c:v>7.2</c:v>
                </c:pt>
                <c:pt idx="56">
                  <c:v>7.2</c:v>
                </c:pt>
                <c:pt idx="57">
                  <c:v>7.2</c:v>
                </c:pt>
                <c:pt idx="58">
                  <c:v>6.9</c:v>
                </c:pt>
                <c:pt idx="59">
                  <c:v>6.7</c:v>
                </c:pt>
                <c:pt idx="60">
                  <c:v>6.6</c:v>
                </c:pt>
                <c:pt idx="61">
                  <c:v>6.7</c:v>
                </c:pt>
                <c:pt idx="62">
                  <c:v>6.7</c:v>
                </c:pt>
                <c:pt idx="63">
                  <c:v>6.2</c:v>
                </c:pt>
                <c:pt idx="64">
                  <c:v>6.3</c:v>
                </c:pt>
                <c:pt idx="65">
                  <c:v>6.1</c:v>
                </c:pt>
                <c:pt idx="66">
                  <c:v>6.2</c:v>
                </c:pt>
                <c:pt idx="67">
                  <c:v>6.1</c:v>
                </c:pt>
                <c:pt idx="68">
                  <c:v>5.9</c:v>
                </c:pt>
                <c:pt idx="69">
                  <c:v>5.7</c:v>
                </c:pt>
                <c:pt idx="70">
                  <c:v>5.8</c:v>
                </c:pt>
                <c:pt idx="71">
                  <c:v>5.6</c:v>
                </c:pt>
                <c:pt idx="72">
                  <c:v>5.7</c:v>
                </c:pt>
                <c:pt idx="73">
                  <c:v>5.5</c:v>
                </c:pt>
                <c:pt idx="74">
                  <c:v>5.4</c:v>
                </c:pt>
                <c:pt idx="75">
                  <c:v>5.4</c:v>
                </c:pt>
                <c:pt idx="76">
                  <c:v>5.6</c:v>
                </c:pt>
                <c:pt idx="77">
                  <c:v>5.3</c:v>
                </c:pt>
                <c:pt idx="78">
                  <c:v>5.2</c:v>
                </c:pt>
                <c:pt idx="79">
                  <c:v>5.0999999999999996</c:v>
                </c:pt>
                <c:pt idx="80">
                  <c:v>5</c:v>
                </c:pt>
                <c:pt idx="81">
                  <c:v>5</c:v>
                </c:pt>
                <c:pt idx="82">
                  <c:v>5.0999999999999996</c:v>
                </c:pt>
                <c:pt idx="83">
                  <c:v>5</c:v>
                </c:pt>
                <c:pt idx="84">
                  <c:v>4.8</c:v>
                </c:pt>
                <c:pt idx="85">
                  <c:v>4.9000000000000004</c:v>
                </c:pt>
                <c:pt idx="86">
                  <c:v>5</c:v>
                </c:pt>
                <c:pt idx="87">
                  <c:v>5.0999999999999996</c:v>
                </c:pt>
                <c:pt idx="88">
                  <c:v>4.8</c:v>
                </c:pt>
                <c:pt idx="89">
                  <c:v>4.9000000000000004</c:v>
                </c:pt>
                <c:pt idx="90">
                  <c:v>4.8</c:v>
                </c:pt>
                <c:pt idx="91">
                  <c:v>4.9000000000000004</c:v>
                </c:pt>
                <c:pt idx="92">
                  <c:v>5</c:v>
                </c:pt>
                <c:pt idx="93">
                  <c:v>4.9000000000000004</c:v>
                </c:pt>
                <c:pt idx="94">
                  <c:v>4.7</c:v>
                </c:pt>
                <c:pt idx="95">
                  <c:v>4.7</c:v>
                </c:pt>
                <c:pt idx="96">
                  <c:v>4.7</c:v>
                </c:pt>
                <c:pt idx="97">
                  <c:v>4.5999999999999996</c:v>
                </c:pt>
                <c:pt idx="98">
                  <c:v>4.4000000000000004</c:v>
                </c:pt>
                <c:pt idx="99">
                  <c:v>4.4000000000000004</c:v>
                </c:pt>
                <c:pt idx="100">
                  <c:v>4.4000000000000004</c:v>
                </c:pt>
                <c:pt idx="101">
                  <c:v>4.3</c:v>
                </c:pt>
                <c:pt idx="102">
                  <c:v>4.3</c:v>
                </c:pt>
                <c:pt idx="103">
                  <c:v>4.4000000000000004</c:v>
                </c:pt>
                <c:pt idx="104">
                  <c:v>4.3</c:v>
                </c:pt>
                <c:pt idx="105">
                  <c:v>4.2</c:v>
                </c:pt>
                <c:pt idx="106">
                  <c:v>4.2</c:v>
                </c:pt>
                <c:pt idx="107">
                  <c:v>4.0999999999999996</c:v>
                </c:pt>
                <c:pt idx="108">
                  <c:v>4</c:v>
                </c:pt>
                <c:pt idx="109">
                  <c:v>4.0999999999999996</c:v>
                </c:pt>
                <c:pt idx="110">
                  <c:v>4</c:v>
                </c:pt>
                <c:pt idx="111">
                  <c:v>4</c:v>
                </c:pt>
                <c:pt idx="112">
                  <c:v>3.8</c:v>
                </c:pt>
                <c:pt idx="113">
                  <c:v>4</c:v>
                </c:pt>
                <c:pt idx="114">
                  <c:v>3.8</c:v>
                </c:pt>
                <c:pt idx="115">
                  <c:v>3.8</c:v>
                </c:pt>
                <c:pt idx="116">
                  <c:v>3.7</c:v>
                </c:pt>
                <c:pt idx="117">
                  <c:v>3.8</c:v>
                </c:pt>
                <c:pt idx="118">
                  <c:v>3.8</c:v>
                </c:pt>
                <c:pt idx="119">
                  <c:v>3.9</c:v>
                </c:pt>
                <c:pt idx="120">
                  <c:v>4</c:v>
                </c:pt>
                <c:pt idx="121">
                  <c:v>3.8</c:v>
                </c:pt>
                <c:pt idx="122">
                  <c:v>3.8</c:v>
                </c:pt>
                <c:pt idx="123">
                  <c:v>3.6</c:v>
                </c:pt>
                <c:pt idx="124">
                  <c:v>3.6</c:v>
                </c:pt>
                <c:pt idx="125">
                  <c:v>3.6</c:v>
                </c:pt>
                <c:pt idx="126">
                  <c:v>3.7</c:v>
                </c:pt>
                <c:pt idx="127">
                  <c:v>3.7</c:v>
                </c:pt>
                <c:pt idx="128">
                  <c:v>3.5</c:v>
                </c:pt>
                <c:pt idx="129">
                  <c:v>3.6</c:v>
                </c:pt>
                <c:pt idx="130">
                  <c:v>3.6</c:v>
                </c:pt>
                <c:pt idx="131">
                  <c:v>3.6</c:v>
                </c:pt>
                <c:pt idx="132">
                  <c:v>3.5</c:v>
                </c:pt>
                <c:pt idx="133">
                  <c:v>3.5</c:v>
                </c:pt>
                <c:pt idx="134">
                  <c:v>4.4000000000000004</c:v>
                </c:pt>
                <c:pt idx="135">
                  <c:v>14.7</c:v>
                </c:pt>
                <c:pt idx="136">
                  <c:v>13.2</c:v>
                </c:pt>
                <c:pt idx="137">
                  <c:v>11</c:v>
                </c:pt>
                <c:pt idx="138">
                  <c:v>10.199999999999999</c:v>
                </c:pt>
                <c:pt idx="139">
                  <c:v>8.4</c:v>
                </c:pt>
                <c:pt idx="140">
                  <c:v>7.9</c:v>
                </c:pt>
                <c:pt idx="141">
                  <c:v>6.9</c:v>
                </c:pt>
                <c:pt idx="142">
                  <c:v>6.7</c:v>
                </c:pt>
                <c:pt idx="143">
                  <c:v>6.7</c:v>
                </c:pt>
                <c:pt idx="144">
                  <c:v>6.4</c:v>
                </c:pt>
                <c:pt idx="145">
                  <c:v>6.2</c:v>
                </c:pt>
                <c:pt idx="146">
                  <c:v>6</c:v>
                </c:pt>
                <c:pt idx="147">
                  <c:v>6</c:v>
                </c:pt>
                <c:pt idx="148">
                  <c:v>5.8</c:v>
                </c:pt>
                <c:pt idx="149">
                  <c:v>5.9</c:v>
                </c:pt>
                <c:pt idx="150">
                  <c:v>5.4</c:v>
                </c:pt>
                <c:pt idx="151">
                  <c:v>5.2</c:v>
                </c:pt>
                <c:pt idx="152">
                  <c:v>4.7</c:v>
                </c:pt>
                <c:pt idx="153">
                  <c:v>4.5999999999999996</c:v>
                </c:pt>
                <c:pt idx="154">
                  <c:v>4.2</c:v>
                </c:pt>
                <c:pt idx="155">
                  <c:v>3.9</c:v>
                </c:pt>
                <c:pt idx="156">
                  <c:v>4</c:v>
                </c:pt>
                <c:pt idx="157">
                  <c:v>3.8</c:v>
                </c:pt>
                <c:pt idx="158">
                  <c:v>3.6</c:v>
                </c:pt>
                <c:pt idx="159">
                  <c:v>3.6</c:v>
                </c:pt>
                <c:pt idx="160">
                  <c:v>3.6</c:v>
                </c:pt>
                <c:pt idx="161">
                  <c:v>3.6</c:v>
                </c:pt>
                <c:pt idx="162">
                  <c:v>3.5</c:v>
                </c:pt>
                <c:pt idx="163">
                  <c:v>3.7</c:v>
                </c:pt>
                <c:pt idx="164">
                  <c:v>3.5</c:v>
                </c:pt>
                <c:pt idx="165">
                  <c:v>3.7</c:v>
                </c:pt>
                <c:pt idx="166">
                  <c:v>3.6</c:v>
                </c:pt>
                <c:pt idx="167">
                  <c:v>3.5</c:v>
                </c:pt>
                <c:pt idx="168">
                  <c:v>3.4</c:v>
                </c:pt>
                <c:pt idx="169">
                  <c:v>3.6</c:v>
                </c:pt>
                <c:pt idx="170">
                  <c:v>3.5</c:v>
                </c:pt>
                <c:pt idx="171">
                  <c:v>3.4</c:v>
                </c:pt>
                <c:pt idx="172">
                  <c:v>3.7</c:v>
                </c:pt>
                <c:pt idx="173">
                  <c:v>3.6</c:v>
                </c:pt>
                <c:pt idx="174">
                  <c:v>3.5</c:v>
                </c:pt>
                <c:pt idx="175">
                  <c:v>3.8</c:v>
                </c:pt>
                <c:pt idx="176">
                  <c:v>3.8</c:v>
                </c:pt>
                <c:pt idx="177">
                  <c:v>3.8</c:v>
                </c:pt>
                <c:pt idx="178">
                  <c:v>3.7</c:v>
                </c:pt>
                <c:pt idx="179">
                  <c:v>3.7</c:v>
                </c:pt>
                <c:pt idx="180">
                  <c:v>3.7</c:v>
                </c:pt>
                <c:pt idx="181">
                  <c:v>3.9</c:v>
                </c:pt>
                <c:pt idx="182">
                  <c:v>3.8</c:v>
                </c:pt>
              </c:numCache>
            </c:numRef>
          </c:val>
          <c:smooth val="0"/>
          <c:extLst>
            <c:ext xmlns:c16="http://schemas.microsoft.com/office/drawing/2014/chart" uri="{C3380CC4-5D6E-409C-BE32-E72D297353CC}">
              <c16:uniqueId val="{00000000-7682-4576-AB27-FC0B56C9EE52}"/>
            </c:ext>
          </c:extLst>
        </c:ser>
        <c:ser>
          <c:idx val="1"/>
          <c:order val="1"/>
          <c:tx>
            <c:strRef>
              <c:f>'unemployment rates'!$C$1</c:f>
              <c:strCache>
                <c:ptCount val="1"/>
                <c:pt idx="0">
                  <c:v>MSA</c:v>
                </c:pt>
              </c:strCache>
            </c:strRef>
          </c:tx>
          <c:spPr>
            <a:ln w="76200">
              <a:solidFill>
                <a:srgbClr val="0070C0"/>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rates'!$C$2:$C$184</c:f>
              <c:numCache>
                <c:formatCode>0.0</c:formatCode>
                <c:ptCount val="183"/>
                <c:pt idx="0">
                  <c:v>5.7</c:v>
                </c:pt>
                <c:pt idx="1">
                  <c:v>6.1</c:v>
                </c:pt>
                <c:pt idx="2">
                  <c:v>6</c:v>
                </c:pt>
                <c:pt idx="3">
                  <c:v>5.8</c:v>
                </c:pt>
                <c:pt idx="4">
                  <c:v>6.3</c:v>
                </c:pt>
                <c:pt idx="5">
                  <c:v>6.6</c:v>
                </c:pt>
                <c:pt idx="6">
                  <c:v>6.5</c:v>
                </c:pt>
                <c:pt idx="7">
                  <c:v>6.5</c:v>
                </c:pt>
                <c:pt idx="8">
                  <c:v>6.5</c:v>
                </c:pt>
                <c:pt idx="9">
                  <c:v>6.6</c:v>
                </c:pt>
                <c:pt idx="10">
                  <c:v>6.4</c:v>
                </c:pt>
                <c:pt idx="11">
                  <c:v>6.5</c:v>
                </c:pt>
                <c:pt idx="12">
                  <c:v>7.2</c:v>
                </c:pt>
                <c:pt idx="13">
                  <c:v>7.1</c:v>
                </c:pt>
                <c:pt idx="14">
                  <c:v>7</c:v>
                </c:pt>
                <c:pt idx="15">
                  <c:v>6.3</c:v>
                </c:pt>
                <c:pt idx="16">
                  <c:v>6.4</c:v>
                </c:pt>
                <c:pt idx="17">
                  <c:v>6.6</c:v>
                </c:pt>
                <c:pt idx="18">
                  <c:v>6.7</c:v>
                </c:pt>
                <c:pt idx="19">
                  <c:v>6.6</c:v>
                </c:pt>
                <c:pt idx="20">
                  <c:v>6.3</c:v>
                </c:pt>
                <c:pt idx="21">
                  <c:v>6.2</c:v>
                </c:pt>
                <c:pt idx="22">
                  <c:v>6.2</c:v>
                </c:pt>
                <c:pt idx="23">
                  <c:v>5.9</c:v>
                </c:pt>
                <c:pt idx="24">
                  <c:v>6.5</c:v>
                </c:pt>
                <c:pt idx="25">
                  <c:v>6.4</c:v>
                </c:pt>
                <c:pt idx="26">
                  <c:v>6.2</c:v>
                </c:pt>
                <c:pt idx="27">
                  <c:v>5.8</c:v>
                </c:pt>
                <c:pt idx="28">
                  <c:v>6.1</c:v>
                </c:pt>
                <c:pt idx="29">
                  <c:v>6.5</c:v>
                </c:pt>
                <c:pt idx="30">
                  <c:v>6.4</c:v>
                </c:pt>
                <c:pt idx="31">
                  <c:v>6.4</c:v>
                </c:pt>
                <c:pt idx="32">
                  <c:v>6.3</c:v>
                </c:pt>
                <c:pt idx="33">
                  <c:v>6</c:v>
                </c:pt>
                <c:pt idx="34">
                  <c:v>5.7</c:v>
                </c:pt>
                <c:pt idx="35">
                  <c:v>5.7</c:v>
                </c:pt>
                <c:pt idx="36">
                  <c:v>6.1</c:v>
                </c:pt>
                <c:pt idx="37">
                  <c:v>6.2</c:v>
                </c:pt>
                <c:pt idx="38">
                  <c:v>5.9</c:v>
                </c:pt>
                <c:pt idx="39">
                  <c:v>5.3</c:v>
                </c:pt>
                <c:pt idx="40">
                  <c:v>5.7</c:v>
                </c:pt>
                <c:pt idx="41">
                  <c:v>6.1</c:v>
                </c:pt>
                <c:pt idx="42">
                  <c:v>6</c:v>
                </c:pt>
                <c:pt idx="43">
                  <c:v>5.8</c:v>
                </c:pt>
                <c:pt idx="44">
                  <c:v>5.5</c:v>
                </c:pt>
                <c:pt idx="45">
                  <c:v>5.4</c:v>
                </c:pt>
                <c:pt idx="46">
                  <c:v>5.2</c:v>
                </c:pt>
                <c:pt idx="47">
                  <c:v>5.3</c:v>
                </c:pt>
                <c:pt idx="48">
                  <c:v>5.9</c:v>
                </c:pt>
                <c:pt idx="49">
                  <c:v>5.7</c:v>
                </c:pt>
                <c:pt idx="50">
                  <c:v>5.4</c:v>
                </c:pt>
                <c:pt idx="51">
                  <c:v>5.0999999999999996</c:v>
                </c:pt>
                <c:pt idx="52">
                  <c:v>5.5</c:v>
                </c:pt>
                <c:pt idx="53">
                  <c:v>5.9</c:v>
                </c:pt>
                <c:pt idx="54">
                  <c:v>5.7</c:v>
                </c:pt>
                <c:pt idx="55">
                  <c:v>5.6</c:v>
                </c:pt>
                <c:pt idx="56">
                  <c:v>5.4</c:v>
                </c:pt>
                <c:pt idx="57">
                  <c:v>5.7</c:v>
                </c:pt>
                <c:pt idx="58">
                  <c:v>5.0999999999999996</c:v>
                </c:pt>
                <c:pt idx="59">
                  <c:v>4.8</c:v>
                </c:pt>
                <c:pt idx="60">
                  <c:v>5.3</c:v>
                </c:pt>
                <c:pt idx="61">
                  <c:v>5.4</c:v>
                </c:pt>
                <c:pt idx="62">
                  <c:v>5.3</c:v>
                </c:pt>
                <c:pt idx="63">
                  <c:v>4.5999999999999996</c:v>
                </c:pt>
                <c:pt idx="64">
                  <c:v>5</c:v>
                </c:pt>
                <c:pt idx="65">
                  <c:v>5.2</c:v>
                </c:pt>
                <c:pt idx="66">
                  <c:v>5.4</c:v>
                </c:pt>
                <c:pt idx="67">
                  <c:v>5.3</c:v>
                </c:pt>
                <c:pt idx="68">
                  <c:v>4.9000000000000004</c:v>
                </c:pt>
                <c:pt idx="69">
                  <c:v>4.7</c:v>
                </c:pt>
                <c:pt idx="70">
                  <c:v>4.5999999999999996</c:v>
                </c:pt>
                <c:pt idx="71">
                  <c:v>4.4000000000000004</c:v>
                </c:pt>
                <c:pt idx="72">
                  <c:v>5</c:v>
                </c:pt>
                <c:pt idx="73">
                  <c:v>4.8</c:v>
                </c:pt>
                <c:pt idx="74">
                  <c:v>4.5999999999999996</c:v>
                </c:pt>
                <c:pt idx="75">
                  <c:v>4.0999999999999996</c:v>
                </c:pt>
                <c:pt idx="76">
                  <c:v>4.5</c:v>
                </c:pt>
                <c:pt idx="77">
                  <c:v>4.5999999999999996</c:v>
                </c:pt>
                <c:pt idx="78">
                  <c:v>4.5</c:v>
                </c:pt>
                <c:pt idx="79">
                  <c:v>4.3</c:v>
                </c:pt>
                <c:pt idx="80">
                  <c:v>4.0999999999999996</c:v>
                </c:pt>
                <c:pt idx="81">
                  <c:v>4.0999999999999996</c:v>
                </c:pt>
                <c:pt idx="82">
                  <c:v>3.9</c:v>
                </c:pt>
                <c:pt idx="83">
                  <c:v>3.7</c:v>
                </c:pt>
                <c:pt idx="84">
                  <c:v>4.0999999999999996</c:v>
                </c:pt>
                <c:pt idx="85">
                  <c:v>4</c:v>
                </c:pt>
                <c:pt idx="86">
                  <c:v>3.9</c:v>
                </c:pt>
                <c:pt idx="87">
                  <c:v>3.4</c:v>
                </c:pt>
                <c:pt idx="88">
                  <c:v>3.6</c:v>
                </c:pt>
                <c:pt idx="89">
                  <c:v>4</c:v>
                </c:pt>
                <c:pt idx="90">
                  <c:v>4.0999999999999996</c:v>
                </c:pt>
                <c:pt idx="91">
                  <c:v>4</c:v>
                </c:pt>
                <c:pt idx="92">
                  <c:v>3.9</c:v>
                </c:pt>
                <c:pt idx="93">
                  <c:v>3.9</c:v>
                </c:pt>
                <c:pt idx="94">
                  <c:v>3.6</c:v>
                </c:pt>
                <c:pt idx="95">
                  <c:v>3.5</c:v>
                </c:pt>
                <c:pt idx="96">
                  <c:v>4.0999999999999996</c:v>
                </c:pt>
                <c:pt idx="97">
                  <c:v>4</c:v>
                </c:pt>
                <c:pt idx="98">
                  <c:v>3.7</c:v>
                </c:pt>
                <c:pt idx="99">
                  <c:v>3.4</c:v>
                </c:pt>
                <c:pt idx="100">
                  <c:v>3.6</c:v>
                </c:pt>
                <c:pt idx="101">
                  <c:v>3.9</c:v>
                </c:pt>
                <c:pt idx="102">
                  <c:v>3.9</c:v>
                </c:pt>
                <c:pt idx="103">
                  <c:v>3.9</c:v>
                </c:pt>
                <c:pt idx="104">
                  <c:v>3.6</c:v>
                </c:pt>
                <c:pt idx="105">
                  <c:v>3.5</c:v>
                </c:pt>
                <c:pt idx="106">
                  <c:v>3.4</c:v>
                </c:pt>
                <c:pt idx="107">
                  <c:v>3.2</c:v>
                </c:pt>
                <c:pt idx="108">
                  <c:v>3.7</c:v>
                </c:pt>
                <c:pt idx="109">
                  <c:v>3.6</c:v>
                </c:pt>
                <c:pt idx="110">
                  <c:v>3.4</c:v>
                </c:pt>
                <c:pt idx="111">
                  <c:v>3</c:v>
                </c:pt>
                <c:pt idx="112">
                  <c:v>3.1</c:v>
                </c:pt>
                <c:pt idx="113">
                  <c:v>3.6</c:v>
                </c:pt>
                <c:pt idx="114">
                  <c:v>3.4</c:v>
                </c:pt>
                <c:pt idx="115">
                  <c:v>3.4</c:v>
                </c:pt>
                <c:pt idx="116">
                  <c:v>3</c:v>
                </c:pt>
                <c:pt idx="117">
                  <c:v>3.1</c:v>
                </c:pt>
                <c:pt idx="118">
                  <c:v>2.9</c:v>
                </c:pt>
                <c:pt idx="119">
                  <c:v>2.9</c:v>
                </c:pt>
                <c:pt idx="120">
                  <c:v>3.8</c:v>
                </c:pt>
                <c:pt idx="121">
                  <c:v>3.4</c:v>
                </c:pt>
                <c:pt idx="122">
                  <c:v>3.2</c:v>
                </c:pt>
                <c:pt idx="123">
                  <c:v>2.7</c:v>
                </c:pt>
                <c:pt idx="124">
                  <c:v>2.9</c:v>
                </c:pt>
                <c:pt idx="125">
                  <c:v>3.2</c:v>
                </c:pt>
                <c:pt idx="126">
                  <c:v>3.2</c:v>
                </c:pt>
                <c:pt idx="127">
                  <c:v>3.1</c:v>
                </c:pt>
                <c:pt idx="128">
                  <c:v>2.8</c:v>
                </c:pt>
                <c:pt idx="129">
                  <c:v>2.8</c:v>
                </c:pt>
                <c:pt idx="130">
                  <c:v>2.6</c:v>
                </c:pt>
                <c:pt idx="131">
                  <c:v>2.5</c:v>
                </c:pt>
                <c:pt idx="132">
                  <c:v>3</c:v>
                </c:pt>
                <c:pt idx="133">
                  <c:v>2.8</c:v>
                </c:pt>
                <c:pt idx="134">
                  <c:v>3.2</c:v>
                </c:pt>
                <c:pt idx="135">
                  <c:v>9.4</c:v>
                </c:pt>
                <c:pt idx="136">
                  <c:v>8.6999999999999993</c:v>
                </c:pt>
                <c:pt idx="137">
                  <c:v>8.6999999999999993</c:v>
                </c:pt>
                <c:pt idx="138">
                  <c:v>8.4</c:v>
                </c:pt>
                <c:pt idx="139">
                  <c:v>7.8</c:v>
                </c:pt>
                <c:pt idx="140">
                  <c:v>6.9</c:v>
                </c:pt>
                <c:pt idx="141">
                  <c:v>6.4</c:v>
                </c:pt>
                <c:pt idx="142">
                  <c:v>6.4</c:v>
                </c:pt>
                <c:pt idx="143">
                  <c:v>6.5</c:v>
                </c:pt>
                <c:pt idx="144">
                  <c:v>6</c:v>
                </c:pt>
                <c:pt idx="145">
                  <c:v>5.8</c:v>
                </c:pt>
                <c:pt idx="146">
                  <c:v>5.6</c:v>
                </c:pt>
                <c:pt idx="147">
                  <c:v>5</c:v>
                </c:pt>
                <c:pt idx="148">
                  <c:v>5</c:v>
                </c:pt>
                <c:pt idx="149">
                  <c:v>5.6</c:v>
                </c:pt>
                <c:pt idx="150">
                  <c:v>5.0999999999999996</c:v>
                </c:pt>
                <c:pt idx="151">
                  <c:v>5</c:v>
                </c:pt>
                <c:pt idx="152">
                  <c:v>4.2</c:v>
                </c:pt>
                <c:pt idx="153">
                  <c:v>3.9</c:v>
                </c:pt>
                <c:pt idx="154">
                  <c:v>3.7</c:v>
                </c:pt>
                <c:pt idx="155">
                  <c:v>3.3</c:v>
                </c:pt>
                <c:pt idx="156">
                  <c:v>4</c:v>
                </c:pt>
                <c:pt idx="157">
                  <c:v>3.6</c:v>
                </c:pt>
                <c:pt idx="158">
                  <c:v>3.6</c:v>
                </c:pt>
                <c:pt idx="159">
                  <c:v>3</c:v>
                </c:pt>
                <c:pt idx="160">
                  <c:v>3.3</c:v>
                </c:pt>
                <c:pt idx="161">
                  <c:v>3.7</c:v>
                </c:pt>
                <c:pt idx="162">
                  <c:v>3.5</c:v>
                </c:pt>
                <c:pt idx="163">
                  <c:v>3.7</c:v>
                </c:pt>
                <c:pt idx="164">
                  <c:v>3.1</c:v>
                </c:pt>
                <c:pt idx="165">
                  <c:v>3.3</c:v>
                </c:pt>
                <c:pt idx="166">
                  <c:v>3.1</c:v>
                </c:pt>
                <c:pt idx="167">
                  <c:v>2.8</c:v>
                </c:pt>
                <c:pt idx="168">
                  <c:v>3</c:v>
                </c:pt>
                <c:pt idx="169">
                  <c:v>2.9</c:v>
                </c:pt>
                <c:pt idx="170">
                  <c:v>2.7</c:v>
                </c:pt>
                <c:pt idx="171">
                  <c:v>2.2999999999999998</c:v>
                </c:pt>
                <c:pt idx="172">
                  <c:v>2.6</c:v>
                </c:pt>
                <c:pt idx="173">
                  <c:v>2.5</c:v>
                </c:pt>
                <c:pt idx="174">
                  <c:v>2.4</c:v>
                </c:pt>
                <c:pt idx="175">
                  <c:v>2.7</c:v>
                </c:pt>
                <c:pt idx="176">
                  <c:v>2.6</c:v>
                </c:pt>
                <c:pt idx="177">
                  <c:v>2.7</c:v>
                </c:pt>
                <c:pt idx="178">
                  <c:v>2.5</c:v>
                </c:pt>
                <c:pt idx="179">
                  <c:v>2.5</c:v>
                </c:pt>
                <c:pt idx="180">
                  <c:v>2.8</c:v>
                </c:pt>
                <c:pt idx="181">
                  <c:v>3</c:v>
                </c:pt>
              </c:numCache>
            </c:numRef>
          </c:val>
          <c:smooth val="0"/>
          <c:extLst>
            <c:ext xmlns:c16="http://schemas.microsoft.com/office/drawing/2014/chart" uri="{C3380CC4-5D6E-409C-BE32-E72D297353CC}">
              <c16:uniqueId val="{00000001-7682-4576-AB27-FC0B56C9EE52}"/>
            </c:ext>
          </c:extLst>
        </c:ser>
        <c:ser>
          <c:idx val="2"/>
          <c:order val="2"/>
          <c:tx>
            <c:strRef>
              <c:f>'unemployment rates'!$D$1</c:f>
              <c:strCache>
                <c:ptCount val="1"/>
                <c:pt idx="0">
                  <c:v>DC</c:v>
                </c:pt>
              </c:strCache>
            </c:strRef>
          </c:tx>
          <c:spPr>
            <a:ln w="38100">
              <a:solidFill>
                <a:srgbClr val="002060"/>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rates'!$D$2:$D$184</c:f>
              <c:numCache>
                <c:formatCode>0.0</c:formatCode>
                <c:ptCount val="183"/>
                <c:pt idx="0">
                  <c:v>8.9</c:v>
                </c:pt>
                <c:pt idx="1">
                  <c:v>9.4</c:v>
                </c:pt>
                <c:pt idx="2">
                  <c:v>9.1999999999999993</c:v>
                </c:pt>
                <c:pt idx="3">
                  <c:v>8.8000000000000007</c:v>
                </c:pt>
                <c:pt idx="4">
                  <c:v>9.6</c:v>
                </c:pt>
                <c:pt idx="5">
                  <c:v>10.5</c:v>
                </c:pt>
                <c:pt idx="6">
                  <c:v>10.5</c:v>
                </c:pt>
                <c:pt idx="7">
                  <c:v>10.8</c:v>
                </c:pt>
                <c:pt idx="8">
                  <c:v>10.8</c:v>
                </c:pt>
                <c:pt idx="9">
                  <c:v>10.8</c:v>
                </c:pt>
                <c:pt idx="10">
                  <c:v>10.4</c:v>
                </c:pt>
                <c:pt idx="11">
                  <c:v>10.3</c:v>
                </c:pt>
                <c:pt idx="12">
                  <c:v>10.8</c:v>
                </c:pt>
                <c:pt idx="13">
                  <c:v>10.6</c:v>
                </c:pt>
                <c:pt idx="14">
                  <c:v>10.1</c:v>
                </c:pt>
                <c:pt idx="15">
                  <c:v>9.1999999999999993</c:v>
                </c:pt>
                <c:pt idx="16">
                  <c:v>9.1999999999999993</c:v>
                </c:pt>
                <c:pt idx="17">
                  <c:v>10</c:v>
                </c:pt>
                <c:pt idx="18">
                  <c:v>10.199999999999999</c:v>
                </c:pt>
                <c:pt idx="19">
                  <c:v>10.199999999999999</c:v>
                </c:pt>
                <c:pt idx="20">
                  <c:v>9.9</c:v>
                </c:pt>
                <c:pt idx="21">
                  <c:v>9.9</c:v>
                </c:pt>
                <c:pt idx="22">
                  <c:v>9.9</c:v>
                </c:pt>
                <c:pt idx="23">
                  <c:v>9.6</c:v>
                </c:pt>
                <c:pt idx="24">
                  <c:v>10.199999999999999</c:v>
                </c:pt>
                <c:pt idx="25">
                  <c:v>10.1</c:v>
                </c:pt>
                <c:pt idx="26">
                  <c:v>10</c:v>
                </c:pt>
                <c:pt idx="27">
                  <c:v>9.4</c:v>
                </c:pt>
                <c:pt idx="28">
                  <c:v>9.9</c:v>
                </c:pt>
                <c:pt idx="29">
                  <c:v>11</c:v>
                </c:pt>
                <c:pt idx="30">
                  <c:v>10.9</c:v>
                </c:pt>
                <c:pt idx="31">
                  <c:v>10.7</c:v>
                </c:pt>
                <c:pt idx="32">
                  <c:v>10.5</c:v>
                </c:pt>
                <c:pt idx="33">
                  <c:v>10.199999999999999</c:v>
                </c:pt>
                <c:pt idx="34">
                  <c:v>9.6</c:v>
                </c:pt>
                <c:pt idx="35">
                  <c:v>9.5</c:v>
                </c:pt>
                <c:pt idx="36">
                  <c:v>9.8000000000000007</c:v>
                </c:pt>
                <c:pt idx="37">
                  <c:v>9.6999999999999993</c:v>
                </c:pt>
                <c:pt idx="38">
                  <c:v>9.3000000000000007</c:v>
                </c:pt>
                <c:pt idx="39">
                  <c:v>8.3000000000000007</c:v>
                </c:pt>
                <c:pt idx="40">
                  <c:v>8.6999999999999993</c:v>
                </c:pt>
                <c:pt idx="41">
                  <c:v>9.3000000000000007</c:v>
                </c:pt>
                <c:pt idx="42">
                  <c:v>9.5</c:v>
                </c:pt>
                <c:pt idx="43">
                  <c:v>9.1999999999999993</c:v>
                </c:pt>
                <c:pt idx="44">
                  <c:v>8.6999999999999993</c:v>
                </c:pt>
                <c:pt idx="45">
                  <c:v>8.5</c:v>
                </c:pt>
                <c:pt idx="46">
                  <c:v>8.1999999999999993</c:v>
                </c:pt>
                <c:pt idx="47">
                  <c:v>8.5</c:v>
                </c:pt>
                <c:pt idx="48">
                  <c:v>9.1999999999999993</c:v>
                </c:pt>
                <c:pt idx="49">
                  <c:v>8.8000000000000007</c:v>
                </c:pt>
                <c:pt idx="50">
                  <c:v>8.4</c:v>
                </c:pt>
                <c:pt idx="51">
                  <c:v>7.7</c:v>
                </c:pt>
                <c:pt idx="52">
                  <c:v>8.1</c:v>
                </c:pt>
                <c:pt idx="53">
                  <c:v>8.9</c:v>
                </c:pt>
                <c:pt idx="54">
                  <c:v>8.9</c:v>
                </c:pt>
                <c:pt idx="55">
                  <c:v>8.6999999999999993</c:v>
                </c:pt>
                <c:pt idx="56">
                  <c:v>8.5</c:v>
                </c:pt>
                <c:pt idx="57">
                  <c:v>8.8000000000000007</c:v>
                </c:pt>
                <c:pt idx="58">
                  <c:v>7.7</c:v>
                </c:pt>
                <c:pt idx="59">
                  <c:v>7.4</c:v>
                </c:pt>
                <c:pt idx="60">
                  <c:v>8</c:v>
                </c:pt>
                <c:pt idx="61">
                  <c:v>8.1999999999999993</c:v>
                </c:pt>
                <c:pt idx="62">
                  <c:v>8</c:v>
                </c:pt>
                <c:pt idx="63">
                  <c:v>6.9</c:v>
                </c:pt>
                <c:pt idx="64">
                  <c:v>7.3</c:v>
                </c:pt>
                <c:pt idx="65">
                  <c:v>7.9</c:v>
                </c:pt>
                <c:pt idx="66">
                  <c:v>8.4</c:v>
                </c:pt>
                <c:pt idx="67">
                  <c:v>8.3000000000000007</c:v>
                </c:pt>
                <c:pt idx="68">
                  <c:v>7.7</c:v>
                </c:pt>
                <c:pt idx="69">
                  <c:v>7.4</c:v>
                </c:pt>
                <c:pt idx="70">
                  <c:v>7.3</c:v>
                </c:pt>
                <c:pt idx="71">
                  <c:v>7.1</c:v>
                </c:pt>
                <c:pt idx="72">
                  <c:v>7.7</c:v>
                </c:pt>
                <c:pt idx="73">
                  <c:v>7.5</c:v>
                </c:pt>
                <c:pt idx="74">
                  <c:v>7</c:v>
                </c:pt>
                <c:pt idx="75">
                  <c:v>6.4</c:v>
                </c:pt>
                <c:pt idx="76">
                  <c:v>6.9</c:v>
                </c:pt>
                <c:pt idx="77">
                  <c:v>7.2</c:v>
                </c:pt>
                <c:pt idx="78">
                  <c:v>7.4</c:v>
                </c:pt>
                <c:pt idx="79">
                  <c:v>7.1</c:v>
                </c:pt>
                <c:pt idx="80">
                  <c:v>6.7</c:v>
                </c:pt>
                <c:pt idx="81">
                  <c:v>6.7</c:v>
                </c:pt>
                <c:pt idx="82">
                  <c:v>6.4</c:v>
                </c:pt>
                <c:pt idx="83">
                  <c:v>6.2</c:v>
                </c:pt>
                <c:pt idx="84">
                  <c:v>6.5</c:v>
                </c:pt>
                <c:pt idx="85">
                  <c:v>6.5</c:v>
                </c:pt>
                <c:pt idx="86">
                  <c:v>6.2</c:v>
                </c:pt>
                <c:pt idx="87">
                  <c:v>5.5</c:v>
                </c:pt>
                <c:pt idx="88">
                  <c:v>5.5</c:v>
                </c:pt>
                <c:pt idx="89">
                  <c:v>6.5</c:v>
                </c:pt>
                <c:pt idx="90">
                  <c:v>6.7</c:v>
                </c:pt>
                <c:pt idx="91">
                  <c:v>6.7</c:v>
                </c:pt>
                <c:pt idx="92">
                  <c:v>6.5</c:v>
                </c:pt>
                <c:pt idx="93">
                  <c:v>6.3</c:v>
                </c:pt>
                <c:pt idx="94">
                  <c:v>5.9</c:v>
                </c:pt>
                <c:pt idx="95">
                  <c:v>5.9</c:v>
                </c:pt>
                <c:pt idx="96">
                  <c:v>6.5</c:v>
                </c:pt>
                <c:pt idx="97">
                  <c:v>6.5</c:v>
                </c:pt>
                <c:pt idx="98">
                  <c:v>6.1</c:v>
                </c:pt>
                <c:pt idx="99">
                  <c:v>5.5</c:v>
                </c:pt>
                <c:pt idx="100">
                  <c:v>5.8</c:v>
                </c:pt>
                <c:pt idx="101">
                  <c:v>6.5</c:v>
                </c:pt>
                <c:pt idx="102">
                  <c:v>6.7</c:v>
                </c:pt>
                <c:pt idx="103">
                  <c:v>6.6</c:v>
                </c:pt>
                <c:pt idx="104">
                  <c:v>6.2</c:v>
                </c:pt>
                <c:pt idx="105">
                  <c:v>5.9</c:v>
                </c:pt>
                <c:pt idx="106">
                  <c:v>5.6</c:v>
                </c:pt>
                <c:pt idx="107">
                  <c:v>5.5</c:v>
                </c:pt>
                <c:pt idx="108">
                  <c:v>6.1</c:v>
                </c:pt>
                <c:pt idx="109">
                  <c:v>6.1</c:v>
                </c:pt>
                <c:pt idx="110">
                  <c:v>5.9</c:v>
                </c:pt>
                <c:pt idx="111">
                  <c:v>5.0999999999999996</c:v>
                </c:pt>
                <c:pt idx="112">
                  <c:v>5.2</c:v>
                </c:pt>
                <c:pt idx="113">
                  <c:v>6.2</c:v>
                </c:pt>
                <c:pt idx="114">
                  <c:v>6.1</c:v>
                </c:pt>
                <c:pt idx="115">
                  <c:v>6</c:v>
                </c:pt>
                <c:pt idx="116">
                  <c:v>5.4</c:v>
                </c:pt>
                <c:pt idx="117">
                  <c:v>5.4</c:v>
                </c:pt>
                <c:pt idx="118">
                  <c:v>5.0999999999999996</c:v>
                </c:pt>
                <c:pt idx="119">
                  <c:v>5.5</c:v>
                </c:pt>
                <c:pt idx="120">
                  <c:v>6.6</c:v>
                </c:pt>
                <c:pt idx="121">
                  <c:v>6</c:v>
                </c:pt>
                <c:pt idx="122">
                  <c:v>5.6</c:v>
                </c:pt>
                <c:pt idx="123">
                  <c:v>4.8</c:v>
                </c:pt>
                <c:pt idx="124">
                  <c:v>5.0999999999999996</c:v>
                </c:pt>
                <c:pt idx="125">
                  <c:v>5.7</c:v>
                </c:pt>
                <c:pt idx="126">
                  <c:v>5.9</c:v>
                </c:pt>
                <c:pt idx="127">
                  <c:v>5.6</c:v>
                </c:pt>
                <c:pt idx="128">
                  <c:v>4.9000000000000004</c:v>
                </c:pt>
                <c:pt idx="129">
                  <c:v>5</c:v>
                </c:pt>
                <c:pt idx="130">
                  <c:v>4.5</c:v>
                </c:pt>
                <c:pt idx="131">
                  <c:v>4.5</c:v>
                </c:pt>
                <c:pt idx="132">
                  <c:v>5.5</c:v>
                </c:pt>
                <c:pt idx="133">
                  <c:v>5.2</c:v>
                </c:pt>
                <c:pt idx="134">
                  <c:v>6.1</c:v>
                </c:pt>
                <c:pt idx="135">
                  <c:v>10.4</c:v>
                </c:pt>
                <c:pt idx="136">
                  <c:v>8.9</c:v>
                </c:pt>
                <c:pt idx="137">
                  <c:v>9.1</c:v>
                </c:pt>
                <c:pt idx="138">
                  <c:v>9.4</c:v>
                </c:pt>
                <c:pt idx="139">
                  <c:v>8.9</c:v>
                </c:pt>
                <c:pt idx="140">
                  <c:v>9.1</c:v>
                </c:pt>
                <c:pt idx="141">
                  <c:v>8.5</c:v>
                </c:pt>
                <c:pt idx="142">
                  <c:v>8.1</c:v>
                </c:pt>
                <c:pt idx="143">
                  <c:v>7</c:v>
                </c:pt>
                <c:pt idx="144">
                  <c:v>6</c:v>
                </c:pt>
                <c:pt idx="145">
                  <c:v>6.6</c:v>
                </c:pt>
                <c:pt idx="146">
                  <c:v>6.6</c:v>
                </c:pt>
                <c:pt idx="147">
                  <c:v>6.5</c:v>
                </c:pt>
                <c:pt idx="148">
                  <c:v>6.6</c:v>
                </c:pt>
                <c:pt idx="149">
                  <c:v>8.1</c:v>
                </c:pt>
                <c:pt idx="150">
                  <c:v>7.6</c:v>
                </c:pt>
                <c:pt idx="151">
                  <c:v>7.3</c:v>
                </c:pt>
                <c:pt idx="152">
                  <c:v>6.5</c:v>
                </c:pt>
                <c:pt idx="153">
                  <c:v>6.2</c:v>
                </c:pt>
                <c:pt idx="154">
                  <c:v>5.7</c:v>
                </c:pt>
                <c:pt idx="155">
                  <c:v>5.0999999999999996</c:v>
                </c:pt>
                <c:pt idx="156">
                  <c:v>6.3</c:v>
                </c:pt>
                <c:pt idx="157">
                  <c:v>5.6</c:v>
                </c:pt>
                <c:pt idx="158">
                  <c:v>5.0999999999999996</c:v>
                </c:pt>
                <c:pt idx="159">
                  <c:v>4.2</c:v>
                </c:pt>
                <c:pt idx="160">
                  <c:v>4.3</c:v>
                </c:pt>
                <c:pt idx="161">
                  <c:v>4.9000000000000004</c:v>
                </c:pt>
                <c:pt idx="162">
                  <c:v>4.7</c:v>
                </c:pt>
                <c:pt idx="163">
                  <c:v>4.5999999999999996</c:v>
                </c:pt>
                <c:pt idx="164">
                  <c:v>4.0999999999999996</c:v>
                </c:pt>
                <c:pt idx="165">
                  <c:v>4.3</c:v>
                </c:pt>
                <c:pt idx="166">
                  <c:v>4.0999999999999996</c:v>
                </c:pt>
                <c:pt idx="167">
                  <c:v>4.0999999999999996</c:v>
                </c:pt>
                <c:pt idx="168">
                  <c:v>4.9000000000000004</c:v>
                </c:pt>
                <c:pt idx="169">
                  <c:v>4.9000000000000004</c:v>
                </c:pt>
                <c:pt idx="170">
                  <c:v>5.0999999999999996</c:v>
                </c:pt>
                <c:pt idx="171">
                  <c:v>4.0999999999999996</c:v>
                </c:pt>
                <c:pt idx="172">
                  <c:v>4.5999999999999996</c:v>
                </c:pt>
                <c:pt idx="173">
                  <c:v>5.2</c:v>
                </c:pt>
                <c:pt idx="174">
                  <c:v>5.2</c:v>
                </c:pt>
                <c:pt idx="175">
                  <c:v>5.4</c:v>
                </c:pt>
                <c:pt idx="176">
                  <c:v>5</c:v>
                </c:pt>
                <c:pt idx="177">
                  <c:v>5</c:v>
                </c:pt>
                <c:pt idx="178">
                  <c:v>4.5999999999999996</c:v>
                </c:pt>
                <c:pt idx="179">
                  <c:v>4.7</c:v>
                </c:pt>
                <c:pt idx="180">
                  <c:v>5.2</c:v>
                </c:pt>
                <c:pt idx="181">
                  <c:v>5.3</c:v>
                </c:pt>
              </c:numCache>
            </c:numRef>
          </c:val>
          <c:smooth val="0"/>
          <c:extLst>
            <c:ext xmlns:c16="http://schemas.microsoft.com/office/drawing/2014/chart" uri="{C3380CC4-5D6E-409C-BE32-E72D297353CC}">
              <c16:uniqueId val="{00000002-7682-4576-AB27-FC0B56C9EE52}"/>
            </c:ext>
          </c:extLst>
        </c:ser>
        <c:ser>
          <c:idx val="3"/>
          <c:order val="3"/>
          <c:tx>
            <c:strRef>
              <c:f>'unemployment rates'!$E$1</c:f>
              <c:strCache>
                <c:ptCount val="1"/>
                <c:pt idx="0">
                  <c:v>SMD</c:v>
                </c:pt>
              </c:strCache>
            </c:strRef>
          </c:tx>
          <c:spPr>
            <a:ln w="38100">
              <a:solidFill>
                <a:schemeClr val="bg2">
                  <a:lumMod val="50000"/>
                </a:schemeClr>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rates'!$E$2:$E$184</c:f>
              <c:numCache>
                <c:formatCode>0.0</c:formatCode>
                <c:ptCount val="183"/>
                <c:pt idx="0">
                  <c:v>5.9465885215083487</c:v>
                </c:pt>
                <c:pt idx="1">
                  <c:v>6.4601364745534866</c:v>
                </c:pt>
                <c:pt idx="2">
                  <c:v>6.3190930893766399</c:v>
                </c:pt>
                <c:pt idx="3">
                  <c:v>6.0490684136275927</c:v>
                </c:pt>
                <c:pt idx="4">
                  <c:v>6.5748780802017155</c:v>
                </c:pt>
                <c:pt idx="5">
                  <c:v>7.0678042281201154</c:v>
                </c:pt>
                <c:pt idx="6">
                  <c:v>6.9190683234732751</c:v>
                </c:pt>
                <c:pt idx="7">
                  <c:v>6.6982285649928404</c:v>
                </c:pt>
                <c:pt idx="8">
                  <c:v>6.729525423176554</c:v>
                </c:pt>
                <c:pt idx="9">
                  <c:v>6.8374295969458059</c:v>
                </c:pt>
                <c:pt idx="10">
                  <c:v>6.5946756400707462</c:v>
                </c:pt>
                <c:pt idx="11">
                  <c:v>6.5493808603186014</c:v>
                </c:pt>
                <c:pt idx="12">
                  <c:v>7.2361173381156734</c:v>
                </c:pt>
                <c:pt idx="13">
                  <c:v>7.1958664534154266</c:v>
                </c:pt>
                <c:pt idx="14">
                  <c:v>7.1893764305829357</c:v>
                </c:pt>
                <c:pt idx="15">
                  <c:v>6.4802100800455591</c:v>
                </c:pt>
                <c:pt idx="16">
                  <c:v>6.5453798411024069</c:v>
                </c:pt>
                <c:pt idx="17">
                  <c:v>6.8657369952062108</c:v>
                </c:pt>
                <c:pt idx="18">
                  <c:v>6.9996674374898493</c:v>
                </c:pt>
                <c:pt idx="19">
                  <c:v>6.8547290971890913</c:v>
                </c:pt>
                <c:pt idx="20">
                  <c:v>6.6151684731107778</c:v>
                </c:pt>
                <c:pt idx="21">
                  <c:v>6.4558811974542314</c:v>
                </c:pt>
                <c:pt idx="22">
                  <c:v>6.5265242452937686</c:v>
                </c:pt>
                <c:pt idx="23">
                  <c:v>6.1575141703088816</c:v>
                </c:pt>
                <c:pt idx="24">
                  <c:v>6.7477698462429823</c:v>
                </c:pt>
                <c:pt idx="25">
                  <c:v>6.5994864077884294</c:v>
                </c:pt>
                <c:pt idx="26">
                  <c:v>6.3566058052691474</c:v>
                </c:pt>
                <c:pt idx="27">
                  <c:v>6.0390257910398777</c:v>
                </c:pt>
                <c:pt idx="28">
                  <c:v>6.3379018143815875</c:v>
                </c:pt>
                <c:pt idx="29">
                  <c:v>6.8874650992835589</c:v>
                </c:pt>
                <c:pt idx="30">
                  <c:v>6.7105915527873314</c:v>
                </c:pt>
                <c:pt idx="31">
                  <c:v>6.6499772773572792</c:v>
                </c:pt>
                <c:pt idx="32">
                  <c:v>6.4921731445018924</c:v>
                </c:pt>
                <c:pt idx="33">
                  <c:v>6.30670929011659</c:v>
                </c:pt>
                <c:pt idx="34">
                  <c:v>5.9428519482717812</c:v>
                </c:pt>
                <c:pt idx="35">
                  <c:v>5.9328278274625754</c:v>
                </c:pt>
                <c:pt idx="36">
                  <c:v>6.4093843620763442</c:v>
                </c:pt>
                <c:pt idx="37">
                  <c:v>6.4179359110531768</c:v>
                </c:pt>
                <c:pt idx="38">
                  <c:v>6.1162026846352076</c:v>
                </c:pt>
                <c:pt idx="39">
                  <c:v>5.7165034772158636</c:v>
                </c:pt>
                <c:pt idx="40">
                  <c:v>6.0823703768689921</c:v>
                </c:pt>
                <c:pt idx="41">
                  <c:v>6.5700494338773385</c:v>
                </c:pt>
                <c:pt idx="42">
                  <c:v>6.5257910323407273</c:v>
                </c:pt>
                <c:pt idx="43">
                  <c:v>6.3009870293519983</c:v>
                </c:pt>
                <c:pt idx="44">
                  <c:v>5.8676359074696451</c:v>
                </c:pt>
                <c:pt idx="45">
                  <c:v>5.9082844717540404</c:v>
                </c:pt>
                <c:pt idx="46">
                  <c:v>5.7249586001045971</c:v>
                </c:pt>
                <c:pt idx="47">
                  <c:v>5.7737343851961427</c:v>
                </c:pt>
                <c:pt idx="48">
                  <c:v>6.3672785043149851</c:v>
                </c:pt>
                <c:pt idx="49">
                  <c:v>6.1167457001392229</c:v>
                </c:pt>
                <c:pt idx="50">
                  <c:v>5.8734361688516357</c:v>
                </c:pt>
                <c:pt idx="51">
                  <c:v>5.4932493839652956</c:v>
                </c:pt>
                <c:pt idx="52">
                  <c:v>5.9076461438463772</c:v>
                </c:pt>
                <c:pt idx="53">
                  <c:v>6.427754168028768</c:v>
                </c:pt>
                <c:pt idx="54">
                  <c:v>6.0909285167765344</c:v>
                </c:pt>
                <c:pt idx="55">
                  <c:v>5.8574680190797208</c:v>
                </c:pt>
                <c:pt idx="56">
                  <c:v>5.622938415659041</c:v>
                </c:pt>
                <c:pt idx="57">
                  <c:v>6.1419825631079448</c:v>
                </c:pt>
                <c:pt idx="58">
                  <c:v>5.326475248700631</c:v>
                </c:pt>
                <c:pt idx="59">
                  <c:v>4.9991048629498058</c:v>
                </c:pt>
                <c:pt idx="60">
                  <c:v>5.5045347794158479</c:v>
                </c:pt>
                <c:pt idx="61">
                  <c:v>5.5547351898599677</c:v>
                </c:pt>
                <c:pt idx="62">
                  <c:v>5.4215117976587655</c:v>
                </c:pt>
                <c:pt idx="63">
                  <c:v>4.7385066410263663</c:v>
                </c:pt>
                <c:pt idx="64">
                  <c:v>5.1358489742334426</c:v>
                </c:pt>
                <c:pt idx="65">
                  <c:v>5.432738243742909</c:v>
                </c:pt>
                <c:pt idx="66">
                  <c:v>5.5726278062911181</c:v>
                </c:pt>
                <c:pt idx="67">
                  <c:v>5.3592280983632286</c:v>
                </c:pt>
                <c:pt idx="68">
                  <c:v>4.8941963979363301</c:v>
                </c:pt>
                <c:pt idx="69">
                  <c:v>4.8175868917884666</c:v>
                </c:pt>
                <c:pt idx="70">
                  <c:v>4.7156913057959553</c:v>
                </c:pt>
                <c:pt idx="71">
                  <c:v>4.4320651389903674</c:v>
                </c:pt>
                <c:pt idx="72">
                  <c:v>5.0660015730944883</c:v>
                </c:pt>
                <c:pt idx="73">
                  <c:v>4.7741585757745213</c:v>
                </c:pt>
                <c:pt idx="74">
                  <c:v>4.5934707682221365</c:v>
                </c:pt>
                <c:pt idx="75">
                  <c:v>4.1408873307750582</c:v>
                </c:pt>
                <c:pt idx="76">
                  <c:v>4.6080563001332111</c:v>
                </c:pt>
                <c:pt idx="77">
                  <c:v>4.8059018875822144</c:v>
                </c:pt>
                <c:pt idx="78">
                  <c:v>4.7378936498159874</c:v>
                </c:pt>
                <c:pt idx="79">
                  <c:v>4.4676854067310776</c:v>
                </c:pt>
                <c:pt idx="80">
                  <c:v>4.260647526762039</c:v>
                </c:pt>
                <c:pt idx="81">
                  <c:v>4.3075404618746909</c:v>
                </c:pt>
                <c:pt idx="82">
                  <c:v>4.0902895499959637</c:v>
                </c:pt>
                <c:pt idx="83">
                  <c:v>3.7610337043667785</c:v>
                </c:pt>
                <c:pt idx="84">
                  <c:v>4.1099691738784951</c:v>
                </c:pt>
                <c:pt idx="85">
                  <c:v>4.0281958315792394</c:v>
                </c:pt>
                <c:pt idx="86">
                  <c:v>3.8688032463077699</c:v>
                </c:pt>
                <c:pt idx="87">
                  <c:v>3.5183879217720628</c:v>
                </c:pt>
                <c:pt idx="88">
                  <c:v>3.6157291323887697</c:v>
                </c:pt>
                <c:pt idx="89">
                  <c:v>4.1363241377622204</c:v>
                </c:pt>
                <c:pt idx="90">
                  <c:v>4.0921877791538854</c:v>
                </c:pt>
                <c:pt idx="91">
                  <c:v>3.9172954278352332</c:v>
                </c:pt>
                <c:pt idx="92">
                  <c:v>3.7349165508606332</c:v>
                </c:pt>
                <c:pt idx="93">
                  <c:v>3.8026142925716391</c:v>
                </c:pt>
                <c:pt idx="94">
                  <c:v>3.5083496039070705</c:v>
                </c:pt>
                <c:pt idx="95">
                  <c:v>3.3415605302265483</c:v>
                </c:pt>
                <c:pt idx="96">
                  <c:v>3.8998011677544726</c:v>
                </c:pt>
                <c:pt idx="97">
                  <c:v>3.7878697323045474</c:v>
                </c:pt>
                <c:pt idx="98">
                  <c:v>3.4666430759692322</c:v>
                </c:pt>
                <c:pt idx="99">
                  <c:v>3.1662553206442867</c:v>
                </c:pt>
                <c:pt idx="100">
                  <c:v>3.410906403705078</c:v>
                </c:pt>
                <c:pt idx="101">
                  <c:v>3.9064748519989547</c:v>
                </c:pt>
                <c:pt idx="102">
                  <c:v>3.9116220569803613</c:v>
                </c:pt>
                <c:pt idx="103">
                  <c:v>3.7759303803801951</c:v>
                </c:pt>
                <c:pt idx="104">
                  <c:v>3.4759846774127934</c:v>
                </c:pt>
                <c:pt idx="105">
                  <c:v>3.5899486779203764</c:v>
                </c:pt>
                <c:pt idx="106">
                  <c:v>3.556961347656947</c:v>
                </c:pt>
                <c:pt idx="107">
                  <c:v>3.3099785633632068</c:v>
                </c:pt>
                <c:pt idx="108">
                  <c:v>3.9582365757755413</c:v>
                </c:pt>
                <c:pt idx="109">
                  <c:v>3.9023745005553288</c:v>
                </c:pt>
                <c:pt idx="110">
                  <c:v>3.689698754778318</c:v>
                </c:pt>
                <c:pt idx="111">
                  <c:v>3.2157944458308081</c:v>
                </c:pt>
                <c:pt idx="112">
                  <c:v>3.3434262569844839</c:v>
                </c:pt>
                <c:pt idx="113">
                  <c:v>4.0017493826247037</c:v>
                </c:pt>
                <c:pt idx="114">
                  <c:v>3.7253706439659577</c:v>
                </c:pt>
                <c:pt idx="115">
                  <c:v>3.4801073873538155</c:v>
                </c:pt>
                <c:pt idx="116">
                  <c:v>3.1759213056021638</c:v>
                </c:pt>
                <c:pt idx="117">
                  <c:v>3.2491656187935551</c:v>
                </c:pt>
                <c:pt idx="118">
                  <c:v>3.0393588630756083</c:v>
                </c:pt>
                <c:pt idx="119">
                  <c:v>3.0536791186310652</c:v>
                </c:pt>
                <c:pt idx="120">
                  <c:v>3.9172477209299603</c:v>
                </c:pt>
                <c:pt idx="121">
                  <c:v>3.4970259789485958</c:v>
                </c:pt>
                <c:pt idx="122">
                  <c:v>3.2990448680273081</c:v>
                </c:pt>
                <c:pt idx="123">
                  <c:v>2.7739640197196662</c:v>
                </c:pt>
                <c:pt idx="124">
                  <c:v>3.0203032182411946</c:v>
                </c:pt>
                <c:pt idx="125">
                  <c:v>3.5027035880460247</c:v>
                </c:pt>
                <c:pt idx="126">
                  <c:v>3.4265435612318789</c:v>
                </c:pt>
                <c:pt idx="127">
                  <c:v>3.2412967785521678</c:v>
                </c:pt>
                <c:pt idx="128">
                  <c:v>2.8282328610357759</c:v>
                </c:pt>
                <c:pt idx="129">
                  <c:v>2.9194343989326121</c:v>
                </c:pt>
                <c:pt idx="130">
                  <c:v>2.7483466999312411</c:v>
                </c:pt>
                <c:pt idx="131">
                  <c:v>2.6378097343539597</c:v>
                </c:pt>
                <c:pt idx="132">
                  <c:v>3.1204630336693637</c:v>
                </c:pt>
                <c:pt idx="133">
                  <c:v>3.1284581811703926</c:v>
                </c:pt>
                <c:pt idx="134">
                  <c:v>3.9801617309239994</c:v>
                </c:pt>
                <c:pt idx="135">
                  <c:v>8.2499738777387961</c:v>
                </c:pt>
                <c:pt idx="136">
                  <c:v>9.3743790306555628</c:v>
                </c:pt>
                <c:pt idx="137">
                  <c:v>8.5901485498066865</c:v>
                </c:pt>
                <c:pt idx="138">
                  <c:v>8.2845613568429499</c:v>
                </c:pt>
                <c:pt idx="139">
                  <c:v>7.4993439300707507</c:v>
                </c:pt>
                <c:pt idx="140">
                  <c:v>7.5494466947091956</c:v>
                </c:pt>
                <c:pt idx="141">
                  <c:v>7.1759174842797258</c:v>
                </c:pt>
                <c:pt idx="142">
                  <c:v>7.011892330461043</c:v>
                </c:pt>
                <c:pt idx="143">
                  <c:v>6.7692538862934732</c:v>
                </c:pt>
                <c:pt idx="144">
                  <c:v>6.9080150971991046</c:v>
                </c:pt>
                <c:pt idx="145">
                  <c:v>6.6972450497463907</c:v>
                </c:pt>
                <c:pt idx="146">
                  <c:v>6.5196060975027645</c:v>
                </c:pt>
                <c:pt idx="147">
                  <c:v>6.091333117379846</c:v>
                </c:pt>
                <c:pt idx="148">
                  <c:v>6.1135683453456329</c:v>
                </c:pt>
                <c:pt idx="149">
                  <c:v>6.6505266051862026</c:v>
                </c:pt>
                <c:pt idx="150">
                  <c:v>6.181219144732383</c:v>
                </c:pt>
                <c:pt idx="151">
                  <c:v>6.074225800349824</c:v>
                </c:pt>
                <c:pt idx="152">
                  <c:v>4.7183447576534805</c:v>
                </c:pt>
                <c:pt idx="153">
                  <c:v>4.2703555034946756</c:v>
                </c:pt>
                <c:pt idx="154">
                  <c:v>4.0733535233998408</c:v>
                </c:pt>
                <c:pt idx="155">
                  <c:v>3.1798276733602471</c:v>
                </c:pt>
                <c:pt idx="156">
                  <c:v>3.7676507018202874</c:v>
                </c:pt>
                <c:pt idx="157">
                  <c:v>3.6123319141022181</c:v>
                </c:pt>
                <c:pt idx="158">
                  <c:v>3.3319631226242521</c:v>
                </c:pt>
                <c:pt idx="159">
                  <c:v>2.8774479681530365</c:v>
                </c:pt>
                <c:pt idx="160">
                  <c:v>3.0851386437122796</c:v>
                </c:pt>
                <c:pt idx="161">
                  <c:v>3.6751805829471622</c:v>
                </c:pt>
                <c:pt idx="162">
                  <c:v>3.3421912790658386</c:v>
                </c:pt>
                <c:pt idx="163">
                  <c:v>3.3585458872021503</c:v>
                </c:pt>
                <c:pt idx="164">
                  <c:v>2.8940401952572312</c:v>
                </c:pt>
                <c:pt idx="165">
                  <c:v>3.0550759524563849</c:v>
                </c:pt>
                <c:pt idx="166">
                  <c:v>2.6970561171251193</c:v>
                </c:pt>
                <c:pt idx="167">
                  <c:v>2.4046578531941218</c:v>
                </c:pt>
                <c:pt idx="168">
                  <c:v>2.7511827073730966</c:v>
                </c:pt>
                <c:pt idx="169">
                  <c:v>2.8792065286004256</c:v>
                </c:pt>
                <c:pt idx="170">
                  <c:v>2.1905057864606929</c:v>
                </c:pt>
                <c:pt idx="171">
                  <c:v>1.7740519563702126</c:v>
                </c:pt>
                <c:pt idx="172">
                  <c:v>2.1202793659220025</c:v>
                </c:pt>
                <c:pt idx="173">
                  <c:v>1.6020704095692513</c:v>
                </c:pt>
                <c:pt idx="174">
                  <c:v>1.6525153469092835</c:v>
                </c:pt>
                <c:pt idx="175">
                  <c:v>1.7271506335992086</c:v>
                </c:pt>
                <c:pt idx="176">
                  <c:v>1.7839562829611992</c:v>
                </c:pt>
                <c:pt idx="177">
                  <c:v>2.0570357513914379</c:v>
                </c:pt>
                <c:pt idx="178">
                  <c:v>1.6850405983245762</c:v>
                </c:pt>
                <c:pt idx="179">
                  <c:v>1.9518190006564584</c:v>
                </c:pt>
                <c:pt idx="180">
                  <c:v>2.6015951531006998</c:v>
                </c:pt>
                <c:pt idx="181">
                  <c:v>2.8701094510736231</c:v>
                </c:pt>
                <c:pt idx="182">
                  <c:v>0</c:v>
                </c:pt>
              </c:numCache>
            </c:numRef>
          </c:val>
          <c:smooth val="0"/>
          <c:extLst>
            <c:ext xmlns:c16="http://schemas.microsoft.com/office/drawing/2014/chart" uri="{C3380CC4-5D6E-409C-BE32-E72D297353CC}">
              <c16:uniqueId val="{00000003-7682-4576-AB27-FC0B56C9EE52}"/>
            </c:ext>
          </c:extLst>
        </c:ser>
        <c:ser>
          <c:idx val="4"/>
          <c:order val="4"/>
          <c:tx>
            <c:strRef>
              <c:f>'unemployment rates'!$F$1</c:f>
              <c:strCache>
                <c:ptCount val="1"/>
                <c:pt idx="0">
                  <c:v>NVA</c:v>
                </c:pt>
              </c:strCache>
            </c:strRef>
          </c:tx>
          <c:spPr>
            <a:ln w="38100">
              <a:solidFill>
                <a:schemeClr val="accent1">
                  <a:lumMod val="75000"/>
                </a:schemeClr>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rates'!$F$2:$F$184</c:f>
              <c:numCache>
                <c:formatCode>0.0</c:formatCode>
                <c:ptCount val="183"/>
                <c:pt idx="0">
                  <c:v>4.7</c:v>
                </c:pt>
                <c:pt idx="1">
                  <c:v>5</c:v>
                </c:pt>
                <c:pt idx="2">
                  <c:v>5.0999999999999996</c:v>
                </c:pt>
                <c:pt idx="3">
                  <c:v>4.8</c:v>
                </c:pt>
                <c:pt idx="4">
                  <c:v>5.2</c:v>
                </c:pt>
                <c:pt idx="5">
                  <c:v>5.4</c:v>
                </c:pt>
                <c:pt idx="6">
                  <c:v>5.2</c:v>
                </c:pt>
                <c:pt idx="7">
                  <c:v>5.3</c:v>
                </c:pt>
                <c:pt idx="8">
                  <c:v>5.4</c:v>
                </c:pt>
                <c:pt idx="9">
                  <c:v>5.4</c:v>
                </c:pt>
                <c:pt idx="10">
                  <c:v>5.3</c:v>
                </c:pt>
                <c:pt idx="11">
                  <c:v>5.5</c:v>
                </c:pt>
                <c:pt idx="12">
                  <c:v>6.3</c:v>
                </c:pt>
                <c:pt idx="13">
                  <c:v>6.3</c:v>
                </c:pt>
                <c:pt idx="14">
                  <c:v>6.2</c:v>
                </c:pt>
                <c:pt idx="15">
                  <c:v>5.5</c:v>
                </c:pt>
                <c:pt idx="16">
                  <c:v>5.7</c:v>
                </c:pt>
                <c:pt idx="17">
                  <c:v>5.7</c:v>
                </c:pt>
                <c:pt idx="18">
                  <c:v>5.6</c:v>
                </c:pt>
                <c:pt idx="19">
                  <c:v>5.5</c:v>
                </c:pt>
                <c:pt idx="20">
                  <c:v>5.3</c:v>
                </c:pt>
                <c:pt idx="21">
                  <c:v>5.2</c:v>
                </c:pt>
                <c:pt idx="22">
                  <c:v>5.0999999999999996</c:v>
                </c:pt>
                <c:pt idx="23">
                  <c:v>4.9000000000000004</c:v>
                </c:pt>
                <c:pt idx="24">
                  <c:v>5.4</c:v>
                </c:pt>
                <c:pt idx="25">
                  <c:v>5.3</c:v>
                </c:pt>
                <c:pt idx="26">
                  <c:v>5.0999999999999996</c:v>
                </c:pt>
                <c:pt idx="27">
                  <c:v>4.7</c:v>
                </c:pt>
                <c:pt idx="28">
                  <c:v>4.9000000000000004</c:v>
                </c:pt>
                <c:pt idx="29">
                  <c:v>5.3</c:v>
                </c:pt>
                <c:pt idx="30">
                  <c:v>5.0999999999999996</c:v>
                </c:pt>
                <c:pt idx="31">
                  <c:v>5.2</c:v>
                </c:pt>
                <c:pt idx="32">
                  <c:v>5.0999999999999996</c:v>
                </c:pt>
                <c:pt idx="33">
                  <c:v>4.9000000000000004</c:v>
                </c:pt>
                <c:pt idx="34">
                  <c:v>4.5999999999999996</c:v>
                </c:pt>
                <c:pt idx="35">
                  <c:v>4.7</c:v>
                </c:pt>
                <c:pt idx="36">
                  <c:v>5</c:v>
                </c:pt>
                <c:pt idx="37">
                  <c:v>5.0999999999999996</c:v>
                </c:pt>
                <c:pt idx="38">
                  <c:v>4.9000000000000004</c:v>
                </c:pt>
                <c:pt idx="39">
                  <c:v>4.3</c:v>
                </c:pt>
                <c:pt idx="40">
                  <c:v>4.7</c:v>
                </c:pt>
                <c:pt idx="41">
                  <c:v>4.9000000000000004</c:v>
                </c:pt>
                <c:pt idx="42">
                  <c:v>4.8</c:v>
                </c:pt>
                <c:pt idx="43">
                  <c:v>4.7</c:v>
                </c:pt>
                <c:pt idx="44">
                  <c:v>4.5</c:v>
                </c:pt>
                <c:pt idx="45">
                  <c:v>4.3</c:v>
                </c:pt>
                <c:pt idx="46">
                  <c:v>4.0999999999999996</c:v>
                </c:pt>
                <c:pt idx="47">
                  <c:v>4.2</c:v>
                </c:pt>
                <c:pt idx="48">
                  <c:v>4.8</c:v>
                </c:pt>
                <c:pt idx="49">
                  <c:v>4.5999999999999996</c:v>
                </c:pt>
                <c:pt idx="50">
                  <c:v>4.4000000000000004</c:v>
                </c:pt>
                <c:pt idx="51">
                  <c:v>4.0999999999999996</c:v>
                </c:pt>
                <c:pt idx="52">
                  <c:v>4.5</c:v>
                </c:pt>
                <c:pt idx="53">
                  <c:v>4.8</c:v>
                </c:pt>
                <c:pt idx="54">
                  <c:v>4.7</c:v>
                </c:pt>
                <c:pt idx="55">
                  <c:v>4.5999999999999996</c:v>
                </c:pt>
                <c:pt idx="56">
                  <c:v>4.5</c:v>
                </c:pt>
                <c:pt idx="57">
                  <c:v>4.7</c:v>
                </c:pt>
                <c:pt idx="58">
                  <c:v>4.2</c:v>
                </c:pt>
                <c:pt idx="59">
                  <c:v>4.0999999999999996</c:v>
                </c:pt>
                <c:pt idx="60">
                  <c:v>4.5</c:v>
                </c:pt>
                <c:pt idx="61">
                  <c:v>4.5999999999999996</c:v>
                </c:pt>
                <c:pt idx="62">
                  <c:v>4.5999999999999996</c:v>
                </c:pt>
                <c:pt idx="63">
                  <c:v>3.9</c:v>
                </c:pt>
                <c:pt idx="64">
                  <c:v>4.4000000000000004</c:v>
                </c:pt>
                <c:pt idx="65">
                  <c:v>4.4000000000000004</c:v>
                </c:pt>
                <c:pt idx="66">
                  <c:v>4.5</c:v>
                </c:pt>
                <c:pt idx="67">
                  <c:v>4.5</c:v>
                </c:pt>
                <c:pt idx="68">
                  <c:v>4.2</c:v>
                </c:pt>
                <c:pt idx="69">
                  <c:v>4</c:v>
                </c:pt>
                <c:pt idx="70">
                  <c:v>3.9</c:v>
                </c:pt>
                <c:pt idx="71">
                  <c:v>3.7</c:v>
                </c:pt>
                <c:pt idx="72">
                  <c:v>4.2</c:v>
                </c:pt>
                <c:pt idx="73">
                  <c:v>4.2</c:v>
                </c:pt>
                <c:pt idx="74">
                  <c:v>4</c:v>
                </c:pt>
                <c:pt idx="75">
                  <c:v>3.5</c:v>
                </c:pt>
                <c:pt idx="76">
                  <c:v>3.9</c:v>
                </c:pt>
                <c:pt idx="77">
                  <c:v>3.8</c:v>
                </c:pt>
                <c:pt idx="78">
                  <c:v>3.7</c:v>
                </c:pt>
                <c:pt idx="79">
                  <c:v>3.5</c:v>
                </c:pt>
                <c:pt idx="80">
                  <c:v>3.4</c:v>
                </c:pt>
                <c:pt idx="81">
                  <c:v>3.3</c:v>
                </c:pt>
                <c:pt idx="82">
                  <c:v>3.2</c:v>
                </c:pt>
                <c:pt idx="83">
                  <c:v>3.1</c:v>
                </c:pt>
                <c:pt idx="84">
                  <c:v>3.4</c:v>
                </c:pt>
                <c:pt idx="85">
                  <c:v>3.3</c:v>
                </c:pt>
                <c:pt idx="86">
                  <c:v>3.3</c:v>
                </c:pt>
                <c:pt idx="87">
                  <c:v>2.8</c:v>
                </c:pt>
                <c:pt idx="88">
                  <c:v>3.1</c:v>
                </c:pt>
                <c:pt idx="89">
                  <c:v>3.3</c:v>
                </c:pt>
                <c:pt idx="90">
                  <c:v>3.4</c:v>
                </c:pt>
                <c:pt idx="91">
                  <c:v>3.4</c:v>
                </c:pt>
                <c:pt idx="92">
                  <c:v>3.4</c:v>
                </c:pt>
                <c:pt idx="93">
                  <c:v>3.4</c:v>
                </c:pt>
                <c:pt idx="94">
                  <c:v>3.2</c:v>
                </c:pt>
                <c:pt idx="95">
                  <c:v>3.1</c:v>
                </c:pt>
                <c:pt idx="96">
                  <c:v>3.6</c:v>
                </c:pt>
                <c:pt idx="97">
                  <c:v>3.5</c:v>
                </c:pt>
                <c:pt idx="98">
                  <c:v>3.3</c:v>
                </c:pt>
                <c:pt idx="99">
                  <c:v>2.9</c:v>
                </c:pt>
                <c:pt idx="100">
                  <c:v>3.2</c:v>
                </c:pt>
                <c:pt idx="101">
                  <c:v>3.2</c:v>
                </c:pt>
                <c:pt idx="102">
                  <c:v>3.2</c:v>
                </c:pt>
                <c:pt idx="103">
                  <c:v>3.2</c:v>
                </c:pt>
                <c:pt idx="104">
                  <c:v>3</c:v>
                </c:pt>
                <c:pt idx="105">
                  <c:v>2.8</c:v>
                </c:pt>
                <c:pt idx="106">
                  <c:v>2.7</c:v>
                </c:pt>
                <c:pt idx="107">
                  <c:v>2.5</c:v>
                </c:pt>
                <c:pt idx="108">
                  <c:v>3</c:v>
                </c:pt>
                <c:pt idx="109">
                  <c:v>2.8</c:v>
                </c:pt>
                <c:pt idx="110">
                  <c:v>2.7</c:v>
                </c:pt>
                <c:pt idx="111">
                  <c:v>2.2999999999999998</c:v>
                </c:pt>
                <c:pt idx="112">
                  <c:v>2.4</c:v>
                </c:pt>
                <c:pt idx="113">
                  <c:v>2.7</c:v>
                </c:pt>
                <c:pt idx="114">
                  <c:v>2.5</c:v>
                </c:pt>
                <c:pt idx="115">
                  <c:v>2.6</c:v>
                </c:pt>
                <c:pt idx="116">
                  <c:v>2.2999999999999998</c:v>
                </c:pt>
                <c:pt idx="117">
                  <c:v>2.2999999999999998</c:v>
                </c:pt>
                <c:pt idx="118">
                  <c:v>2.2000000000000002</c:v>
                </c:pt>
                <c:pt idx="119">
                  <c:v>2.2000000000000002</c:v>
                </c:pt>
                <c:pt idx="120">
                  <c:v>2.9</c:v>
                </c:pt>
                <c:pt idx="121">
                  <c:v>2.6</c:v>
                </c:pt>
                <c:pt idx="122">
                  <c:v>2.5</c:v>
                </c:pt>
                <c:pt idx="123">
                  <c:v>2</c:v>
                </c:pt>
                <c:pt idx="124">
                  <c:v>2.2999999999999998</c:v>
                </c:pt>
                <c:pt idx="125">
                  <c:v>2.4</c:v>
                </c:pt>
                <c:pt idx="126">
                  <c:v>2.4</c:v>
                </c:pt>
                <c:pt idx="127">
                  <c:v>2.2999999999999998</c:v>
                </c:pt>
                <c:pt idx="128">
                  <c:v>2.1</c:v>
                </c:pt>
                <c:pt idx="129">
                  <c:v>2</c:v>
                </c:pt>
                <c:pt idx="130">
                  <c:v>2</c:v>
                </c:pt>
                <c:pt idx="131">
                  <c:v>1.8</c:v>
                </c:pt>
                <c:pt idx="132">
                  <c:v>2.2999999999999998</c:v>
                </c:pt>
                <c:pt idx="133">
                  <c:v>2</c:v>
                </c:pt>
                <c:pt idx="134">
                  <c:v>2.2999999999999998</c:v>
                </c:pt>
                <c:pt idx="135">
                  <c:v>10.1</c:v>
                </c:pt>
                <c:pt idx="136">
                  <c:v>8</c:v>
                </c:pt>
                <c:pt idx="137">
                  <c:v>8.3000000000000007</c:v>
                </c:pt>
                <c:pt idx="138">
                  <c:v>7.4</c:v>
                </c:pt>
                <c:pt idx="139">
                  <c:v>6.5</c:v>
                </c:pt>
                <c:pt idx="140">
                  <c:v>5.9</c:v>
                </c:pt>
                <c:pt idx="141">
                  <c:v>5.4</c:v>
                </c:pt>
                <c:pt idx="142">
                  <c:v>5.2</c:v>
                </c:pt>
                <c:pt idx="143">
                  <c:v>5.3</c:v>
                </c:pt>
                <c:pt idx="144">
                  <c:v>5.0999999999999996</c:v>
                </c:pt>
                <c:pt idx="145">
                  <c:v>4.8</c:v>
                </c:pt>
                <c:pt idx="146">
                  <c:v>4.5999999999999996</c:v>
                </c:pt>
                <c:pt idx="147">
                  <c:v>3.5</c:v>
                </c:pt>
                <c:pt idx="148">
                  <c:v>3.7</c:v>
                </c:pt>
                <c:pt idx="149">
                  <c:v>4.0999999999999996</c:v>
                </c:pt>
                <c:pt idx="150">
                  <c:v>3.7</c:v>
                </c:pt>
                <c:pt idx="151">
                  <c:v>3.4</c:v>
                </c:pt>
                <c:pt idx="152">
                  <c:v>2.7</c:v>
                </c:pt>
                <c:pt idx="153">
                  <c:v>2.5</c:v>
                </c:pt>
                <c:pt idx="154">
                  <c:v>2.2999999999999998</c:v>
                </c:pt>
                <c:pt idx="155">
                  <c:v>2.2999999999999998</c:v>
                </c:pt>
                <c:pt idx="156">
                  <c:v>3</c:v>
                </c:pt>
                <c:pt idx="157">
                  <c:v>2.5</c:v>
                </c:pt>
                <c:pt idx="158">
                  <c:v>2.2999999999999998</c:v>
                </c:pt>
                <c:pt idx="159">
                  <c:v>2.2000000000000002</c:v>
                </c:pt>
                <c:pt idx="160">
                  <c:v>2.6</c:v>
                </c:pt>
                <c:pt idx="161">
                  <c:v>2.6</c:v>
                </c:pt>
                <c:pt idx="162">
                  <c:v>2.5</c:v>
                </c:pt>
                <c:pt idx="163">
                  <c:v>2.9</c:v>
                </c:pt>
                <c:pt idx="164">
                  <c:v>2.6</c:v>
                </c:pt>
                <c:pt idx="165">
                  <c:v>2.6</c:v>
                </c:pt>
                <c:pt idx="166">
                  <c:v>2.6</c:v>
                </c:pt>
                <c:pt idx="167">
                  <c:v>2.2999999999999998</c:v>
                </c:pt>
                <c:pt idx="168">
                  <c:v>2.8</c:v>
                </c:pt>
                <c:pt idx="169">
                  <c:v>2.5</c:v>
                </c:pt>
                <c:pt idx="170">
                  <c:v>2.5</c:v>
                </c:pt>
                <c:pt idx="171">
                  <c:v>2.2000000000000002</c:v>
                </c:pt>
                <c:pt idx="172">
                  <c:v>2.4</c:v>
                </c:pt>
                <c:pt idx="173">
                  <c:v>2.5</c:v>
                </c:pt>
                <c:pt idx="174">
                  <c:v>2.2999999999999998</c:v>
                </c:pt>
                <c:pt idx="175">
                  <c:v>2.7</c:v>
                </c:pt>
                <c:pt idx="176">
                  <c:v>2.7</c:v>
                </c:pt>
                <c:pt idx="177">
                  <c:v>2.7</c:v>
                </c:pt>
                <c:pt idx="178">
                  <c:v>2.6</c:v>
                </c:pt>
                <c:pt idx="179">
                  <c:v>2.4</c:v>
                </c:pt>
                <c:pt idx="180">
                  <c:v>2.4</c:v>
                </c:pt>
                <c:pt idx="181">
                  <c:v>2.6</c:v>
                </c:pt>
              </c:numCache>
            </c:numRef>
          </c:val>
          <c:smooth val="0"/>
          <c:extLst>
            <c:ext xmlns:c16="http://schemas.microsoft.com/office/drawing/2014/chart" uri="{C3380CC4-5D6E-409C-BE32-E72D297353CC}">
              <c16:uniqueId val="{00000004-7682-4576-AB27-FC0B56C9EE52}"/>
            </c:ext>
          </c:extLst>
        </c:ser>
        <c:ser>
          <c:idx val="5"/>
          <c:order val="5"/>
          <c:tx>
            <c:strRef>
              <c:f>'unemployment rates'!$G$1</c:f>
              <c:strCache>
                <c:ptCount val="1"/>
                <c:pt idx="0">
                  <c:v>BLT</c:v>
                </c:pt>
              </c:strCache>
            </c:strRef>
          </c:tx>
          <c:spPr>
            <a:ln>
              <a:solidFill>
                <a:srgbClr val="00B050"/>
              </a:solidFill>
            </a:ln>
          </c:spPr>
          <c:marker>
            <c:symbol val="none"/>
          </c:marker>
          <c:cat>
            <c:numRef>
              <c:f>'unemployment rates'!$A$2:$A$184</c:f>
              <c:numCache>
                <c:formatCode>[$-409]mmm\-yy;@</c:formatCode>
                <c:ptCount val="183"/>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40492</c:v>
                </c:pt>
                <c:pt idx="23">
                  <c:v>40513</c:v>
                </c:pt>
                <c:pt idx="24">
                  <c:v>40544</c:v>
                </c:pt>
                <c:pt idx="25">
                  <c:v>40575</c:v>
                </c:pt>
                <c:pt idx="26">
                  <c:v>40604</c:v>
                </c:pt>
                <c:pt idx="27">
                  <c:v>40634</c:v>
                </c:pt>
                <c:pt idx="28">
                  <c:v>40665</c:v>
                </c:pt>
                <c:pt idx="29">
                  <c:v>40697</c:v>
                </c:pt>
                <c:pt idx="30">
                  <c:v>40728</c:v>
                </c:pt>
                <c:pt idx="31">
                  <c:v>40766</c:v>
                </c:pt>
                <c:pt idx="32">
                  <c:v>40787</c:v>
                </c:pt>
                <c:pt idx="33">
                  <c:v>40817</c:v>
                </c:pt>
                <c:pt idx="34">
                  <c:v>40848</c:v>
                </c:pt>
                <c:pt idx="35">
                  <c:v>40878</c:v>
                </c:pt>
                <c:pt idx="36">
                  <c:v>40910</c:v>
                </c:pt>
                <c:pt idx="37">
                  <c:v>40942</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41346</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43515</c:v>
                </c:pt>
                <c:pt idx="122">
                  <c:v>43543</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44398</c:v>
                </c:pt>
                <c:pt idx="151">
                  <c:v>44417</c:v>
                </c:pt>
                <c:pt idx="152">
                  <c:v>44468</c:v>
                </c:pt>
                <c:pt idx="153">
                  <c:v>44470</c:v>
                </c:pt>
                <c:pt idx="154">
                  <c:v>44501</c:v>
                </c:pt>
                <c:pt idx="155">
                  <c:v>44531</c:v>
                </c:pt>
                <c:pt idx="156">
                  <c:v>44562</c:v>
                </c:pt>
                <c:pt idx="157">
                  <c:v>44593</c:v>
                </c:pt>
                <c:pt idx="158">
                  <c:v>44621</c:v>
                </c:pt>
                <c:pt idx="159">
                  <c:v>44673</c:v>
                </c:pt>
                <c:pt idx="160">
                  <c:v>44682</c:v>
                </c:pt>
                <c:pt idx="161">
                  <c:v>44713</c:v>
                </c:pt>
                <c:pt idx="162">
                  <c:v>44743</c:v>
                </c:pt>
                <c:pt idx="163">
                  <c:v>44774</c:v>
                </c:pt>
                <c:pt idx="164">
                  <c:v>44805</c:v>
                </c:pt>
                <c:pt idx="165">
                  <c:v>44835</c:v>
                </c:pt>
                <c:pt idx="166">
                  <c:v>44866</c:v>
                </c:pt>
                <c:pt idx="167">
                  <c:v>44896</c:v>
                </c:pt>
                <c:pt idx="168">
                  <c:v>44927</c:v>
                </c:pt>
                <c:pt idx="169">
                  <c:v>44958</c:v>
                </c:pt>
                <c:pt idx="170">
                  <c:v>45008</c:v>
                </c:pt>
                <c:pt idx="171">
                  <c:v>45039</c:v>
                </c:pt>
                <c:pt idx="172">
                  <c:v>45069</c:v>
                </c:pt>
                <c:pt idx="173">
                  <c:v>45078</c:v>
                </c:pt>
                <c:pt idx="174">
                  <c:v>45108</c:v>
                </c:pt>
                <c:pt idx="175">
                  <c:v>45140</c:v>
                </c:pt>
                <c:pt idx="176">
                  <c:v>45170</c:v>
                </c:pt>
                <c:pt idx="177">
                  <c:v>45200</c:v>
                </c:pt>
                <c:pt idx="178">
                  <c:v>45231</c:v>
                </c:pt>
                <c:pt idx="179">
                  <c:v>45261</c:v>
                </c:pt>
                <c:pt idx="180">
                  <c:v>45292</c:v>
                </c:pt>
                <c:pt idx="181">
                  <c:v>45323</c:v>
                </c:pt>
                <c:pt idx="182">
                  <c:v>45352</c:v>
                </c:pt>
              </c:numCache>
            </c:numRef>
          </c:cat>
          <c:val>
            <c:numRef>
              <c:f>'unemployment rates'!$G$2:$G$184</c:f>
              <c:numCache>
                <c:formatCode>0.0</c:formatCode>
                <c:ptCount val="183"/>
                <c:pt idx="0">
                  <c:v>7.4</c:v>
                </c:pt>
                <c:pt idx="1">
                  <c:v>7.8</c:v>
                </c:pt>
                <c:pt idx="2">
                  <c:v>7.8</c:v>
                </c:pt>
                <c:pt idx="3">
                  <c:v>7.4</c:v>
                </c:pt>
                <c:pt idx="4">
                  <c:v>8</c:v>
                </c:pt>
                <c:pt idx="5">
                  <c:v>8.4</c:v>
                </c:pt>
                <c:pt idx="6">
                  <c:v>8.4</c:v>
                </c:pt>
                <c:pt idx="7">
                  <c:v>8.3000000000000007</c:v>
                </c:pt>
                <c:pt idx="8">
                  <c:v>8</c:v>
                </c:pt>
                <c:pt idx="9">
                  <c:v>8.1</c:v>
                </c:pt>
                <c:pt idx="10">
                  <c:v>8</c:v>
                </c:pt>
                <c:pt idx="11">
                  <c:v>8</c:v>
                </c:pt>
                <c:pt idx="12">
                  <c:v>8.9</c:v>
                </c:pt>
                <c:pt idx="13">
                  <c:v>9.1</c:v>
                </c:pt>
                <c:pt idx="14">
                  <c:v>8.8000000000000007</c:v>
                </c:pt>
                <c:pt idx="15">
                  <c:v>7.9</c:v>
                </c:pt>
                <c:pt idx="16">
                  <c:v>8</c:v>
                </c:pt>
                <c:pt idx="17">
                  <c:v>8.4</c:v>
                </c:pt>
                <c:pt idx="18">
                  <c:v>8.6999999999999993</c:v>
                </c:pt>
                <c:pt idx="19">
                  <c:v>8.6</c:v>
                </c:pt>
                <c:pt idx="20">
                  <c:v>8.1</c:v>
                </c:pt>
                <c:pt idx="21">
                  <c:v>7.8</c:v>
                </c:pt>
                <c:pt idx="22">
                  <c:v>8</c:v>
                </c:pt>
                <c:pt idx="23">
                  <c:v>7.7</c:v>
                </c:pt>
                <c:pt idx="24">
                  <c:v>8.3000000000000007</c:v>
                </c:pt>
                <c:pt idx="25">
                  <c:v>8.1</c:v>
                </c:pt>
                <c:pt idx="26">
                  <c:v>7.7</c:v>
                </c:pt>
                <c:pt idx="27">
                  <c:v>7.2</c:v>
                </c:pt>
                <c:pt idx="28">
                  <c:v>7.5</c:v>
                </c:pt>
                <c:pt idx="29">
                  <c:v>8.1</c:v>
                </c:pt>
                <c:pt idx="30">
                  <c:v>8.1</c:v>
                </c:pt>
                <c:pt idx="31">
                  <c:v>7.9</c:v>
                </c:pt>
                <c:pt idx="32">
                  <c:v>7.5</c:v>
                </c:pt>
                <c:pt idx="33">
                  <c:v>7.3</c:v>
                </c:pt>
                <c:pt idx="34">
                  <c:v>6.9</c:v>
                </c:pt>
                <c:pt idx="35">
                  <c:v>6.9</c:v>
                </c:pt>
                <c:pt idx="36">
                  <c:v>7.5</c:v>
                </c:pt>
                <c:pt idx="37">
                  <c:v>7.4</c:v>
                </c:pt>
                <c:pt idx="38">
                  <c:v>7.1</c:v>
                </c:pt>
                <c:pt idx="39">
                  <c:v>6.6</c:v>
                </c:pt>
                <c:pt idx="40">
                  <c:v>7</c:v>
                </c:pt>
                <c:pt idx="41">
                  <c:v>7.6</c:v>
                </c:pt>
                <c:pt idx="42">
                  <c:v>7.7</c:v>
                </c:pt>
                <c:pt idx="43">
                  <c:v>7.5</c:v>
                </c:pt>
                <c:pt idx="44">
                  <c:v>6.9</c:v>
                </c:pt>
                <c:pt idx="45">
                  <c:v>6.9</c:v>
                </c:pt>
                <c:pt idx="46">
                  <c:v>6.7</c:v>
                </c:pt>
                <c:pt idx="47">
                  <c:v>6.8</c:v>
                </c:pt>
                <c:pt idx="48">
                  <c:v>7.6</c:v>
                </c:pt>
                <c:pt idx="49">
                  <c:v>7.2</c:v>
                </c:pt>
                <c:pt idx="50">
                  <c:v>6.9</c:v>
                </c:pt>
                <c:pt idx="51">
                  <c:v>6.4</c:v>
                </c:pt>
                <c:pt idx="52">
                  <c:v>6.8</c:v>
                </c:pt>
                <c:pt idx="53">
                  <c:v>7.3</c:v>
                </c:pt>
                <c:pt idx="54">
                  <c:v>7.1</c:v>
                </c:pt>
                <c:pt idx="55">
                  <c:v>6.9</c:v>
                </c:pt>
                <c:pt idx="56">
                  <c:v>6.5</c:v>
                </c:pt>
                <c:pt idx="57">
                  <c:v>6.6</c:v>
                </c:pt>
                <c:pt idx="58">
                  <c:v>6.1</c:v>
                </c:pt>
                <c:pt idx="59">
                  <c:v>5.8</c:v>
                </c:pt>
                <c:pt idx="60">
                  <c:v>6.5</c:v>
                </c:pt>
                <c:pt idx="61">
                  <c:v>6.5</c:v>
                </c:pt>
                <c:pt idx="62">
                  <c:v>6.3</c:v>
                </c:pt>
                <c:pt idx="63">
                  <c:v>5.5</c:v>
                </c:pt>
                <c:pt idx="64">
                  <c:v>5.9</c:v>
                </c:pt>
                <c:pt idx="65">
                  <c:v>6.2</c:v>
                </c:pt>
                <c:pt idx="66">
                  <c:v>6.4</c:v>
                </c:pt>
                <c:pt idx="67">
                  <c:v>6.2</c:v>
                </c:pt>
                <c:pt idx="68">
                  <c:v>5.6</c:v>
                </c:pt>
                <c:pt idx="69">
                  <c:v>5.5</c:v>
                </c:pt>
                <c:pt idx="70">
                  <c:v>5.5</c:v>
                </c:pt>
                <c:pt idx="71">
                  <c:v>5.2</c:v>
                </c:pt>
                <c:pt idx="72">
                  <c:v>6</c:v>
                </c:pt>
                <c:pt idx="73">
                  <c:v>5.7</c:v>
                </c:pt>
                <c:pt idx="74">
                  <c:v>5.4</c:v>
                </c:pt>
                <c:pt idx="75">
                  <c:v>4.8</c:v>
                </c:pt>
                <c:pt idx="76">
                  <c:v>5.2</c:v>
                </c:pt>
                <c:pt idx="77">
                  <c:v>5.5</c:v>
                </c:pt>
                <c:pt idx="78">
                  <c:v>5.5</c:v>
                </c:pt>
                <c:pt idx="79">
                  <c:v>5.2</c:v>
                </c:pt>
                <c:pt idx="80">
                  <c:v>4.8</c:v>
                </c:pt>
                <c:pt idx="81">
                  <c:v>4.8</c:v>
                </c:pt>
                <c:pt idx="82">
                  <c:v>4.5999999999999996</c:v>
                </c:pt>
                <c:pt idx="83">
                  <c:v>4.3</c:v>
                </c:pt>
                <c:pt idx="84">
                  <c:v>4.8</c:v>
                </c:pt>
                <c:pt idx="85">
                  <c:v>4.8</c:v>
                </c:pt>
                <c:pt idx="86">
                  <c:v>4.5999999999999996</c:v>
                </c:pt>
                <c:pt idx="87">
                  <c:v>4.0999999999999996</c:v>
                </c:pt>
                <c:pt idx="88">
                  <c:v>4.0999999999999996</c:v>
                </c:pt>
                <c:pt idx="89">
                  <c:v>4.5999999999999996</c:v>
                </c:pt>
                <c:pt idx="90">
                  <c:v>4.7</c:v>
                </c:pt>
                <c:pt idx="91">
                  <c:v>4.5999999999999996</c:v>
                </c:pt>
                <c:pt idx="92">
                  <c:v>4.2</c:v>
                </c:pt>
                <c:pt idx="93">
                  <c:v>4.3</c:v>
                </c:pt>
                <c:pt idx="94">
                  <c:v>4.0999999999999996</c:v>
                </c:pt>
                <c:pt idx="95">
                  <c:v>4</c:v>
                </c:pt>
                <c:pt idx="96">
                  <c:v>4.5999999999999996</c:v>
                </c:pt>
                <c:pt idx="97">
                  <c:v>4.4000000000000004</c:v>
                </c:pt>
                <c:pt idx="98">
                  <c:v>4.0999999999999996</c:v>
                </c:pt>
                <c:pt idx="99">
                  <c:v>3.8</c:v>
                </c:pt>
                <c:pt idx="100">
                  <c:v>3.8</c:v>
                </c:pt>
                <c:pt idx="101">
                  <c:v>4.4000000000000004</c:v>
                </c:pt>
                <c:pt idx="102">
                  <c:v>4.4000000000000004</c:v>
                </c:pt>
                <c:pt idx="103">
                  <c:v>4.4000000000000004</c:v>
                </c:pt>
                <c:pt idx="104">
                  <c:v>3.9</c:v>
                </c:pt>
                <c:pt idx="105">
                  <c:v>3.9</c:v>
                </c:pt>
                <c:pt idx="106">
                  <c:v>3.9</c:v>
                </c:pt>
                <c:pt idx="107">
                  <c:v>3.7</c:v>
                </c:pt>
                <c:pt idx="108">
                  <c:v>4.4000000000000004</c:v>
                </c:pt>
                <c:pt idx="109">
                  <c:v>4.4000000000000004</c:v>
                </c:pt>
                <c:pt idx="110">
                  <c:v>4.0999999999999996</c:v>
                </c:pt>
                <c:pt idx="111">
                  <c:v>3.6</c:v>
                </c:pt>
                <c:pt idx="112">
                  <c:v>3.7</c:v>
                </c:pt>
                <c:pt idx="113">
                  <c:v>4.3</c:v>
                </c:pt>
                <c:pt idx="114">
                  <c:v>4.2</c:v>
                </c:pt>
                <c:pt idx="115">
                  <c:v>4</c:v>
                </c:pt>
                <c:pt idx="116">
                  <c:v>3.4</c:v>
                </c:pt>
                <c:pt idx="117">
                  <c:v>3.5</c:v>
                </c:pt>
                <c:pt idx="118">
                  <c:v>3.3</c:v>
                </c:pt>
                <c:pt idx="119">
                  <c:v>3.4</c:v>
                </c:pt>
                <c:pt idx="120">
                  <c:v>4</c:v>
                </c:pt>
                <c:pt idx="121">
                  <c:v>3.8</c:v>
                </c:pt>
                <c:pt idx="122">
                  <c:v>3.6</c:v>
                </c:pt>
                <c:pt idx="123">
                  <c:v>3.1</c:v>
                </c:pt>
                <c:pt idx="124">
                  <c:v>3.3</c:v>
                </c:pt>
                <c:pt idx="125">
                  <c:v>3.8</c:v>
                </c:pt>
                <c:pt idx="126">
                  <c:v>3.8</c:v>
                </c:pt>
                <c:pt idx="127">
                  <c:v>3.7</c:v>
                </c:pt>
                <c:pt idx="128">
                  <c:v>3</c:v>
                </c:pt>
                <c:pt idx="129">
                  <c:v>3.2</c:v>
                </c:pt>
                <c:pt idx="130">
                  <c:v>3</c:v>
                </c:pt>
                <c:pt idx="131">
                  <c:v>2.8</c:v>
                </c:pt>
                <c:pt idx="132">
                  <c:v>3.4</c:v>
                </c:pt>
                <c:pt idx="133">
                  <c:v>3.4</c:v>
                </c:pt>
                <c:pt idx="134">
                  <c:v>4.3</c:v>
                </c:pt>
                <c:pt idx="135">
                  <c:v>9</c:v>
                </c:pt>
                <c:pt idx="136">
                  <c:v>9.1999999999999993</c:v>
                </c:pt>
                <c:pt idx="137">
                  <c:v>7.8</c:v>
                </c:pt>
                <c:pt idx="138">
                  <c:v>7.5</c:v>
                </c:pt>
                <c:pt idx="139">
                  <c:v>6.7</c:v>
                </c:pt>
                <c:pt idx="140">
                  <c:v>6.7</c:v>
                </c:pt>
                <c:pt idx="141">
                  <c:v>6</c:v>
                </c:pt>
                <c:pt idx="142">
                  <c:v>5.8</c:v>
                </c:pt>
                <c:pt idx="143">
                  <c:v>6</c:v>
                </c:pt>
                <c:pt idx="144">
                  <c:v>6.4</c:v>
                </c:pt>
                <c:pt idx="145">
                  <c:v>6.1</c:v>
                </c:pt>
                <c:pt idx="146">
                  <c:v>5.8</c:v>
                </c:pt>
                <c:pt idx="147">
                  <c:v>5.2</c:v>
                </c:pt>
                <c:pt idx="148">
                  <c:v>5.3</c:v>
                </c:pt>
                <c:pt idx="149">
                  <c:v>6</c:v>
                </c:pt>
                <c:pt idx="150">
                  <c:v>5.2</c:v>
                </c:pt>
                <c:pt idx="151">
                  <c:v>5.0999999999999996</c:v>
                </c:pt>
                <c:pt idx="152">
                  <c:v>4.4000000000000004</c:v>
                </c:pt>
                <c:pt idx="153">
                  <c:v>4.0999999999999996</c:v>
                </c:pt>
                <c:pt idx="154">
                  <c:v>3.7</c:v>
                </c:pt>
                <c:pt idx="155">
                  <c:v>3.1</c:v>
                </c:pt>
                <c:pt idx="156">
                  <c:v>3.7</c:v>
                </c:pt>
                <c:pt idx="157">
                  <c:v>3.6</c:v>
                </c:pt>
                <c:pt idx="158">
                  <c:v>3.3</c:v>
                </c:pt>
                <c:pt idx="159">
                  <c:v>2.9</c:v>
                </c:pt>
                <c:pt idx="160">
                  <c:v>3.1</c:v>
                </c:pt>
                <c:pt idx="161">
                  <c:v>3.7</c:v>
                </c:pt>
                <c:pt idx="162">
                  <c:v>3.4</c:v>
                </c:pt>
                <c:pt idx="163">
                  <c:v>3.5</c:v>
                </c:pt>
                <c:pt idx="164">
                  <c:v>2.9</c:v>
                </c:pt>
                <c:pt idx="165">
                  <c:v>3.1</c:v>
                </c:pt>
                <c:pt idx="166">
                  <c:v>2.8</c:v>
                </c:pt>
                <c:pt idx="167">
                  <c:v>2.5</c:v>
                </c:pt>
                <c:pt idx="168">
                  <c:v>3</c:v>
                </c:pt>
                <c:pt idx="169">
                  <c:v>3.1</c:v>
                </c:pt>
                <c:pt idx="170">
                  <c:v>2.2999999999999998</c:v>
                </c:pt>
                <c:pt idx="171">
                  <c:v>1.9</c:v>
                </c:pt>
                <c:pt idx="172">
                  <c:v>2.2000000000000002</c:v>
                </c:pt>
                <c:pt idx="173">
                  <c:v>1.7</c:v>
                </c:pt>
                <c:pt idx="174">
                  <c:v>1.8</c:v>
                </c:pt>
                <c:pt idx="175">
                  <c:v>1.8</c:v>
                </c:pt>
                <c:pt idx="176">
                  <c:v>1.9</c:v>
                </c:pt>
                <c:pt idx="177">
                  <c:v>2.2000000000000002</c:v>
                </c:pt>
                <c:pt idx="178">
                  <c:v>1.8</c:v>
                </c:pt>
                <c:pt idx="179">
                  <c:v>2</c:v>
                </c:pt>
                <c:pt idx="180">
                  <c:v>2.8</c:v>
                </c:pt>
                <c:pt idx="181">
                  <c:v>2.8</c:v>
                </c:pt>
                <c:pt idx="182">
                  <c:v>0</c:v>
                </c:pt>
              </c:numCache>
            </c:numRef>
          </c:val>
          <c:smooth val="0"/>
          <c:extLst>
            <c:ext xmlns:c16="http://schemas.microsoft.com/office/drawing/2014/chart" uri="{C3380CC4-5D6E-409C-BE32-E72D297353CC}">
              <c16:uniqueId val="{00000001-B011-4473-AB5B-368226D01597}"/>
            </c:ext>
          </c:extLst>
        </c:ser>
        <c:dLbls>
          <c:showLegendKey val="0"/>
          <c:showVal val="0"/>
          <c:showCatName val="0"/>
          <c:showSerName val="0"/>
          <c:showPercent val="0"/>
          <c:showBubbleSize val="0"/>
        </c:dLbls>
        <c:smooth val="0"/>
        <c:axId val="120388992"/>
        <c:axId val="120468608"/>
      </c:lineChart>
      <c:dateAx>
        <c:axId val="120388992"/>
        <c:scaling>
          <c:orientation val="minMax"/>
          <c:min val="40210"/>
        </c:scaling>
        <c:delete val="0"/>
        <c:axPos val="b"/>
        <c:majorGridlines/>
        <c:numFmt formatCode="[$-409]mmm\ yyyy;@" sourceLinked="0"/>
        <c:majorTickMark val="none"/>
        <c:minorTickMark val="none"/>
        <c:tickLblPos val="nextTo"/>
        <c:txPr>
          <a:bodyPr rot="-2580000" vert="horz"/>
          <a:lstStyle/>
          <a:p>
            <a:pPr>
              <a:defRPr sz="1400" b="1">
                <a:solidFill>
                  <a:schemeClr val="tx1"/>
                </a:solidFill>
                <a:latin typeface="Cambria" panose="02040503050406030204" pitchFamily="18" charset="0"/>
                <a:ea typeface="Cambria" panose="02040503050406030204" pitchFamily="18" charset="0"/>
              </a:defRPr>
            </a:pPr>
            <a:endParaRPr lang="en-US"/>
          </a:p>
        </c:txPr>
        <c:crossAx val="120468608"/>
        <c:crosses val="autoZero"/>
        <c:auto val="1"/>
        <c:lblOffset val="100"/>
        <c:baseTimeUnit val="days"/>
        <c:majorUnit val="1"/>
        <c:majorTimeUnit val="years"/>
      </c:dateAx>
      <c:valAx>
        <c:axId val="120468608"/>
        <c:scaling>
          <c:orientation val="minMax"/>
          <c:max val="15"/>
          <c:min val="1"/>
        </c:scaling>
        <c:delete val="0"/>
        <c:axPos val="l"/>
        <c:majorGridlines/>
        <c:numFmt formatCode="0.0" sourceLinked="1"/>
        <c:majorTickMark val="none"/>
        <c:minorTickMark val="none"/>
        <c:tickLblPos val="nextTo"/>
        <c:txPr>
          <a:bodyPr/>
          <a:lstStyle/>
          <a:p>
            <a:pPr>
              <a:defRPr sz="1400" b="1">
                <a:latin typeface="Cambria" panose="02040503050406030204" pitchFamily="18" charset="0"/>
                <a:ea typeface="Cambria" panose="02040503050406030204" pitchFamily="18" charset="0"/>
              </a:defRPr>
            </a:pPr>
            <a:endParaRPr lang="en-US"/>
          </a:p>
        </c:txPr>
        <c:crossAx val="120388992"/>
        <c:crosses val="autoZero"/>
        <c:crossBetween val="midCat"/>
      </c:valAx>
      <c:spPr>
        <a:solidFill>
          <a:schemeClr val="bg1">
            <a:lumMod val="95000"/>
          </a:schemeClr>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Sheet1!$B$2:$B$13</c:f>
              <c:numCache>
                <c:formatCode>#,##0</c:formatCode>
                <c:ptCount val="12"/>
                <c:pt idx="0">
                  <c:v>48997</c:v>
                </c:pt>
                <c:pt idx="1">
                  <c:v>49161</c:v>
                </c:pt>
                <c:pt idx="2">
                  <c:v>47770</c:v>
                </c:pt>
                <c:pt idx="3">
                  <c:v>48635</c:v>
                </c:pt>
                <c:pt idx="4">
                  <c:v>47868</c:v>
                </c:pt>
                <c:pt idx="5">
                  <c:v>47932</c:v>
                </c:pt>
                <c:pt idx="6">
                  <c:v>43896</c:v>
                </c:pt>
                <c:pt idx="7">
                  <c:v>43524</c:v>
                </c:pt>
                <c:pt idx="8">
                  <c:v>39263</c:v>
                </c:pt>
                <c:pt idx="9">
                  <c:v>34171</c:v>
                </c:pt>
                <c:pt idx="10">
                  <c:v>27972</c:v>
                </c:pt>
                <c:pt idx="11">
                  <c:v>29999</c:v>
                </c:pt>
              </c:numCache>
            </c:numRef>
          </c:val>
          <c:extLst>
            <c:ext xmlns:c16="http://schemas.microsoft.com/office/drawing/2014/chart" uri="{C3380CC4-5D6E-409C-BE32-E72D297353CC}">
              <c16:uniqueId val="{00000000-D569-45DE-8B8B-D8F839940C9F}"/>
            </c:ext>
          </c:extLst>
        </c:ser>
        <c:ser>
          <c:idx val="1"/>
          <c:order val="1"/>
          <c:tx>
            <c:strRef>
              <c:f>Sheet1!$C$1</c:f>
              <c:strCache>
                <c:ptCount val="1"/>
                <c:pt idx="0">
                  <c:v>Net 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Sheet1!$C$2:$C$13</c:f>
              <c:numCache>
                <c:formatCode>#,##0</c:formatCode>
                <c:ptCount val="12"/>
                <c:pt idx="0">
                  <c:v>31147</c:v>
                </c:pt>
                <c:pt idx="1">
                  <c:v>41809</c:v>
                </c:pt>
                <c:pt idx="2">
                  <c:v>34500</c:v>
                </c:pt>
                <c:pt idx="3">
                  <c:v>42824</c:v>
                </c:pt>
                <c:pt idx="4">
                  <c:v>47101</c:v>
                </c:pt>
                <c:pt idx="5">
                  <c:v>40486</c:v>
                </c:pt>
                <c:pt idx="6">
                  <c:v>40284</c:v>
                </c:pt>
                <c:pt idx="7">
                  <c:v>25154</c:v>
                </c:pt>
                <c:pt idx="8">
                  <c:v>30731</c:v>
                </c:pt>
                <c:pt idx="9">
                  <c:v>23895</c:v>
                </c:pt>
                <c:pt idx="10">
                  <c:v>16965</c:v>
                </c:pt>
                <c:pt idx="11">
                  <c:v>44680</c:v>
                </c:pt>
              </c:numCache>
            </c:numRef>
          </c:val>
          <c:extLst>
            <c:ext xmlns:c16="http://schemas.microsoft.com/office/drawing/2014/chart" uri="{C3380CC4-5D6E-409C-BE32-E72D297353CC}">
              <c16:uniqueId val="{00000001-D569-45DE-8B8B-D8F839940C9F}"/>
            </c:ext>
          </c:extLst>
        </c:ser>
        <c:ser>
          <c:idx val="2"/>
          <c:order val="2"/>
          <c:tx>
            <c:strRef>
              <c:f>Sheet1!$D$1</c:f>
              <c:strCache>
                <c:ptCount val="1"/>
                <c:pt idx="0">
                  <c:v>Net Domestic Migration</c:v>
                </c:pt>
              </c:strCache>
            </c:strRef>
          </c:tx>
          <c:spPr>
            <a:solidFill>
              <a:schemeClr val="accent3"/>
            </a:solidFill>
            <a:ln>
              <a:noFill/>
            </a:ln>
            <a:effectLst/>
          </c:spPr>
          <c:invertIfNegative val="0"/>
          <c:dLbls>
            <c:dLbl>
              <c:idx val="0"/>
              <c:layout>
                <c:manualLayout>
                  <c:x val="0"/>
                  <c:y val="-2.7199903071661511E-2"/>
                </c:manualLayout>
              </c:layout>
              <c:spPr>
                <a:noFill/>
                <a:ln>
                  <a:noFill/>
                </a:ln>
                <a:effectLst/>
              </c:spPr>
              <c:txPr>
                <a:bodyPr rot="0" spcFirstLastPara="1" vertOverflow="ellipsis" vert="horz" wrap="square" lIns="38100" tIns="9144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69-45DE-8B8B-D8F839940C9F}"/>
                </c:ext>
              </c:extLst>
            </c:dLbl>
            <c:dLbl>
              <c:idx val="1"/>
              <c:layout>
                <c:manualLayout>
                  <c:x val="-1.2894906511927789E-3"/>
                  <c:y val="-5.0514105704514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69-45DE-8B8B-D8F839940C9F}"/>
                </c:ext>
              </c:extLst>
            </c:dLbl>
            <c:dLbl>
              <c:idx val="2"/>
              <c:layout>
                <c:manualLayout>
                  <c:x val="-1.9341852094406961E-3"/>
                  <c:y val="-4.604107765721465E-2"/>
                </c:manualLayout>
              </c:layout>
              <c:showLegendKey val="0"/>
              <c:showVal val="1"/>
              <c:showCatName val="0"/>
              <c:showSerName val="0"/>
              <c:showPercent val="0"/>
              <c:showBubbleSize val="0"/>
              <c:extLst>
                <c:ext xmlns:c15="http://schemas.microsoft.com/office/drawing/2012/chart" uri="{CE6537A1-D6FC-4f65-9D91-7224C49458BB}">
                  <c15:layout>
                    <c:manualLayout>
                      <c:w val="7.0631901186432922E-2"/>
                      <c:h val="7.8063739497651136E-2"/>
                    </c:manualLayout>
                  </c15:layout>
                </c:ext>
                <c:ext xmlns:c16="http://schemas.microsoft.com/office/drawing/2014/chart" uri="{C3380CC4-5D6E-409C-BE32-E72D297353CC}">
                  <c16:uniqueId val="{00000003-D569-45DE-8B8B-D8F839940C9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C5D-4B59-9511-9CC143B0354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C5D-4B59-9511-9CC143B0354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C5D-4B59-9511-9CC143B0354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C5D-4B59-9511-9CC143B03540}"/>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C5D-4B59-9511-9CC143B03540}"/>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C5D-4B59-9511-9CC143B0354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C5D-4B59-9511-9CC143B03540}"/>
                </c:ext>
              </c:extLst>
            </c:dLbl>
            <c:dLbl>
              <c:idx val="10"/>
              <c:tx>
                <c:rich>
                  <a:bodyPr/>
                  <a:lstStyle/>
                  <a:p>
                    <a:fld id="{E52CE55D-C91B-4757-8F55-25489CCC9933}"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71-4CB0-B590-B4501CEE5FA2}"/>
                </c:ext>
              </c:extLst>
            </c:dLbl>
            <c:dLbl>
              <c:idx val="11"/>
              <c:tx>
                <c:rich>
                  <a:bodyPr/>
                  <a:lstStyle/>
                  <a:p>
                    <a:fld id="{9681D54B-43A1-41CB-96DE-EE0712EF76ED}" type="VALUE">
                      <a:rPr lang="en-US" baseline="0">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71-4CB0-B590-B4501CEE5F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Sheet1!$D$2:$D$13</c:f>
              <c:numCache>
                <c:formatCode>#,##0</c:formatCode>
                <c:ptCount val="12"/>
                <c:pt idx="0">
                  <c:v>24663</c:v>
                </c:pt>
                <c:pt idx="1">
                  <c:v>6441</c:v>
                </c:pt>
                <c:pt idx="2">
                  <c:v>2885</c:v>
                </c:pt>
                <c:pt idx="3">
                  <c:v>-22156</c:v>
                </c:pt>
                <c:pt idx="4">
                  <c:v>-32494</c:v>
                </c:pt>
                <c:pt idx="5">
                  <c:v>-32381</c:v>
                </c:pt>
                <c:pt idx="6">
                  <c:v>-21797</c:v>
                </c:pt>
                <c:pt idx="7">
                  <c:v>-30237</c:v>
                </c:pt>
                <c:pt idx="8">
                  <c:v>-28839</c:v>
                </c:pt>
                <c:pt idx="9">
                  <c:v>-30953</c:v>
                </c:pt>
                <c:pt idx="10">
                  <c:v>-46497</c:v>
                </c:pt>
                <c:pt idx="11">
                  <c:v>-66441</c:v>
                </c:pt>
              </c:numCache>
            </c:numRef>
          </c:val>
          <c:extLst>
            <c:ext xmlns:c16="http://schemas.microsoft.com/office/drawing/2014/chart" uri="{C3380CC4-5D6E-409C-BE32-E72D297353CC}">
              <c16:uniqueId val="{00000002-D569-45DE-8B8B-D8F839940C9F}"/>
            </c:ext>
          </c:extLst>
        </c:ser>
        <c:dLbls>
          <c:showLegendKey val="0"/>
          <c:showVal val="0"/>
          <c:showCatName val="0"/>
          <c:showSerName val="0"/>
          <c:showPercent val="0"/>
          <c:showBubbleSize val="0"/>
        </c:dLbls>
        <c:gapWidth val="150"/>
        <c:overlap val="100"/>
        <c:axId val="479306568"/>
        <c:axId val="479301976"/>
      </c:barChart>
      <c:catAx>
        <c:axId val="479306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479301976"/>
        <c:crosses val="autoZero"/>
        <c:auto val="1"/>
        <c:lblAlgn val="ctr"/>
        <c:lblOffset val="100"/>
        <c:noMultiLvlLbl val="0"/>
      </c:catAx>
      <c:valAx>
        <c:axId val="479301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479306568"/>
        <c:crosses val="autoZero"/>
        <c:crossBetween val="between"/>
      </c:valAx>
      <c:spPr>
        <a:noFill/>
        <a:ln>
          <a:noFill/>
        </a:ln>
        <a:effectLst/>
      </c:spPr>
    </c:plotArea>
    <c:legend>
      <c:legendPos val="b"/>
      <c:layout>
        <c:manualLayout>
          <c:xMode val="edge"/>
          <c:yMode val="edge"/>
          <c:x val="0.1609327992608274"/>
          <c:y val="0.93384575593356545"/>
          <c:w val="0.69854314995067424"/>
          <c:h val="6.214934669343966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data'!$B$1</c:f>
              <c:strCache>
                <c:ptCount val="1"/>
                <c:pt idx="0">
                  <c:v>% change</c:v>
                </c:pt>
              </c:strCache>
            </c:strRef>
          </c:tx>
          <c:spPr>
            <a:solidFill>
              <a:schemeClr val="accent6"/>
            </a:solidFill>
            <a:ln>
              <a:noFill/>
            </a:ln>
            <a:effectLst/>
          </c:spPr>
          <c:invertIfNegative val="0"/>
          <c:dLbls>
            <c:dLbl>
              <c:idx val="2"/>
              <c:layout>
                <c:manualLayout>
                  <c:x val="-1.4085864546556019E-3"/>
                  <c:y val="0.25641724018089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9A-4E88-89B3-2F3006AF54AA}"/>
                </c:ext>
              </c:extLst>
            </c:dLbl>
            <c:dLbl>
              <c:idx val="3"/>
              <c:layout>
                <c:manualLayout>
                  <c:x val="0"/>
                  <c:y val="0.25641724018089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EF-4083-A6DC-5BC4326A4FDC}"/>
                </c:ext>
              </c:extLst>
            </c:dLbl>
            <c:dLbl>
              <c:idx val="4"/>
              <c:layout>
                <c:manualLayout>
                  <c:x val="-4.2257593639666502E-3"/>
                  <c:y val="0.251267323906528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EF-4083-A6DC-5BC4326A4FDC}"/>
                </c:ext>
              </c:extLst>
            </c:dLbl>
            <c:dLbl>
              <c:idx val="5"/>
              <c:layout>
                <c:manualLayout>
                  <c:x val="-1.4085864546555501E-3"/>
                  <c:y val="0.270253486570669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EF-4083-A6DC-5BC4326A4FDC}"/>
                </c:ext>
              </c:extLst>
            </c:dLbl>
            <c:dLbl>
              <c:idx val="6"/>
              <c:layout>
                <c:manualLayout>
                  <c:x val="-2.8171729093111001E-3"/>
                  <c:y val="4.4252020146446316E-2"/>
                </c:manualLayout>
              </c:layout>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AEF-4083-A6DC-5BC4326A4FDC}"/>
                </c:ext>
              </c:extLst>
            </c:dLbl>
            <c:dLbl>
              <c:idx val="7"/>
              <c:layout>
                <c:manualLayout>
                  <c:x val="-1.0329514673372409E-16"/>
                  <c:y val="5.6330954297897591E-2"/>
                </c:manualLayout>
              </c:layout>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AEF-4083-A6DC-5BC4326A4FDC}"/>
                </c:ext>
              </c:extLst>
            </c:dLbl>
            <c:dLbl>
              <c:idx val="8"/>
              <c:layout>
                <c:manualLayout>
                  <c:x val="-5.6343458186223043E-3"/>
                  <c:y val="0.13880914586781046"/>
                </c:manualLayout>
              </c:layout>
              <c:spPr>
                <a:noFill/>
                <a:ln>
                  <a:noFill/>
                </a:ln>
                <a:effectLst/>
              </c:spPr>
              <c:txPr>
                <a:bodyPr rot="0" spcFirstLastPara="1" vertOverflow="ellipsis" vert="horz" wrap="square" lIns="0" tIns="19050" rIns="0" bIns="19050" anchor="ctr" anchorCtr="1">
                  <a:no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762719175220502E-2"/>
                      <c:h val="0.39578092537251641"/>
                    </c:manualLayout>
                  </c15:layout>
                </c:ext>
                <c:ext xmlns:c16="http://schemas.microsoft.com/office/drawing/2014/chart" uri="{C3380CC4-5D6E-409C-BE32-E72D297353CC}">
                  <c16:uniqueId val="{00000000-49B3-44CF-B399-CF590C52213D}"/>
                </c:ext>
              </c:extLst>
            </c:dLbl>
            <c:dLbl>
              <c:idx val="9"/>
              <c:layout>
                <c:manualLayout>
                  <c:x val="1.4085864546554468E-3"/>
                  <c:y val="-4.7809133883660045E-2"/>
                </c:manualLayout>
              </c:layout>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rgbClr val="FF0000"/>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AEF-4083-A6DC-5BC4326A4FDC}"/>
                </c:ext>
              </c:extLst>
            </c:dLbl>
            <c:dLbl>
              <c:idx val="10"/>
              <c:tx>
                <c:rich>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fld id="{30CD5DD7-0EA2-45E3-91F5-B8E29CB0F478}" type="VALUE">
                      <a:rPr lang="en-US">
                        <a:solidFill>
                          <a:srgbClr val="FF0000"/>
                        </a:solidFill>
                      </a:rPr>
                      <a:pPr>
                        <a:defRPr sz="1400" b="1" i="0" u="none" strike="noStrike" baseline="0">
                          <a:solidFill>
                            <a:schemeClr val="tx1"/>
                          </a:solidFill>
                          <a:latin typeface="Cambria" panose="02040503050406030204" pitchFamily="18" charset="0"/>
                          <a:ea typeface="Cambria" panose="02040503050406030204" pitchFamily="18" charset="0"/>
                          <a:cs typeface="+mn-cs"/>
                        </a:defRPr>
                      </a:pPr>
                      <a:t>[VALUE]</a:t>
                    </a:fld>
                    <a:endParaRPr lang="en-US"/>
                  </a:p>
                </c:rich>
              </c:tx>
              <c:spPr>
                <a:noFill/>
                <a:ln>
                  <a:noFill/>
                </a:ln>
                <a:effectLst/>
              </c:sp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2AEF-4083-A6DC-5BC4326A4FDC}"/>
                </c:ext>
              </c:extLst>
            </c:dLbl>
            <c:dLbl>
              <c:idx val="11"/>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E2-40E2-80C0-69EF23500B5C}"/>
                </c:ext>
              </c:extLst>
            </c:dLbl>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bg1"/>
                    </a:solidFill>
                    <a:latin typeface="Cambria" panose="02040503050406030204" pitchFamily="18" charset="0"/>
                    <a:ea typeface="Cambria" panose="02040503050406030204" pitchFamily="18" charset="0"/>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'chart data'!$A$2:$A$13</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'chart data'!$B$2:$B$13</c:f>
              <c:numCache>
                <c:formatCode>0.0%</c:formatCode>
                <c:ptCount val="12"/>
                <c:pt idx="0">
                  <c:v>1.6842181338342307E-2</c:v>
                </c:pt>
                <c:pt idx="1">
                  <c:v>1.4478870336959555E-2</c:v>
                </c:pt>
                <c:pt idx="2">
                  <c:v>1.161523752635313E-2</c:v>
                </c:pt>
                <c:pt idx="3">
                  <c:v>1.0349732323369538E-2</c:v>
                </c:pt>
                <c:pt idx="4">
                  <c:v>9.1876541092605658E-3</c:v>
                </c:pt>
                <c:pt idx="5">
                  <c:v>1.0134745999380378E-2</c:v>
                </c:pt>
                <c:pt idx="6">
                  <c:v>6.1824207343090173E-3</c:v>
                </c:pt>
                <c:pt idx="7" formatCode="0.00%">
                  <c:v>6.5781565880985472E-3</c:v>
                </c:pt>
                <c:pt idx="8">
                  <c:v>4.3053907182172349E-3</c:v>
                </c:pt>
                <c:pt idx="9" formatCode="0.00%">
                  <c:v>-2.9003016038030459E-3</c:v>
                </c:pt>
                <c:pt idx="10" formatCode="0.00%">
                  <c:v>-2.7832406816803549E-4</c:v>
                </c:pt>
                <c:pt idx="11" formatCode="0.00%">
                  <c:v>1.3902795437545279E-3</c:v>
                </c:pt>
              </c:numCache>
            </c:numRef>
          </c:val>
          <c:extLst>
            <c:ext xmlns:c16="http://schemas.microsoft.com/office/drawing/2014/chart" uri="{C3380CC4-5D6E-409C-BE32-E72D297353CC}">
              <c16:uniqueId val="{00000000-7BB5-4244-8076-ACF9C98BF0C0}"/>
            </c:ext>
          </c:extLst>
        </c:ser>
        <c:dLbls>
          <c:showLegendKey val="0"/>
          <c:showVal val="0"/>
          <c:showCatName val="0"/>
          <c:showSerName val="0"/>
          <c:showPercent val="0"/>
          <c:showBubbleSize val="0"/>
        </c:dLbls>
        <c:gapWidth val="5"/>
        <c:axId val="574803528"/>
        <c:axId val="574804184"/>
      </c:barChart>
      <c:catAx>
        <c:axId val="574803528"/>
        <c:scaling>
          <c:orientation val="minMax"/>
        </c:scaling>
        <c:delete val="1"/>
        <c:axPos val="b"/>
        <c:numFmt formatCode="General" sourceLinked="1"/>
        <c:majorTickMark val="none"/>
        <c:minorTickMark val="none"/>
        <c:tickLblPos val="nextTo"/>
        <c:crossAx val="574804184"/>
        <c:crosses val="autoZero"/>
        <c:auto val="1"/>
        <c:lblAlgn val="ctr"/>
        <c:lblOffset val="100"/>
        <c:noMultiLvlLbl val="0"/>
      </c:catAx>
      <c:valAx>
        <c:axId val="574804184"/>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57480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79-409D-9752-8F636F101B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strCache>
            </c:strRef>
          </c:cat>
          <c:val>
            <c:numRef>
              <c:f>Sheet1!$B$2:$B$14</c:f>
              <c:numCache>
                <c:formatCode>General</c:formatCode>
                <c:ptCount val="13"/>
                <c:pt idx="0">
                  <c:v>11358</c:v>
                </c:pt>
                <c:pt idx="1">
                  <c:v>11091</c:v>
                </c:pt>
                <c:pt idx="2">
                  <c:v>9794</c:v>
                </c:pt>
                <c:pt idx="3">
                  <c:v>10410</c:v>
                </c:pt>
                <c:pt idx="4">
                  <c:v>10267</c:v>
                </c:pt>
                <c:pt idx="5">
                  <c:v>9500</c:v>
                </c:pt>
                <c:pt idx="6">
                  <c:v>7508</c:v>
                </c:pt>
                <c:pt idx="7">
                  <c:v>7035</c:v>
                </c:pt>
                <c:pt idx="8">
                  <c:v>6443</c:v>
                </c:pt>
                <c:pt idx="9">
                  <c:v>-137</c:v>
                </c:pt>
                <c:pt idx="10">
                  <c:v>1582</c:v>
                </c:pt>
                <c:pt idx="11">
                  <c:v>3331</c:v>
                </c:pt>
                <c:pt idx="12">
                  <c:v>5208</c:v>
                </c:pt>
              </c:numCache>
            </c:numRef>
          </c:val>
          <c:extLst>
            <c:ext xmlns:c16="http://schemas.microsoft.com/office/drawing/2014/chart" uri="{C3380CC4-5D6E-409C-BE32-E72D297353CC}">
              <c16:uniqueId val="{00000000-D569-45DE-8B8B-D8F839940C9F}"/>
            </c:ext>
          </c:extLst>
        </c:ser>
        <c:ser>
          <c:idx val="1"/>
          <c:order val="1"/>
          <c:tx>
            <c:strRef>
              <c:f>Sheet1!$C$1</c:f>
              <c:strCache>
                <c:ptCount val="1"/>
                <c:pt idx="0">
                  <c:v>Net International Migration</c:v>
                </c:pt>
              </c:strCache>
            </c:strRef>
          </c:tx>
          <c:spPr>
            <a:solidFill>
              <a:schemeClr val="accent2"/>
            </a:solidFill>
            <a:ln>
              <a:noFill/>
            </a:ln>
            <a:effectLst/>
          </c:spPr>
          <c:invertIfNegative val="0"/>
          <c:dLbls>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79-409D-9752-8F636F101B9E}"/>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79-409D-9752-8F636F101B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strCache>
            </c:strRef>
          </c:cat>
          <c:val>
            <c:numRef>
              <c:f>Sheet1!$C$2:$C$14</c:f>
              <c:numCache>
                <c:formatCode>General</c:formatCode>
                <c:ptCount val="13"/>
                <c:pt idx="0">
                  <c:v>6895</c:v>
                </c:pt>
                <c:pt idx="1">
                  <c:v>8804</c:v>
                </c:pt>
                <c:pt idx="2">
                  <c:v>6943</c:v>
                </c:pt>
                <c:pt idx="3">
                  <c:v>7784</c:v>
                </c:pt>
                <c:pt idx="4">
                  <c:v>9204</c:v>
                </c:pt>
                <c:pt idx="5">
                  <c:v>6872</c:v>
                </c:pt>
                <c:pt idx="6">
                  <c:v>7125</c:v>
                </c:pt>
                <c:pt idx="7">
                  <c:v>4815</c:v>
                </c:pt>
                <c:pt idx="8">
                  <c:v>4815</c:v>
                </c:pt>
                <c:pt idx="9">
                  <c:v>76</c:v>
                </c:pt>
                <c:pt idx="10">
                  <c:v>2699</c:v>
                </c:pt>
                <c:pt idx="11">
                  <c:v>6568</c:v>
                </c:pt>
                <c:pt idx="12">
                  <c:v>9294</c:v>
                </c:pt>
              </c:numCache>
            </c:numRef>
          </c:val>
          <c:extLst>
            <c:ext xmlns:c16="http://schemas.microsoft.com/office/drawing/2014/chart" uri="{C3380CC4-5D6E-409C-BE32-E72D297353CC}">
              <c16:uniqueId val="{00000001-D569-45DE-8B8B-D8F839940C9F}"/>
            </c:ext>
          </c:extLst>
        </c:ser>
        <c:ser>
          <c:idx val="2"/>
          <c:order val="2"/>
          <c:tx>
            <c:strRef>
              <c:f>Sheet1!$D$1</c:f>
              <c:strCache>
                <c:ptCount val="1"/>
                <c:pt idx="0">
                  <c:v>Net Domestic Migration</c:v>
                </c:pt>
              </c:strCache>
            </c:strRef>
          </c:tx>
          <c:spPr>
            <a:solidFill>
              <a:schemeClr val="accent3"/>
            </a:solidFill>
            <a:ln>
              <a:noFill/>
            </a:ln>
            <a:effectLst/>
          </c:spPr>
          <c:invertIfNegative val="0"/>
          <c:dLbls>
            <c:dLbl>
              <c:idx val="0"/>
              <c:layout>
                <c:manualLayout>
                  <c:x val="0"/>
                  <c:y val="-2.7199903071661511E-2"/>
                </c:manualLayout>
              </c:layout>
              <c:spPr>
                <a:noFill/>
                <a:ln>
                  <a:noFill/>
                </a:ln>
                <a:effectLst/>
              </c:spPr>
              <c:txPr>
                <a:bodyPr rot="0" spcFirstLastPara="1" vertOverflow="ellipsis" vert="horz" wrap="square" lIns="38100" tIns="9144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69-45DE-8B8B-D8F839940C9F}"/>
                </c:ext>
              </c:extLst>
            </c:dLbl>
            <c:dLbl>
              <c:idx val="1"/>
              <c:layout>
                <c:manualLayout>
                  <c:x val="-1.2894906511927789E-3"/>
                  <c:y val="-5.0514105704514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69-45DE-8B8B-D8F839940C9F}"/>
                </c:ext>
              </c:extLst>
            </c:dLbl>
            <c:dLbl>
              <c:idx val="2"/>
              <c:layout>
                <c:manualLayout>
                  <c:x val="-1.9341852094406961E-3"/>
                  <c:y val="-4.60410776572146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631901186432922E-2"/>
                      <c:h val="7.8063739497651136E-2"/>
                    </c:manualLayout>
                  </c15:layout>
                </c:ext>
                <c:ext xmlns:c16="http://schemas.microsoft.com/office/drawing/2014/chart" uri="{C3380CC4-5D6E-409C-BE32-E72D297353CC}">
                  <c16:uniqueId val="{00000003-D569-45DE-8B8B-D8F839940C9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C5D-4B59-9511-9CC143B0354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C5D-4B59-9511-9CC143B0354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C5D-4B59-9511-9CC143B0354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C5D-4B59-9511-9CC143B03540}"/>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C5D-4B59-9511-9CC143B03540}"/>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C5D-4B59-9511-9CC143B03540}"/>
                </c:ext>
              </c:extLst>
            </c:dLbl>
            <c:dLbl>
              <c:idx val="9"/>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5.6857430869374934E-2"/>
                      <c:h val="0.10476426491543275"/>
                    </c:manualLayout>
                  </c15:layout>
                </c:ext>
                <c:ext xmlns:c16="http://schemas.microsoft.com/office/drawing/2014/chart" uri="{C3380CC4-5D6E-409C-BE32-E72D297353CC}">
                  <c16:uniqueId val="{00000006-0C5D-4B59-9511-9CC143B03540}"/>
                </c:ext>
              </c:extLst>
            </c:dLbl>
            <c:dLbl>
              <c:idx val="10"/>
              <c:tx>
                <c:rich>
                  <a:bodyPr/>
                  <a:lstStyle/>
                  <a:p>
                    <a:fld id="{E52CE55D-C91B-4757-8F55-25489CCC9933}"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71-4CB0-B590-B4501CEE5FA2}"/>
                </c:ext>
              </c:extLst>
            </c:dLbl>
            <c:dLbl>
              <c:idx val="11"/>
              <c:tx>
                <c:rich>
                  <a:bodyPr/>
                  <a:lstStyle/>
                  <a:p>
                    <a:fld id="{9681D54B-43A1-41CB-96DE-EE0712EF76ED}" type="VALUE">
                      <a:rPr lang="en-US" baseline="0">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71-4CB0-B590-B4501CEE5FA2}"/>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C14-456C-A0EE-81B7C1542B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strCache>
            </c:strRef>
          </c:cat>
          <c:val>
            <c:numRef>
              <c:f>Sheet1!$D$2:$D$14</c:f>
              <c:numCache>
                <c:formatCode>General</c:formatCode>
                <c:ptCount val="13"/>
                <c:pt idx="0">
                  <c:v>57</c:v>
                </c:pt>
                <c:pt idx="1">
                  <c:v>1621</c:v>
                </c:pt>
                <c:pt idx="2">
                  <c:v>-2570</c:v>
                </c:pt>
                <c:pt idx="3">
                  <c:v>-5753</c:v>
                </c:pt>
                <c:pt idx="4">
                  <c:v>-9228</c:v>
                </c:pt>
                <c:pt idx="5">
                  <c:v>-12123</c:v>
                </c:pt>
                <c:pt idx="6">
                  <c:v>-9954</c:v>
                </c:pt>
                <c:pt idx="7">
                  <c:v>-8739</c:v>
                </c:pt>
                <c:pt idx="8">
                  <c:v>-10241</c:v>
                </c:pt>
                <c:pt idx="9">
                  <c:v>-2296</c:v>
                </c:pt>
                <c:pt idx="10">
                  <c:v>-5102</c:v>
                </c:pt>
                <c:pt idx="11">
                  <c:v>-17696</c:v>
                </c:pt>
                <c:pt idx="12">
                  <c:v>-15008</c:v>
                </c:pt>
              </c:numCache>
            </c:numRef>
          </c:val>
          <c:extLst>
            <c:ext xmlns:c16="http://schemas.microsoft.com/office/drawing/2014/chart" uri="{C3380CC4-5D6E-409C-BE32-E72D297353CC}">
              <c16:uniqueId val="{00000002-D569-45DE-8B8B-D8F839940C9F}"/>
            </c:ext>
          </c:extLst>
        </c:ser>
        <c:dLbls>
          <c:showLegendKey val="0"/>
          <c:showVal val="0"/>
          <c:showCatName val="0"/>
          <c:showSerName val="0"/>
          <c:showPercent val="0"/>
          <c:showBubbleSize val="0"/>
        </c:dLbls>
        <c:gapWidth val="150"/>
        <c:overlap val="100"/>
        <c:axId val="479306568"/>
        <c:axId val="479301976"/>
      </c:barChart>
      <c:catAx>
        <c:axId val="479306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479301976"/>
        <c:crosses val="autoZero"/>
        <c:auto val="1"/>
        <c:lblAlgn val="ctr"/>
        <c:lblOffset val="100"/>
        <c:noMultiLvlLbl val="0"/>
      </c:catAx>
      <c:valAx>
        <c:axId val="479301976"/>
        <c:scaling>
          <c:orientation val="minMax"/>
          <c:max val="25000"/>
          <c:min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479306568"/>
        <c:crosses val="autoZero"/>
        <c:crossBetween val="between"/>
      </c:valAx>
      <c:spPr>
        <a:noFill/>
        <a:ln>
          <a:noFill/>
        </a:ln>
        <a:effectLst/>
      </c:spPr>
    </c:plotArea>
    <c:legend>
      <c:legendPos val="b"/>
      <c:layout>
        <c:manualLayout>
          <c:xMode val="edge"/>
          <c:yMode val="edge"/>
          <c:x val="0.1609327992608274"/>
          <c:y val="0.93384575593356545"/>
          <c:w val="0.69854314995067424"/>
          <c:h val="6.214934669343966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data'!$B$1</c:f>
              <c:strCache>
                <c:ptCount val="1"/>
                <c:pt idx="0">
                  <c:v>% change</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B1-4018-A43F-821175EF07E7}"/>
                </c:ext>
              </c:extLst>
            </c:dLbl>
            <c:dLbl>
              <c:idx val="1"/>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B1-4018-A43F-821175EF07E7}"/>
                </c:ext>
              </c:extLst>
            </c:dLbl>
            <c:dLbl>
              <c:idx val="2"/>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9A-4E88-89B3-2F3006AF54AA}"/>
                </c:ext>
              </c:extLst>
            </c:dLbl>
            <c:dLbl>
              <c:idx val="3"/>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AEF-4083-A6DC-5BC4326A4FDC}"/>
                </c:ext>
              </c:extLst>
            </c:dLbl>
            <c:dLbl>
              <c:idx val="4"/>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AEF-4083-A6DC-5BC4326A4FDC}"/>
                </c:ext>
              </c:extLst>
            </c:dLbl>
            <c:dLbl>
              <c:idx val="5"/>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AEF-4083-A6DC-5BC4326A4FDC}"/>
                </c:ext>
              </c:extLst>
            </c:dLbl>
            <c:dLbl>
              <c:idx val="6"/>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AEF-4083-A6DC-5BC4326A4FDC}"/>
                </c:ext>
              </c:extLst>
            </c:dLbl>
            <c:dLbl>
              <c:idx val="7"/>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AEF-4083-A6DC-5BC4326A4FDC}"/>
                </c:ext>
              </c:extLst>
            </c:dLbl>
            <c:dLbl>
              <c:idx val="8"/>
              <c:spPr>
                <a:noFill/>
                <a:ln>
                  <a:noFill/>
                </a:ln>
                <a:effectLst/>
              </c:spPr>
              <c:txPr>
                <a:bodyPr rot="0" spcFirstLastPara="1" vertOverflow="ellipsis" vert="horz" wrap="square" lIns="0" tIns="19050" rIns="0" bIns="19050" anchor="ctr" anchorCtr="1">
                  <a:noAutofit/>
                </a:bodyPr>
                <a:lstStyle/>
                <a:p>
                  <a:pPr>
                    <a:defRPr sz="1400" b="1" i="0" u="none" strike="noStrike" baseline="0">
                      <a:solidFill>
                        <a:srgbClr val="FF0000"/>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5984272542550029E-2"/>
                      <c:h val="0.39578072712339779"/>
                    </c:manualLayout>
                  </c15:layout>
                </c:ext>
                <c:ext xmlns:c16="http://schemas.microsoft.com/office/drawing/2014/chart" uri="{C3380CC4-5D6E-409C-BE32-E72D297353CC}">
                  <c16:uniqueId val="{00000000-49B3-44CF-B399-CF590C52213D}"/>
                </c:ext>
              </c:extLst>
            </c:dLbl>
            <c:dLbl>
              <c:idx val="9"/>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rgbClr val="FF0000"/>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AEF-4083-A6DC-5BC4326A4FDC}"/>
                </c:ext>
              </c:extLst>
            </c:dLbl>
            <c:dLbl>
              <c:idx val="10"/>
              <c:tx>
                <c:rich>
                  <a:bodyPr rot="0" spcFirstLastPara="1" vertOverflow="ellipsis" vert="horz" wrap="square" lIns="0" tIns="19050" rIns="0" bIns="19050" anchor="ctr" anchorCtr="1">
                    <a:spAutoFit/>
                  </a:bodyPr>
                  <a:lstStyle/>
                  <a:p>
                    <a:pPr>
                      <a:defRPr sz="1400" b="1" i="0" u="none" strike="noStrike" baseline="0">
                        <a:solidFill>
                          <a:schemeClr val="tx1"/>
                        </a:solidFill>
                        <a:latin typeface="Cambria" panose="02040503050406030204" pitchFamily="18" charset="0"/>
                        <a:ea typeface="Cambria" panose="02040503050406030204" pitchFamily="18" charset="0"/>
                        <a:cs typeface="+mn-cs"/>
                      </a:defRPr>
                    </a:pPr>
                    <a:fld id="{30CD5DD7-0EA2-45E3-91F5-B8E29CB0F478}" type="VALUE">
                      <a:rPr lang="en-US">
                        <a:solidFill>
                          <a:srgbClr val="FF0000"/>
                        </a:solidFill>
                      </a:rPr>
                      <a:pPr>
                        <a:defRPr sz="1400" b="1" i="0" u="none" strike="noStrike" baseline="0">
                          <a:solidFill>
                            <a:schemeClr val="tx1"/>
                          </a:solidFill>
                          <a:latin typeface="Cambria" panose="02040503050406030204" pitchFamily="18" charset="0"/>
                          <a:ea typeface="Cambria" panose="02040503050406030204" pitchFamily="18" charset="0"/>
                          <a:cs typeface="+mn-cs"/>
                        </a:defRPr>
                      </a:pPr>
                      <a:t>[VALUE]</a:t>
                    </a:fld>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2AEF-4083-A6DC-5BC4326A4FDC}"/>
                </c:ext>
              </c:extLst>
            </c:dLbl>
            <c:dLbl>
              <c:idx val="11"/>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rgbClr val="FF0000"/>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E2-40E2-80C0-69EF23500B5C}"/>
                </c:ext>
              </c:extLst>
            </c:dLbl>
            <c:spPr>
              <a:noFill/>
              <a:ln>
                <a:noFill/>
              </a:ln>
              <a:effectLst/>
            </c:spPr>
            <c:txPr>
              <a:bodyPr rot="0" spcFirstLastPara="1" vertOverflow="ellipsis" vert="horz" wrap="square" lIns="0" tIns="19050" rIns="0" bIns="19050" anchor="ctr" anchorCtr="1">
                <a:spAutoFit/>
              </a:bodyPr>
              <a:lstStyle/>
              <a:p>
                <a:pPr>
                  <a:defRPr sz="1400" b="1" i="0" u="none" strike="noStrike" baseline="0">
                    <a:solidFill>
                      <a:schemeClr val="bg1"/>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'chart data'!$A$2:$A$13</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'chart data'!$B$2:$B$13</c:f>
              <c:numCache>
                <c:formatCode>0.00%</c:formatCode>
                <c:ptCount val="12"/>
                <c:pt idx="0">
                  <c:v>3.731749057046538E-3</c:v>
                </c:pt>
                <c:pt idx="1">
                  <c:v>2.4365331025044848E-3</c:v>
                </c:pt>
                <c:pt idx="2">
                  <c:v>2.1260869899574391E-3</c:v>
                </c:pt>
                <c:pt idx="3">
                  <c:v>1.7399316087802082E-3</c:v>
                </c:pt>
                <c:pt idx="4">
                  <c:v>7.1821849359375806E-4</c:v>
                </c:pt>
                <c:pt idx="5">
                  <c:v>7.883833507724607E-4</c:v>
                </c:pt>
                <c:pt idx="6">
                  <c:v>5.2225825746375209E-4</c:v>
                </c:pt>
                <c:pt idx="7">
                  <c:v>1.7031820867447216E-4</c:v>
                </c:pt>
                <c:pt idx="8">
                  <c:v>-3.9385558550551292E-4</c:v>
                </c:pt>
                <c:pt idx="9">
                  <c:v>-1.3446387810530077E-4</c:v>
                </c:pt>
                <c:pt idx="10">
                  <c:v>-1.2766567802313209E-3</c:v>
                </c:pt>
                <c:pt idx="11">
                  <c:v>-8.2995514797723033E-5</c:v>
                </c:pt>
              </c:numCache>
            </c:numRef>
          </c:val>
          <c:extLst>
            <c:ext xmlns:c16="http://schemas.microsoft.com/office/drawing/2014/chart" uri="{C3380CC4-5D6E-409C-BE32-E72D297353CC}">
              <c16:uniqueId val="{00000000-7BB5-4244-8076-ACF9C98BF0C0}"/>
            </c:ext>
          </c:extLst>
        </c:ser>
        <c:dLbls>
          <c:showLegendKey val="0"/>
          <c:showVal val="0"/>
          <c:showCatName val="0"/>
          <c:showSerName val="0"/>
          <c:showPercent val="0"/>
          <c:showBubbleSize val="0"/>
        </c:dLbls>
        <c:gapWidth val="5"/>
        <c:axId val="574803528"/>
        <c:axId val="574804184"/>
      </c:barChart>
      <c:catAx>
        <c:axId val="574803528"/>
        <c:scaling>
          <c:orientation val="minMax"/>
        </c:scaling>
        <c:delete val="1"/>
        <c:axPos val="b"/>
        <c:numFmt formatCode="General" sourceLinked="1"/>
        <c:majorTickMark val="none"/>
        <c:minorTickMark val="none"/>
        <c:tickLblPos val="nextTo"/>
        <c:crossAx val="574804184"/>
        <c:crosses val="autoZero"/>
        <c:auto val="1"/>
        <c:lblAlgn val="ctr"/>
        <c:lblOffset val="100"/>
        <c:noMultiLvlLbl val="0"/>
      </c:catAx>
      <c:valAx>
        <c:axId val="574804184"/>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57480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7041687557537E-2"/>
          <c:y val="2.3073153195908969E-2"/>
          <c:w val="0.90848639327315539"/>
          <c:h val="0.69344946905295479"/>
        </c:manualLayout>
      </c:layout>
      <c:lineChart>
        <c:grouping val="standard"/>
        <c:varyColors val="0"/>
        <c:ser>
          <c:idx val="0"/>
          <c:order val="0"/>
          <c:tx>
            <c:strRef>
              <c:f>Sheet1!$B$1</c:f>
              <c:strCache>
                <c:ptCount val="1"/>
                <c:pt idx="0">
                  <c:v>Average
Weekly
Earnings</c:v>
                </c:pt>
              </c:strCache>
            </c:strRef>
          </c:tx>
          <c:spPr>
            <a:ln w="38100" cap="rnd">
              <a:solidFill>
                <a:schemeClr val="accent1"/>
              </a:solidFill>
              <a:round/>
            </a:ln>
            <a:effectLst/>
          </c:spPr>
          <c:marker>
            <c:symbol val="none"/>
          </c:marker>
          <c:cat>
            <c:numRef>
              <c:f>Sheet1!$A$2:$A$160</c:f>
              <c:numCache>
                <c:formatCode>General</c:formatCode>
                <c:ptCount val="159"/>
                <c:pt idx="0">
                  <c:v>2011</c:v>
                </c:pt>
                <c:pt idx="12">
                  <c:v>2012</c:v>
                </c:pt>
                <c:pt idx="24">
                  <c:v>2013</c:v>
                </c:pt>
                <c:pt idx="36">
                  <c:v>2014</c:v>
                </c:pt>
                <c:pt idx="48">
                  <c:v>2015</c:v>
                </c:pt>
                <c:pt idx="60">
                  <c:v>2016</c:v>
                </c:pt>
                <c:pt idx="72">
                  <c:v>2017</c:v>
                </c:pt>
                <c:pt idx="84">
                  <c:v>2018</c:v>
                </c:pt>
                <c:pt idx="96">
                  <c:v>2019</c:v>
                </c:pt>
                <c:pt idx="108">
                  <c:v>2020</c:v>
                </c:pt>
                <c:pt idx="120">
                  <c:v>2021</c:v>
                </c:pt>
                <c:pt idx="132">
                  <c:v>2022</c:v>
                </c:pt>
                <c:pt idx="144">
                  <c:v>2023</c:v>
                </c:pt>
                <c:pt idx="156">
                  <c:v>2024</c:v>
                </c:pt>
              </c:numCache>
            </c:numRef>
          </c:cat>
          <c:val>
            <c:numRef>
              <c:f>Sheet1!$B$2:$B$160</c:f>
              <c:numCache>
                <c:formatCode>#0.00</c:formatCode>
                <c:ptCount val="159"/>
                <c:pt idx="0">
                  <c:v>781.81</c:v>
                </c:pt>
                <c:pt idx="1">
                  <c:v>784.44</c:v>
                </c:pt>
                <c:pt idx="2">
                  <c:v>784.44</c:v>
                </c:pt>
                <c:pt idx="3">
                  <c:v>788.1</c:v>
                </c:pt>
                <c:pt idx="4">
                  <c:v>790.51</c:v>
                </c:pt>
                <c:pt idx="5">
                  <c:v>791.54</c:v>
                </c:pt>
                <c:pt idx="6">
                  <c:v>794.64</c:v>
                </c:pt>
                <c:pt idx="7">
                  <c:v>791.3</c:v>
                </c:pt>
                <c:pt idx="8">
                  <c:v>795.33</c:v>
                </c:pt>
                <c:pt idx="9">
                  <c:v>800.4</c:v>
                </c:pt>
                <c:pt idx="10">
                  <c:v>797.74</c:v>
                </c:pt>
                <c:pt idx="11">
                  <c:v>798.77</c:v>
                </c:pt>
                <c:pt idx="12">
                  <c:v>802.13</c:v>
                </c:pt>
                <c:pt idx="13">
                  <c:v>803.16</c:v>
                </c:pt>
                <c:pt idx="14">
                  <c:v>805.92</c:v>
                </c:pt>
                <c:pt idx="15">
                  <c:v>804.62</c:v>
                </c:pt>
                <c:pt idx="16">
                  <c:v>804.96</c:v>
                </c:pt>
                <c:pt idx="17">
                  <c:v>807.02</c:v>
                </c:pt>
                <c:pt idx="18">
                  <c:v>808.4</c:v>
                </c:pt>
                <c:pt idx="19">
                  <c:v>807.71</c:v>
                </c:pt>
                <c:pt idx="20">
                  <c:v>810.81</c:v>
                </c:pt>
                <c:pt idx="21">
                  <c:v>808.11</c:v>
                </c:pt>
                <c:pt idx="22">
                  <c:v>812.87</c:v>
                </c:pt>
                <c:pt idx="23">
                  <c:v>816.31</c:v>
                </c:pt>
                <c:pt idx="24">
                  <c:v>817</c:v>
                </c:pt>
                <c:pt idx="25">
                  <c:v>820.41</c:v>
                </c:pt>
                <c:pt idx="26">
                  <c:v>821.1</c:v>
                </c:pt>
                <c:pt idx="27">
                  <c:v>821.13</c:v>
                </c:pt>
                <c:pt idx="28">
                  <c:v>824.21</c:v>
                </c:pt>
                <c:pt idx="29">
                  <c:v>826.62</c:v>
                </c:pt>
                <c:pt idx="30">
                  <c:v>824.91</c:v>
                </c:pt>
                <c:pt idx="31">
                  <c:v>828.69</c:v>
                </c:pt>
                <c:pt idx="32">
                  <c:v>827.66</c:v>
                </c:pt>
                <c:pt idx="33">
                  <c:v>828.7</c:v>
                </c:pt>
                <c:pt idx="34">
                  <c:v>831.1</c:v>
                </c:pt>
                <c:pt idx="35">
                  <c:v>829.37</c:v>
                </c:pt>
                <c:pt idx="36">
                  <c:v>833.51</c:v>
                </c:pt>
                <c:pt idx="37">
                  <c:v>834.52</c:v>
                </c:pt>
                <c:pt idx="38">
                  <c:v>839.04</c:v>
                </c:pt>
                <c:pt idx="39">
                  <c:v>839.73</c:v>
                </c:pt>
                <c:pt idx="40">
                  <c:v>841.8</c:v>
                </c:pt>
                <c:pt idx="41">
                  <c:v>843.87</c:v>
                </c:pt>
                <c:pt idx="42">
                  <c:v>844.56</c:v>
                </c:pt>
                <c:pt idx="43">
                  <c:v>849.08</c:v>
                </c:pt>
                <c:pt idx="44">
                  <c:v>846.98</c:v>
                </c:pt>
                <c:pt idx="45">
                  <c:v>848.01</c:v>
                </c:pt>
                <c:pt idx="46">
                  <c:v>853.24</c:v>
                </c:pt>
                <c:pt idx="47">
                  <c:v>851.85</c:v>
                </c:pt>
                <c:pt idx="48">
                  <c:v>853.88</c:v>
                </c:pt>
                <c:pt idx="49">
                  <c:v>857.73</c:v>
                </c:pt>
                <c:pt idx="50">
                  <c:v>857.67</c:v>
                </c:pt>
                <c:pt idx="51">
                  <c:v>858.71</c:v>
                </c:pt>
                <c:pt idx="52">
                  <c:v>861.47</c:v>
                </c:pt>
                <c:pt idx="53">
                  <c:v>861.47</c:v>
                </c:pt>
                <c:pt idx="54">
                  <c:v>862.5</c:v>
                </c:pt>
                <c:pt idx="55">
                  <c:v>868.11</c:v>
                </c:pt>
                <c:pt idx="56">
                  <c:v>866.3</c:v>
                </c:pt>
                <c:pt idx="57">
                  <c:v>869.06</c:v>
                </c:pt>
                <c:pt idx="58">
                  <c:v>871.13</c:v>
                </c:pt>
                <c:pt idx="59">
                  <c:v>870.78</c:v>
                </c:pt>
                <c:pt idx="60">
                  <c:v>878.15</c:v>
                </c:pt>
                <c:pt idx="61">
                  <c:v>873.07</c:v>
                </c:pt>
                <c:pt idx="62">
                  <c:v>875.48</c:v>
                </c:pt>
                <c:pt idx="63">
                  <c:v>878.23</c:v>
                </c:pt>
                <c:pt idx="64">
                  <c:v>879.95</c:v>
                </c:pt>
                <c:pt idx="65">
                  <c:v>881.33</c:v>
                </c:pt>
                <c:pt idx="66">
                  <c:v>883.74</c:v>
                </c:pt>
                <c:pt idx="67">
                  <c:v>882.2</c:v>
                </c:pt>
                <c:pt idx="68">
                  <c:v>886.49</c:v>
                </c:pt>
                <c:pt idx="69">
                  <c:v>890.62</c:v>
                </c:pt>
                <c:pt idx="70">
                  <c:v>888.37</c:v>
                </c:pt>
                <c:pt idx="71">
                  <c:v>891.65</c:v>
                </c:pt>
                <c:pt idx="72">
                  <c:v>894.4</c:v>
                </c:pt>
                <c:pt idx="73">
                  <c:v>894.2</c:v>
                </c:pt>
                <c:pt idx="74">
                  <c:v>895.57</c:v>
                </c:pt>
                <c:pt idx="75">
                  <c:v>900.25</c:v>
                </c:pt>
                <c:pt idx="76">
                  <c:v>901.62</c:v>
                </c:pt>
                <c:pt idx="77">
                  <c:v>903.34</c:v>
                </c:pt>
                <c:pt idx="78">
                  <c:v>906.78</c:v>
                </c:pt>
                <c:pt idx="79">
                  <c:v>907.47</c:v>
                </c:pt>
                <c:pt idx="80">
                  <c:v>908.61</c:v>
                </c:pt>
                <c:pt idx="81">
                  <c:v>911.26</c:v>
                </c:pt>
                <c:pt idx="82">
                  <c:v>915.29</c:v>
                </c:pt>
                <c:pt idx="83">
                  <c:v>915.38</c:v>
                </c:pt>
                <c:pt idx="84">
                  <c:v>919.51</c:v>
                </c:pt>
                <c:pt idx="85">
                  <c:v>922.88</c:v>
                </c:pt>
                <c:pt idx="86">
                  <c:v>926.67</c:v>
                </c:pt>
                <c:pt idx="87">
                  <c:v>928.4</c:v>
                </c:pt>
                <c:pt idx="88">
                  <c:v>930.81</c:v>
                </c:pt>
                <c:pt idx="89">
                  <c:v>935.58</c:v>
                </c:pt>
                <c:pt idx="90">
                  <c:v>934.61</c:v>
                </c:pt>
                <c:pt idx="91">
                  <c:v>938.4</c:v>
                </c:pt>
                <c:pt idx="92">
                  <c:v>939.81</c:v>
                </c:pt>
                <c:pt idx="93">
                  <c:v>944.27</c:v>
                </c:pt>
                <c:pt idx="94">
                  <c:v>943.94</c:v>
                </c:pt>
                <c:pt idx="95">
                  <c:v>950.48</c:v>
                </c:pt>
                <c:pt idx="96">
                  <c:v>951.86</c:v>
                </c:pt>
                <c:pt idx="97">
                  <c:v>953.22</c:v>
                </c:pt>
                <c:pt idx="98">
                  <c:v>959.1</c:v>
                </c:pt>
                <c:pt idx="99">
                  <c:v>955.63</c:v>
                </c:pt>
                <c:pt idx="100">
                  <c:v>958.38</c:v>
                </c:pt>
                <c:pt idx="101">
                  <c:v>961.48</c:v>
                </c:pt>
                <c:pt idx="102">
                  <c:v>963.89</c:v>
                </c:pt>
                <c:pt idx="103">
                  <c:v>967.67</c:v>
                </c:pt>
                <c:pt idx="104">
                  <c:v>969.05</c:v>
                </c:pt>
                <c:pt idx="105">
                  <c:v>968.29</c:v>
                </c:pt>
                <c:pt idx="106">
                  <c:v>972.41</c:v>
                </c:pt>
                <c:pt idx="107">
                  <c:v>973.09</c:v>
                </c:pt>
                <c:pt idx="108">
                  <c:v>975.49</c:v>
                </c:pt>
                <c:pt idx="109">
                  <c:v>979.27</c:v>
                </c:pt>
                <c:pt idx="110">
                  <c:v>978.18</c:v>
                </c:pt>
                <c:pt idx="111">
                  <c:v>1026.3399999999999</c:v>
                </c:pt>
                <c:pt idx="112">
                  <c:v>1031.28</c:v>
                </c:pt>
                <c:pt idx="113">
                  <c:v>1016.55</c:v>
                </c:pt>
                <c:pt idx="114">
                  <c:v>1016.55</c:v>
                </c:pt>
                <c:pt idx="115">
                  <c:v>1022.96</c:v>
                </c:pt>
                <c:pt idx="116">
                  <c:v>1026.95</c:v>
                </c:pt>
                <c:pt idx="117">
                  <c:v>1030.95</c:v>
                </c:pt>
                <c:pt idx="118">
                  <c:v>1031.1199999999999</c:v>
                </c:pt>
                <c:pt idx="119">
                  <c:v>1040.52</c:v>
                </c:pt>
                <c:pt idx="120">
                  <c:v>1044.56</c:v>
                </c:pt>
                <c:pt idx="121">
                  <c:v>1040.08</c:v>
                </c:pt>
                <c:pt idx="122">
                  <c:v>1052.0999999999999</c:v>
                </c:pt>
                <c:pt idx="123">
                  <c:v>1057.3499999999999</c:v>
                </c:pt>
                <c:pt idx="124">
                  <c:v>1060.6099999999999</c:v>
                </c:pt>
                <c:pt idx="125">
                  <c:v>1062.79</c:v>
                </c:pt>
                <c:pt idx="126">
                  <c:v>1069.69</c:v>
                </c:pt>
                <c:pt idx="127">
                  <c:v>1067.72</c:v>
                </c:pt>
                <c:pt idx="128">
                  <c:v>1077.06</c:v>
                </c:pt>
                <c:pt idx="129">
                  <c:v>1080.9100000000001</c:v>
                </c:pt>
                <c:pt idx="130">
                  <c:v>1087.1500000000001</c:v>
                </c:pt>
                <c:pt idx="131">
                  <c:v>1092.72</c:v>
                </c:pt>
                <c:pt idx="132">
                  <c:v>1091.24</c:v>
                </c:pt>
                <c:pt idx="133">
                  <c:v>1098.26</c:v>
                </c:pt>
                <c:pt idx="134">
                  <c:v>1104.8499999999999</c:v>
                </c:pt>
                <c:pt idx="135">
                  <c:v>1108.67</c:v>
                </c:pt>
                <c:pt idx="136">
                  <c:v>1109.97</c:v>
                </c:pt>
                <c:pt idx="137">
                  <c:v>1114.1199999999999</c:v>
                </c:pt>
                <c:pt idx="138">
                  <c:v>1118.6199999999999</c:v>
                </c:pt>
                <c:pt idx="139">
                  <c:v>1119.18</c:v>
                </c:pt>
                <c:pt idx="140">
                  <c:v>1125.8800000000001</c:v>
                </c:pt>
                <c:pt idx="141">
                  <c:v>1131.42</c:v>
                </c:pt>
                <c:pt idx="142">
                  <c:v>1132.6400000000001</c:v>
                </c:pt>
                <c:pt idx="143">
                  <c:v>1133.1400000000001</c:v>
                </c:pt>
                <c:pt idx="144">
                  <c:v>1144.22</c:v>
                </c:pt>
                <c:pt idx="145">
                  <c:v>1143.68</c:v>
                </c:pt>
                <c:pt idx="146">
                  <c:v>1145.8599999999999</c:v>
                </c:pt>
                <c:pt idx="147">
                  <c:v>1146.99</c:v>
                </c:pt>
                <c:pt idx="148">
                  <c:v>1153.78</c:v>
                </c:pt>
                <c:pt idx="149">
                  <c:v>1159.28</c:v>
                </c:pt>
                <c:pt idx="150">
                  <c:v>1160.71</c:v>
                </c:pt>
                <c:pt idx="151">
                  <c:v>1166.5</c:v>
                </c:pt>
                <c:pt idx="152">
                  <c:v>1169.94</c:v>
                </c:pt>
                <c:pt idx="153">
                  <c:v>1169.6300000000001</c:v>
                </c:pt>
                <c:pt idx="154">
                  <c:v>1177.51</c:v>
                </c:pt>
                <c:pt idx="155">
                  <c:v>1181.3</c:v>
                </c:pt>
                <c:pt idx="156">
                  <c:v>1180.58</c:v>
                </c:pt>
                <c:pt idx="157">
                  <c:v>1185.75</c:v>
                </c:pt>
                <c:pt idx="158">
                  <c:v>1193.3399999999999</c:v>
                </c:pt>
              </c:numCache>
            </c:numRef>
          </c:val>
          <c:smooth val="0"/>
          <c:extLst>
            <c:ext xmlns:c16="http://schemas.microsoft.com/office/drawing/2014/chart" uri="{C3380CC4-5D6E-409C-BE32-E72D297353CC}">
              <c16:uniqueId val="{00000003-8242-5B42-ABC9-5898B30FB73E}"/>
            </c:ext>
          </c:extLst>
        </c:ser>
        <c:ser>
          <c:idx val="1"/>
          <c:order val="1"/>
          <c:tx>
            <c:strRef>
              <c:f>Sheet1!$C$1</c:f>
              <c:strCache>
                <c:ptCount val="1"/>
                <c:pt idx="0">
                  <c:v>Real Average
Weekly Earnings
(1982-84 dollars)</c:v>
                </c:pt>
              </c:strCache>
            </c:strRef>
          </c:tx>
          <c:spPr>
            <a:ln w="28575" cap="rnd">
              <a:solidFill>
                <a:schemeClr val="accent2"/>
              </a:solidFill>
              <a:round/>
            </a:ln>
            <a:effectLst/>
          </c:spPr>
          <c:marker>
            <c:symbol val="none"/>
          </c:marker>
          <c:cat>
            <c:numRef>
              <c:f>Sheet1!$A$2:$A$160</c:f>
              <c:numCache>
                <c:formatCode>General</c:formatCode>
                <c:ptCount val="159"/>
                <c:pt idx="0">
                  <c:v>2011</c:v>
                </c:pt>
                <c:pt idx="12">
                  <c:v>2012</c:v>
                </c:pt>
                <c:pt idx="24">
                  <c:v>2013</c:v>
                </c:pt>
                <c:pt idx="36">
                  <c:v>2014</c:v>
                </c:pt>
                <c:pt idx="48">
                  <c:v>2015</c:v>
                </c:pt>
                <c:pt idx="60">
                  <c:v>2016</c:v>
                </c:pt>
                <c:pt idx="72">
                  <c:v>2017</c:v>
                </c:pt>
                <c:pt idx="84">
                  <c:v>2018</c:v>
                </c:pt>
                <c:pt idx="96">
                  <c:v>2019</c:v>
                </c:pt>
                <c:pt idx="108">
                  <c:v>2020</c:v>
                </c:pt>
                <c:pt idx="120">
                  <c:v>2021</c:v>
                </c:pt>
                <c:pt idx="132">
                  <c:v>2022</c:v>
                </c:pt>
                <c:pt idx="144">
                  <c:v>2023</c:v>
                </c:pt>
                <c:pt idx="156">
                  <c:v>2024</c:v>
                </c:pt>
              </c:numCache>
            </c:numRef>
          </c:cat>
          <c:val>
            <c:numRef>
              <c:f>Sheet1!$C$2:$C$160</c:f>
              <c:numCache>
                <c:formatCode>#0.00</c:formatCode>
                <c:ptCount val="159"/>
                <c:pt idx="0">
                  <c:v>353.46</c:v>
                </c:pt>
                <c:pt idx="1">
                  <c:v>353.51</c:v>
                </c:pt>
                <c:pt idx="2">
                  <c:v>351.69</c:v>
                </c:pt>
                <c:pt idx="3">
                  <c:v>351.68</c:v>
                </c:pt>
                <c:pt idx="4">
                  <c:v>351.64</c:v>
                </c:pt>
                <c:pt idx="5">
                  <c:v>352.1</c:v>
                </c:pt>
                <c:pt idx="6">
                  <c:v>352.55</c:v>
                </c:pt>
                <c:pt idx="7">
                  <c:v>349.97</c:v>
                </c:pt>
                <c:pt idx="8">
                  <c:v>350.99</c:v>
                </c:pt>
                <c:pt idx="9">
                  <c:v>352.99</c:v>
                </c:pt>
                <c:pt idx="10">
                  <c:v>351.17</c:v>
                </c:pt>
                <c:pt idx="11">
                  <c:v>351.54</c:v>
                </c:pt>
                <c:pt idx="12">
                  <c:v>352.06</c:v>
                </c:pt>
                <c:pt idx="13">
                  <c:v>351.76</c:v>
                </c:pt>
                <c:pt idx="14">
                  <c:v>352.23</c:v>
                </c:pt>
                <c:pt idx="15">
                  <c:v>351.08</c:v>
                </c:pt>
                <c:pt idx="16">
                  <c:v>351.95</c:v>
                </c:pt>
                <c:pt idx="17">
                  <c:v>353.14</c:v>
                </c:pt>
                <c:pt idx="18">
                  <c:v>353.65</c:v>
                </c:pt>
                <c:pt idx="19">
                  <c:v>351.3</c:v>
                </c:pt>
                <c:pt idx="20">
                  <c:v>350.98</c:v>
                </c:pt>
                <c:pt idx="21">
                  <c:v>348.87</c:v>
                </c:pt>
                <c:pt idx="22">
                  <c:v>351.51</c:v>
                </c:pt>
                <c:pt idx="23">
                  <c:v>353.04</c:v>
                </c:pt>
                <c:pt idx="24">
                  <c:v>352.64</c:v>
                </c:pt>
                <c:pt idx="25">
                  <c:v>352.2</c:v>
                </c:pt>
                <c:pt idx="26">
                  <c:v>353.49</c:v>
                </c:pt>
                <c:pt idx="27">
                  <c:v>354.25</c:v>
                </c:pt>
                <c:pt idx="28">
                  <c:v>355.43</c:v>
                </c:pt>
                <c:pt idx="29">
                  <c:v>355.62</c:v>
                </c:pt>
                <c:pt idx="30">
                  <c:v>354.19</c:v>
                </c:pt>
                <c:pt idx="31">
                  <c:v>354.97</c:v>
                </c:pt>
                <c:pt idx="32">
                  <c:v>354.39</c:v>
                </c:pt>
                <c:pt idx="33">
                  <c:v>354.65</c:v>
                </c:pt>
                <c:pt idx="34">
                  <c:v>355.02</c:v>
                </c:pt>
                <c:pt idx="35">
                  <c:v>353.35</c:v>
                </c:pt>
                <c:pt idx="36">
                  <c:v>354.25</c:v>
                </c:pt>
                <c:pt idx="37">
                  <c:v>354.29</c:v>
                </c:pt>
                <c:pt idx="38">
                  <c:v>355.48</c:v>
                </c:pt>
                <c:pt idx="39">
                  <c:v>355.11</c:v>
                </c:pt>
                <c:pt idx="40">
                  <c:v>355.31</c:v>
                </c:pt>
                <c:pt idx="41">
                  <c:v>355.72</c:v>
                </c:pt>
                <c:pt idx="42">
                  <c:v>355.61</c:v>
                </c:pt>
                <c:pt idx="43">
                  <c:v>357.57</c:v>
                </c:pt>
                <c:pt idx="44">
                  <c:v>356.66</c:v>
                </c:pt>
                <c:pt idx="45">
                  <c:v>357.16</c:v>
                </c:pt>
                <c:pt idx="46">
                  <c:v>360.04</c:v>
                </c:pt>
                <c:pt idx="47">
                  <c:v>360.57</c:v>
                </c:pt>
                <c:pt idx="48">
                  <c:v>363.74</c:v>
                </c:pt>
                <c:pt idx="49">
                  <c:v>364.46</c:v>
                </c:pt>
                <c:pt idx="50">
                  <c:v>363.46</c:v>
                </c:pt>
                <c:pt idx="51">
                  <c:v>363.52</c:v>
                </c:pt>
                <c:pt idx="52">
                  <c:v>363.49</c:v>
                </c:pt>
                <c:pt idx="53">
                  <c:v>362.48</c:v>
                </c:pt>
                <c:pt idx="54">
                  <c:v>362.34</c:v>
                </c:pt>
                <c:pt idx="55">
                  <c:v>364.7</c:v>
                </c:pt>
                <c:pt idx="56">
                  <c:v>364.76</c:v>
                </c:pt>
                <c:pt idx="57">
                  <c:v>365.56</c:v>
                </c:pt>
                <c:pt idx="58">
                  <c:v>365.99</c:v>
                </c:pt>
                <c:pt idx="59">
                  <c:v>366.24</c:v>
                </c:pt>
                <c:pt idx="60">
                  <c:v>369.51</c:v>
                </c:pt>
                <c:pt idx="61">
                  <c:v>367.86</c:v>
                </c:pt>
                <c:pt idx="62">
                  <c:v>367.73</c:v>
                </c:pt>
                <c:pt idx="63">
                  <c:v>367.47</c:v>
                </c:pt>
                <c:pt idx="64">
                  <c:v>367.32</c:v>
                </c:pt>
                <c:pt idx="65">
                  <c:v>366.88</c:v>
                </c:pt>
                <c:pt idx="66">
                  <c:v>368.07</c:v>
                </c:pt>
                <c:pt idx="67">
                  <c:v>366.75</c:v>
                </c:pt>
                <c:pt idx="68">
                  <c:v>367.57</c:v>
                </c:pt>
                <c:pt idx="69">
                  <c:v>368.42</c:v>
                </c:pt>
                <c:pt idx="70">
                  <c:v>367.06</c:v>
                </c:pt>
                <c:pt idx="71">
                  <c:v>367.48</c:v>
                </c:pt>
                <c:pt idx="72">
                  <c:v>367.13</c:v>
                </c:pt>
                <c:pt idx="73">
                  <c:v>366.47</c:v>
                </c:pt>
                <c:pt idx="74">
                  <c:v>367.2</c:v>
                </c:pt>
                <c:pt idx="75">
                  <c:v>368.66</c:v>
                </c:pt>
                <c:pt idx="76">
                  <c:v>369.51</c:v>
                </c:pt>
                <c:pt idx="77">
                  <c:v>369.97</c:v>
                </c:pt>
                <c:pt idx="78">
                  <c:v>371.26</c:v>
                </c:pt>
                <c:pt idx="79">
                  <c:v>370.12</c:v>
                </c:pt>
                <c:pt idx="80">
                  <c:v>368.7</c:v>
                </c:pt>
                <c:pt idx="81">
                  <c:v>369.49</c:v>
                </c:pt>
                <c:pt idx="82">
                  <c:v>370.14</c:v>
                </c:pt>
                <c:pt idx="83">
                  <c:v>369.4</c:v>
                </c:pt>
                <c:pt idx="84">
                  <c:v>369.49</c:v>
                </c:pt>
                <c:pt idx="85">
                  <c:v>369.85</c:v>
                </c:pt>
                <c:pt idx="86">
                  <c:v>371.3</c:v>
                </c:pt>
                <c:pt idx="87">
                  <c:v>371.02</c:v>
                </c:pt>
                <c:pt idx="88">
                  <c:v>371.15</c:v>
                </c:pt>
                <c:pt idx="89">
                  <c:v>372.71</c:v>
                </c:pt>
                <c:pt idx="90">
                  <c:v>372.04</c:v>
                </c:pt>
                <c:pt idx="91">
                  <c:v>372.88</c:v>
                </c:pt>
                <c:pt idx="92">
                  <c:v>372.67</c:v>
                </c:pt>
                <c:pt idx="93">
                  <c:v>373.57</c:v>
                </c:pt>
                <c:pt idx="94">
                  <c:v>373.7</c:v>
                </c:pt>
                <c:pt idx="95">
                  <c:v>376.03</c:v>
                </c:pt>
                <c:pt idx="96">
                  <c:v>376.65</c:v>
                </c:pt>
                <c:pt idx="97">
                  <c:v>376.29</c:v>
                </c:pt>
                <c:pt idx="98">
                  <c:v>377.3</c:v>
                </c:pt>
                <c:pt idx="99">
                  <c:v>374.45</c:v>
                </c:pt>
                <c:pt idx="100">
                  <c:v>375.41</c:v>
                </c:pt>
                <c:pt idx="101">
                  <c:v>376.82</c:v>
                </c:pt>
                <c:pt idx="102">
                  <c:v>376.98</c:v>
                </c:pt>
                <c:pt idx="103">
                  <c:v>377.91</c:v>
                </c:pt>
                <c:pt idx="104">
                  <c:v>377.78</c:v>
                </c:pt>
                <c:pt idx="105">
                  <c:v>376.41</c:v>
                </c:pt>
                <c:pt idx="106">
                  <c:v>377.19</c:v>
                </c:pt>
                <c:pt idx="107">
                  <c:v>376.27</c:v>
                </c:pt>
                <c:pt idx="108">
                  <c:v>376.58</c:v>
                </c:pt>
                <c:pt idx="109">
                  <c:v>377.73</c:v>
                </c:pt>
                <c:pt idx="110">
                  <c:v>378.96</c:v>
                </c:pt>
                <c:pt idx="111">
                  <c:v>400.77</c:v>
                </c:pt>
                <c:pt idx="112">
                  <c:v>403.05</c:v>
                </c:pt>
                <c:pt idx="113">
                  <c:v>395.57</c:v>
                </c:pt>
                <c:pt idx="114">
                  <c:v>393.59</c:v>
                </c:pt>
                <c:pt idx="115">
                  <c:v>394.34</c:v>
                </c:pt>
                <c:pt idx="116">
                  <c:v>394.94</c:v>
                </c:pt>
                <c:pt idx="117">
                  <c:v>396.08</c:v>
                </c:pt>
                <c:pt idx="118">
                  <c:v>395.35</c:v>
                </c:pt>
                <c:pt idx="119">
                  <c:v>397.09</c:v>
                </c:pt>
                <c:pt idx="120">
                  <c:v>397.7</c:v>
                </c:pt>
                <c:pt idx="121">
                  <c:v>394.51</c:v>
                </c:pt>
                <c:pt idx="122">
                  <c:v>397.15</c:v>
                </c:pt>
                <c:pt idx="123">
                  <c:v>396.5</c:v>
                </c:pt>
                <c:pt idx="124">
                  <c:v>395.1</c:v>
                </c:pt>
                <c:pt idx="125">
                  <c:v>392.81</c:v>
                </c:pt>
                <c:pt idx="126">
                  <c:v>393.61</c:v>
                </c:pt>
                <c:pt idx="127">
                  <c:v>391.29</c:v>
                </c:pt>
                <c:pt idx="128">
                  <c:v>393.05</c:v>
                </c:pt>
                <c:pt idx="129">
                  <c:v>390.89</c:v>
                </c:pt>
                <c:pt idx="130">
                  <c:v>390.06</c:v>
                </c:pt>
                <c:pt idx="131">
                  <c:v>389.02</c:v>
                </c:pt>
                <c:pt idx="132">
                  <c:v>386.43</c:v>
                </c:pt>
                <c:pt idx="133">
                  <c:v>385.98</c:v>
                </c:pt>
                <c:pt idx="134">
                  <c:v>384.22</c:v>
                </c:pt>
                <c:pt idx="135">
                  <c:v>383.94</c:v>
                </c:pt>
                <c:pt idx="136">
                  <c:v>380.96</c:v>
                </c:pt>
                <c:pt idx="137">
                  <c:v>377.67</c:v>
                </c:pt>
                <c:pt idx="138">
                  <c:v>379.22</c:v>
                </c:pt>
                <c:pt idx="139">
                  <c:v>379.11</c:v>
                </c:pt>
                <c:pt idx="140">
                  <c:v>379.93</c:v>
                </c:pt>
                <c:pt idx="141">
                  <c:v>379.85</c:v>
                </c:pt>
                <c:pt idx="142">
                  <c:v>379.26</c:v>
                </c:pt>
                <c:pt idx="143">
                  <c:v>379.22</c:v>
                </c:pt>
                <c:pt idx="144">
                  <c:v>380.95</c:v>
                </c:pt>
                <c:pt idx="145">
                  <c:v>379.32</c:v>
                </c:pt>
                <c:pt idx="146">
                  <c:v>379.75</c:v>
                </c:pt>
                <c:pt idx="147">
                  <c:v>378.5</c:v>
                </c:pt>
                <c:pt idx="148">
                  <c:v>380.33</c:v>
                </c:pt>
                <c:pt idx="149">
                  <c:v>381.34</c:v>
                </c:pt>
                <c:pt idx="150">
                  <c:v>381.03</c:v>
                </c:pt>
                <c:pt idx="151">
                  <c:v>380.98</c:v>
                </c:pt>
                <c:pt idx="152">
                  <c:v>380.73</c:v>
                </c:pt>
                <c:pt idx="153">
                  <c:v>380.33</c:v>
                </c:pt>
                <c:pt idx="154">
                  <c:v>382.28</c:v>
                </c:pt>
                <c:pt idx="155">
                  <c:v>382.62</c:v>
                </c:pt>
                <c:pt idx="156">
                  <c:v>381.22</c:v>
                </c:pt>
                <c:pt idx="157">
                  <c:v>381.2</c:v>
                </c:pt>
                <c:pt idx="158">
                  <c:v>381.2</c:v>
                </c:pt>
              </c:numCache>
            </c:numRef>
          </c:val>
          <c:smooth val="0"/>
          <c:extLst>
            <c:ext xmlns:c16="http://schemas.microsoft.com/office/drawing/2014/chart" uri="{C3380CC4-5D6E-409C-BE32-E72D297353CC}">
              <c16:uniqueId val="{00000004-8242-5B42-ABC9-5898B30FB73E}"/>
            </c:ext>
          </c:extLst>
        </c:ser>
        <c:dLbls>
          <c:showLegendKey val="0"/>
          <c:showVal val="0"/>
          <c:showCatName val="0"/>
          <c:showSerName val="0"/>
          <c:showPercent val="0"/>
          <c:showBubbleSize val="0"/>
        </c:dLbls>
        <c:smooth val="0"/>
        <c:axId val="941718479"/>
        <c:axId val="937053375"/>
      </c:lineChart>
      <c:catAx>
        <c:axId val="941718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937053375"/>
        <c:crosses val="autoZero"/>
        <c:auto val="1"/>
        <c:lblAlgn val="ctr"/>
        <c:lblOffset val="100"/>
        <c:noMultiLvlLbl val="0"/>
      </c:catAx>
      <c:valAx>
        <c:axId val="937053375"/>
        <c:scaling>
          <c:orientation val="minMax"/>
          <c:max val="1200"/>
          <c:min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941718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12-month % change</c:v>
                </c:pt>
              </c:strCache>
            </c:strRef>
          </c:tx>
          <c:spPr>
            <a:ln w="38100" cap="rnd">
              <a:solidFill>
                <a:schemeClr val="accent1">
                  <a:lumMod val="75000"/>
                </a:schemeClr>
              </a:solidFill>
              <a:round/>
            </a:ln>
            <a:effectLst/>
          </c:spPr>
          <c:marker>
            <c:symbol val="none"/>
          </c:marker>
          <c:cat>
            <c:numRef>
              <c:f>Sheet1!$A$2:$A$280</c:f>
              <c:numCache>
                <c:formatCode>mmm\-yy</c:formatCode>
                <c:ptCount val="27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numCache>
            </c:numRef>
          </c:cat>
          <c:val>
            <c:numRef>
              <c:f>Sheet1!$B$2:$B$280</c:f>
              <c:numCache>
                <c:formatCode>General</c:formatCode>
                <c:ptCount val="279"/>
                <c:pt idx="0">
                  <c:v>3.7</c:v>
                </c:pt>
                <c:pt idx="1">
                  <c:v>3.5</c:v>
                </c:pt>
                <c:pt idx="2">
                  <c:v>2.9</c:v>
                </c:pt>
                <c:pt idx="3">
                  <c:v>3.3</c:v>
                </c:pt>
                <c:pt idx="4">
                  <c:v>3.6</c:v>
                </c:pt>
                <c:pt idx="5">
                  <c:v>3.2</c:v>
                </c:pt>
                <c:pt idx="6">
                  <c:v>2.7</c:v>
                </c:pt>
                <c:pt idx="7">
                  <c:v>2.7</c:v>
                </c:pt>
                <c:pt idx="8">
                  <c:v>2.6</c:v>
                </c:pt>
                <c:pt idx="9">
                  <c:v>2.1</c:v>
                </c:pt>
                <c:pt idx="10">
                  <c:v>1.9</c:v>
                </c:pt>
                <c:pt idx="11">
                  <c:v>1.6</c:v>
                </c:pt>
                <c:pt idx="12">
                  <c:v>1.1000000000000001</c:v>
                </c:pt>
                <c:pt idx="13">
                  <c:v>1.1000000000000001</c:v>
                </c:pt>
                <c:pt idx="14">
                  <c:v>1.5</c:v>
                </c:pt>
                <c:pt idx="15">
                  <c:v>1.6</c:v>
                </c:pt>
                <c:pt idx="16">
                  <c:v>1.2</c:v>
                </c:pt>
                <c:pt idx="17">
                  <c:v>1.1000000000000001</c:v>
                </c:pt>
                <c:pt idx="18">
                  <c:v>1.5</c:v>
                </c:pt>
                <c:pt idx="19">
                  <c:v>1.8</c:v>
                </c:pt>
                <c:pt idx="20">
                  <c:v>1.5</c:v>
                </c:pt>
                <c:pt idx="21">
                  <c:v>2</c:v>
                </c:pt>
                <c:pt idx="22">
                  <c:v>2.2000000000000002</c:v>
                </c:pt>
                <c:pt idx="23">
                  <c:v>2.4</c:v>
                </c:pt>
                <c:pt idx="24">
                  <c:v>2.6</c:v>
                </c:pt>
                <c:pt idx="25">
                  <c:v>3</c:v>
                </c:pt>
                <c:pt idx="26">
                  <c:v>3</c:v>
                </c:pt>
                <c:pt idx="27">
                  <c:v>2.2000000000000002</c:v>
                </c:pt>
                <c:pt idx="28">
                  <c:v>2.1</c:v>
                </c:pt>
                <c:pt idx="29">
                  <c:v>2.1</c:v>
                </c:pt>
                <c:pt idx="30">
                  <c:v>2.1</c:v>
                </c:pt>
                <c:pt idx="31">
                  <c:v>2.2000000000000002</c:v>
                </c:pt>
                <c:pt idx="32">
                  <c:v>2.2999999999999998</c:v>
                </c:pt>
                <c:pt idx="33">
                  <c:v>2</c:v>
                </c:pt>
                <c:pt idx="34">
                  <c:v>1.8</c:v>
                </c:pt>
                <c:pt idx="35">
                  <c:v>1.9</c:v>
                </c:pt>
                <c:pt idx="36">
                  <c:v>1.9</c:v>
                </c:pt>
                <c:pt idx="37">
                  <c:v>1.7</c:v>
                </c:pt>
                <c:pt idx="38">
                  <c:v>1.7</c:v>
                </c:pt>
                <c:pt idx="39">
                  <c:v>2.2999999999999998</c:v>
                </c:pt>
                <c:pt idx="40">
                  <c:v>3.1</c:v>
                </c:pt>
                <c:pt idx="41">
                  <c:v>3.3</c:v>
                </c:pt>
                <c:pt idx="42">
                  <c:v>3</c:v>
                </c:pt>
                <c:pt idx="43">
                  <c:v>2.7</c:v>
                </c:pt>
                <c:pt idx="44">
                  <c:v>2.5</c:v>
                </c:pt>
                <c:pt idx="45">
                  <c:v>3.2</c:v>
                </c:pt>
                <c:pt idx="46">
                  <c:v>3.5</c:v>
                </c:pt>
                <c:pt idx="47">
                  <c:v>3.3</c:v>
                </c:pt>
                <c:pt idx="48">
                  <c:v>3</c:v>
                </c:pt>
                <c:pt idx="49">
                  <c:v>3</c:v>
                </c:pt>
                <c:pt idx="50">
                  <c:v>3.1</c:v>
                </c:pt>
                <c:pt idx="51">
                  <c:v>3.5</c:v>
                </c:pt>
                <c:pt idx="52">
                  <c:v>2.8</c:v>
                </c:pt>
                <c:pt idx="53">
                  <c:v>2.5</c:v>
                </c:pt>
                <c:pt idx="54">
                  <c:v>3.2</c:v>
                </c:pt>
                <c:pt idx="55">
                  <c:v>3.6</c:v>
                </c:pt>
                <c:pt idx="56">
                  <c:v>4.7</c:v>
                </c:pt>
                <c:pt idx="57">
                  <c:v>4.3</c:v>
                </c:pt>
                <c:pt idx="58">
                  <c:v>3.5</c:v>
                </c:pt>
                <c:pt idx="59">
                  <c:v>3.4</c:v>
                </c:pt>
                <c:pt idx="60">
                  <c:v>4</c:v>
                </c:pt>
                <c:pt idx="61">
                  <c:v>3.6</c:v>
                </c:pt>
                <c:pt idx="62">
                  <c:v>3.4</c:v>
                </c:pt>
                <c:pt idx="63">
                  <c:v>3.5</c:v>
                </c:pt>
                <c:pt idx="64">
                  <c:v>4.2</c:v>
                </c:pt>
                <c:pt idx="65">
                  <c:v>4.3</c:v>
                </c:pt>
                <c:pt idx="66">
                  <c:v>4.0999999999999996</c:v>
                </c:pt>
                <c:pt idx="67">
                  <c:v>3.8</c:v>
                </c:pt>
                <c:pt idx="68">
                  <c:v>2.1</c:v>
                </c:pt>
                <c:pt idx="69">
                  <c:v>1.3</c:v>
                </c:pt>
                <c:pt idx="70">
                  <c:v>2</c:v>
                </c:pt>
                <c:pt idx="71">
                  <c:v>2.5</c:v>
                </c:pt>
                <c:pt idx="72">
                  <c:v>2.1</c:v>
                </c:pt>
                <c:pt idx="73">
                  <c:v>2.4</c:v>
                </c:pt>
                <c:pt idx="74">
                  <c:v>2.8</c:v>
                </c:pt>
                <c:pt idx="75">
                  <c:v>2.6</c:v>
                </c:pt>
                <c:pt idx="76">
                  <c:v>2.7</c:v>
                </c:pt>
                <c:pt idx="77">
                  <c:v>2.7</c:v>
                </c:pt>
                <c:pt idx="78">
                  <c:v>2.4</c:v>
                </c:pt>
                <c:pt idx="79">
                  <c:v>2</c:v>
                </c:pt>
                <c:pt idx="80">
                  <c:v>2.8</c:v>
                </c:pt>
                <c:pt idx="81">
                  <c:v>3.5</c:v>
                </c:pt>
                <c:pt idx="82">
                  <c:v>4.3</c:v>
                </c:pt>
                <c:pt idx="83">
                  <c:v>4.0999999999999996</c:v>
                </c:pt>
                <c:pt idx="84">
                  <c:v>4.3</c:v>
                </c:pt>
                <c:pt idx="85">
                  <c:v>4</c:v>
                </c:pt>
                <c:pt idx="86">
                  <c:v>4</c:v>
                </c:pt>
                <c:pt idx="87">
                  <c:v>3.9</c:v>
                </c:pt>
                <c:pt idx="88">
                  <c:v>4.2</c:v>
                </c:pt>
                <c:pt idx="89">
                  <c:v>5</c:v>
                </c:pt>
                <c:pt idx="90">
                  <c:v>5.6</c:v>
                </c:pt>
                <c:pt idx="91">
                  <c:v>5.4</c:v>
                </c:pt>
                <c:pt idx="92">
                  <c:v>4.9000000000000004</c:v>
                </c:pt>
                <c:pt idx="93">
                  <c:v>3.7</c:v>
                </c:pt>
                <c:pt idx="94">
                  <c:v>1.1000000000000001</c:v>
                </c:pt>
                <c:pt idx="95">
                  <c:v>0.1</c:v>
                </c:pt>
                <c:pt idx="96">
                  <c:v>0</c:v>
                </c:pt>
                <c:pt idx="97">
                  <c:v>0.2</c:v>
                </c:pt>
                <c:pt idx="98">
                  <c:v>-0.4</c:v>
                </c:pt>
                <c:pt idx="99">
                  <c:v>-0.7</c:v>
                </c:pt>
                <c:pt idx="100">
                  <c:v>-1.3</c:v>
                </c:pt>
                <c:pt idx="101">
                  <c:v>-1.4</c:v>
                </c:pt>
                <c:pt idx="102">
                  <c:v>-2.1</c:v>
                </c:pt>
                <c:pt idx="103">
                  <c:v>-1.5</c:v>
                </c:pt>
                <c:pt idx="104">
                  <c:v>-1.3</c:v>
                </c:pt>
                <c:pt idx="105">
                  <c:v>-0.2</c:v>
                </c:pt>
                <c:pt idx="106">
                  <c:v>1.8</c:v>
                </c:pt>
                <c:pt idx="107">
                  <c:v>2.7</c:v>
                </c:pt>
                <c:pt idx="108">
                  <c:v>2.6</c:v>
                </c:pt>
                <c:pt idx="109">
                  <c:v>2.1</c:v>
                </c:pt>
                <c:pt idx="110">
                  <c:v>2.2999999999999998</c:v>
                </c:pt>
                <c:pt idx="111">
                  <c:v>2.2000000000000002</c:v>
                </c:pt>
                <c:pt idx="112">
                  <c:v>2</c:v>
                </c:pt>
                <c:pt idx="113">
                  <c:v>1.1000000000000001</c:v>
                </c:pt>
                <c:pt idx="114">
                  <c:v>1.2</c:v>
                </c:pt>
                <c:pt idx="115">
                  <c:v>1.1000000000000001</c:v>
                </c:pt>
                <c:pt idx="116">
                  <c:v>1.1000000000000001</c:v>
                </c:pt>
                <c:pt idx="117">
                  <c:v>1.2</c:v>
                </c:pt>
                <c:pt idx="118">
                  <c:v>1.1000000000000001</c:v>
                </c:pt>
                <c:pt idx="119">
                  <c:v>1.5</c:v>
                </c:pt>
                <c:pt idx="120">
                  <c:v>1.6</c:v>
                </c:pt>
                <c:pt idx="121">
                  <c:v>2.1</c:v>
                </c:pt>
                <c:pt idx="122">
                  <c:v>2.7</c:v>
                </c:pt>
                <c:pt idx="123">
                  <c:v>3.2</c:v>
                </c:pt>
                <c:pt idx="124">
                  <c:v>3.6</c:v>
                </c:pt>
                <c:pt idx="125">
                  <c:v>3.6</c:v>
                </c:pt>
                <c:pt idx="126">
                  <c:v>3.6</c:v>
                </c:pt>
                <c:pt idx="127">
                  <c:v>3.8</c:v>
                </c:pt>
                <c:pt idx="128">
                  <c:v>3.9</c:v>
                </c:pt>
                <c:pt idx="129">
                  <c:v>3.5</c:v>
                </c:pt>
                <c:pt idx="130">
                  <c:v>3.4</c:v>
                </c:pt>
                <c:pt idx="131">
                  <c:v>3</c:v>
                </c:pt>
                <c:pt idx="132">
                  <c:v>2.9</c:v>
                </c:pt>
                <c:pt idx="133">
                  <c:v>2.9</c:v>
                </c:pt>
                <c:pt idx="134">
                  <c:v>2.7</c:v>
                </c:pt>
                <c:pt idx="135">
                  <c:v>2.2999999999999998</c:v>
                </c:pt>
                <c:pt idx="136">
                  <c:v>1.7</c:v>
                </c:pt>
                <c:pt idx="137">
                  <c:v>1.7</c:v>
                </c:pt>
                <c:pt idx="138">
                  <c:v>1.4</c:v>
                </c:pt>
                <c:pt idx="139">
                  <c:v>1.7</c:v>
                </c:pt>
                <c:pt idx="140">
                  <c:v>2</c:v>
                </c:pt>
                <c:pt idx="141">
                  <c:v>2.2000000000000002</c:v>
                </c:pt>
                <c:pt idx="142">
                  <c:v>1.8</c:v>
                </c:pt>
                <c:pt idx="143">
                  <c:v>1.7</c:v>
                </c:pt>
                <c:pt idx="144">
                  <c:v>1.6</c:v>
                </c:pt>
                <c:pt idx="145">
                  <c:v>2</c:v>
                </c:pt>
                <c:pt idx="146">
                  <c:v>1.5</c:v>
                </c:pt>
                <c:pt idx="147">
                  <c:v>1.1000000000000001</c:v>
                </c:pt>
                <c:pt idx="148">
                  <c:v>1.4</c:v>
                </c:pt>
                <c:pt idx="149">
                  <c:v>1.8</c:v>
                </c:pt>
                <c:pt idx="150">
                  <c:v>2</c:v>
                </c:pt>
                <c:pt idx="151">
                  <c:v>1.5</c:v>
                </c:pt>
                <c:pt idx="152">
                  <c:v>1.2</c:v>
                </c:pt>
                <c:pt idx="153">
                  <c:v>1</c:v>
                </c:pt>
                <c:pt idx="154">
                  <c:v>1.2</c:v>
                </c:pt>
                <c:pt idx="155">
                  <c:v>1.5</c:v>
                </c:pt>
                <c:pt idx="156">
                  <c:v>1.6</c:v>
                </c:pt>
                <c:pt idx="157">
                  <c:v>1.1000000000000001</c:v>
                </c:pt>
                <c:pt idx="158">
                  <c:v>1.5</c:v>
                </c:pt>
                <c:pt idx="159">
                  <c:v>2</c:v>
                </c:pt>
                <c:pt idx="160">
                  <c:v>2.1</c:v>
                </c:pt>
                <c:pt idx="161">
                  <c:v>2.1</c:v>
                </c:pt>
                <c:pt idx="162">
                  <c:v>2</c:v>
                </c:pt>
                <c:pt idx="163">
                  <c:v>1.7</c:v>
                </c:pt>
                <c:pt idx="164">
                  <c:v>1.7</c:v>
                </c:pt>
                <c:pt idx="165">
                  <c:v>1.7</c:v>
                </c:pt>
                <c:pt idx="166">
                  <c:v>1.3</c:v>
                </c:pt>
                <c:pt idx="167">
                  <c:v>0.8</c:v>
                </c:pt>
                <c:pt idx="168">
                  <c:v>-0.1</c:v>
                </c:pt>
                <c:pt idx="169">
                  <c:v>0</c:v>
                </c:pt>
                <c:pt idx="170">
                  <c:v>-0.1</c:v>
                </c:pt>
                <c:pt idx="171">
                  <c:v>-0.2</c:v>
                </c:pt>
                <c:pt idx="172">
                  <c:v>0</c:v>
                </c:pt>
                <c:pt idx="173">
                  <c:v>0.1</c:v>
                </c:pt>
                <c:pt idx="174">
                  <c:v>0.2</c:v>
                </c:pt>
                <c:pt idx="175">
                  <c:v>0.2</c:v>
                </c:pt>
                <c:pt idx="176">
                  <c:v>0</c:v>
                </c:pt>
                <c:pt idx="177">
                  <c:v>0.2</c:v>
                </c:pt>
                <c:pt idx="178">
                  <c:v>0.5</c:v>
                </c:pt>
                <c:pt idx="179">
                  <c:v>0.7</c:v>
                </c:pt>
                <c:pt idx="180">
                  <c:v>1.4</c:v>
                </c:pt>
                <c:pt idx="181">
                  <c:v>1</c:v>
                </c:pt>
                <c:pt idx="182">
                  <c:v>0.9</c:v>
                </c:pt>
                <c:pt idx="183">
                  <c:v>1.1000000000000001</c:v>
                </c:pt>
                <c:pt idx="184">
                  <c:v>1</c:v>
                </c:pt>
                <c:pt idx="185">
                  <c:v>1</c:v>
                </c:pt>
                <c:pt idx="186">
                  <c:v>0.8</c:v>
                </c:pt>
                <c:pt idx="187">
                  <c:v>1.1000000000000001</c:v>
                </c:pt>
                <c:pt idx="188">
                  <c:v>1.5</c:v>
                </c:pt>
                <c:pt idx="189">
                  <c:v>1.6</c:v>
                </c:pt>
                <c:pt idx="190">
                  <c:v>1.7</c:v>
                </c:pt>
                <c:pt idx="191">
                  <c:v>2.1</c:v>
                </c:pt>
                <c:pt idx="192">
                  <c:v>2.5</c:v>
                </c:pt>
                <c:pt idx="193">
                  <c:v>2.7</c:v>
                </c:pt>
                <c:pt idx="194">
                  <c:v>2.4</c:v>
                </c:pt>
                <c:pt idx="195">
                  <c:v>2.2000000000000002</c:v>
                </c:pt>
                <c:pt idx="196">
                  <c:v>1.9</c:v>
                </c:pt>
                <c:pt idx="197">
                  <c:v>1.6</c:v>
                </c:pt>
                <c:pt idx="198">
                  <c:v>1.7</c:v>
                </c:pt>
                <c:pt idx="199">
                  <c:v>1.9</c:v>
                </c:pt>
                <c:pt idx="200">
                  <c:v>2.2000000000000002</c:v>
                </c:pt>
                <c:pt idx="201">
                  <c:v>2</c:v>
                </c:pt>
                <c:pt idx="202">
                  <c:v>2.2000000000000002</c:v>
                </c:pt>
                <c:pt idx="203">
                  <c:v>2.1</c:v>
                </c:pt>
                <c:pt idx="204">
                  <c:v>2.1</c:v>
                </c:pt>
                <c:pt idx="205">
                  <c:v>2.2000000000000002</c:v>
                </c:pt>
                <c:pt idx="206">
                  <c:v>2.4</c:v>
                </c:pt>
                <c:pt idx="207">
                  <c:v>2.5</c:v>
                </c:pt>
                <c:pt idx="208">
                  <c:v>2.8</c:v>
                </c:pt>
                <c:pt idx="209">
                  <c:v>2.9</c:v>
                </c:pt>
                <c:pt idx="210">
                  <c:v>2.9</c:v>
                </c:pt>
                <c:pt idx="211">
                  <c:v>2.7</c:v>
                </c:pt>
                <c:pt idx="212">
                  <c:v>2.2999999999999998</c:v>
                </c:pt>
                <c:pt idx="213">
                  <c:v>2.5</c:v>
                </c:pt>
                <c:pt idx="214">
                  <c:v>2.2000000000000002</c:v>
                </c:pt>
                <c:pt idx="215">
                  <c:v>1.9</c:v>
                </c:pt>
                <c:pt idx="216">
                  <c:v>1.6</c:v>
                </c:pt>
                <c:pt idx="217">
                  <c:v>1.5</c:v>
                </c:pt>
                <c:pt idx="218">
                  <c:v>1.9</c:v>
                </c:pt>
                <c:pt idx="219">
                  <c:v>2</c:v>
                </c:pt>
                <c:pt idx="220">
                  <c:v>1.8</c:v>
                </c:pt>
                <c:pt idx="221">
                  <c:v>1.6</c:v>
                </c:pt>
                <c:pt idx="222">
                  <c:v>1.8</c:v>
                </c:pt>
                <c:pt idx="223">
                  <c:v>1.7</c:v>
                </c:pt>
                <c:pt idx="224">
                  <c:v>1.7</c:v>
                </c:pt>
                <c:pt idx="225">
                  <c:v>1.8</c:v>
                </c:pt>
                <c:pt idx="226">
                  <c:v>2.1</c:v>
                </c:pt>
                <c:pt idx="227">
                  <c:v>2.2999999999999998</c:v>
                </c:pt>
                <c:pt idx="228">
                  <c:v>2.5</c:v>
                </c:pt>
                <c:pt idx="229">
                  <c:v>2.2999999999999998</c:v>
                </c:pt>
                <c:pt idx="230">
                  <c:v>1.5</c:v>
                </c:pt>
                <c:pt idx="231">
                  <c:v>0.3</c:v>
                </c:pt>
                <c:pt idx="232">
                  <c:v>0.1</c:v>
                </c:pt>
                <c:pt idx="233">
                  <c:v>0.6</c:v>
                </c:pt>
                <c:pt idx="234">
                  <c:v>1</c:v>
                </c:pt>
                <c:pt idx="235">
                  <c:v>1.3</c:v>
                </c:pt>
                <c:pt idx="236">
                  <c:v>1.4</c:v>
                </c:pt>
                <c:pt idx="237">
                  <c:v>1.2</c:v>
                </c:pt>
                <c:pt idx="238">
                  <c:v>1.2</c:v>
                </c:pt>
                <c:pt idx="239">
                  <c:v>1.4</c:v>
                </c:pt>
                <c:pt idx="240">
                  <c:v>1.4</c:v>
                </c:pt>
                <c:pt idx="241">
                  <c:v>1.7</c:v>
                </c:pt>
                <c:pt idx="242">
                  <c:v>2.6</c:v>
                </c:pt>
                <c:pt idx="243">
                  <c:v>4.2</c:v>
                </c:pt>
                <c:pt idx="244">
                  <c:v>5</c:v>
                </c:pt>
                <c:pt idx="245">
                  <c:v>5.4</c:v>
                </c:pt>
                <c:pt idx="246">
                  <c:v>5.4</c:v>
                </c:pt>
                <c:pt idx="247">
                  <c:v>5.3</c:v>
                </c:pt>
                <c:pt idx="248">
                  <c:v>5.4</c:v>
                </c:pt>
                <c:pt idx="249">
                  <c:v>6.2</c:v>
                </c:pt>
                <c:pt idx="250">
                  <c:v>6.8</c:v>
                </c:pt>
                <c:pt idx="251">
                  <c:v>7</c:v>
                </c:pt>
                <c:pt idx="252">
                  <c:v>7.5</c:v>
                </c:pt>
                <c:pt idx="253">
                  <c:v>7.9</c:v>
                </c:pt>
                <c:pt idx="254">
                  <c:v>8.5</c:v>
                </c:pt>
                <c:pt idx="255">
                  <c:v>8.3000000000000007</c:v>
                </c:pt>
                <c:pt idx="256">
                  <c:v>8.6</c:v>
                </c:pt>
                <c:pt idx="257">
                  <c:v>9.1</c:v>
                </c:pt>
                <c:pt idx="258">
                  <c:v>8.5</c:v>
                </c:pt>
                <c:pt idx="259">
                  <c:v>8.3000000000000007</c:v>
                </c:pt>
                <c:pt idx="260">
                  <c:v>8.1999999999999993</c:v>
                </c:pt>
                <c:pt idx="261">
                  <c:v>7.7</c:v>
                </c:pt>
                <c:pt idx="262">
                  <c:v>7.1</c:v>
                </c:pt>
                <c:pt idx="263">
                  <c:v>6.5</c:v>
                </c:pt>
                <c:pt idx="264">
                  <c:v>6.4</c:v>
                </c:pt>
                <c:pt idx="265">
                  <c:v>6</c:v>
                </c:pt>
                <c:pt idx="266">
                  <c:v>5</c:v>
                </c:pt>
                <c:pt idx="267">
                  <c:v>4.9000000000000004</c:v>
                </c:pt>
                <c:pt idx="268">
                  <c:v>4</c:v>
                </c:pt>
                <c:pt idx="269">
                  <c:v>3</c:v>
                </c:pt>
                <c:pt idx="270">
                  <c:v>3.2</c:v>
                </c:pt>
                <c:pt idx="271">
                  <c:v>3.7</c:v>
                </c:pt>
                <c:pt idx="272">
                  <c:v>3.7</c:v>
                </c:pt>
                <c:pt idx="273">
                  <c:v>3.2</c:v>
                </c:pt>
                <c:pt idx="274">
                  <c:v>3.1</c:v>
                </c:pt>
                <c:pt idx="275">
                  <c:v>3.4</c:v>
                </c:pt>
                <c:pt idx="276">
                  <c:v>3.1</c:v>
                </c:pt>
                <c:pt idx="277">
                  <c:v>3.2</c:v>
                </c:pt>
                <c:pt idx="278">
                  <c:v>3.5</c:v>
                </c:pt>
              </c:numCache>
            </c:numRef>
          </c:val>
          <c:smooth val="0"/>
          <c:extLst>
            <c:ext xmlns:c16="http://schemas.microsoft.com/office/drawing/2014/chart" uri="{C3380CC4-5D6E-409C-BE32-E72D297353CC}">
              <c16:uniqueId val="{00000000-146E-4397-96CD-EDDB9A8D3550}"/>
            </c:ext>
          </c:extLst>
        </c:ser>
        <c:dLbls>
          <c:showLegendKey val="0"/>
          <c:showVal val="0"/>
          <c:showCatName val="0"/>
          <c:showSerName val="0"/>
          <c:showPercent val="0"/>
          <c:showBubbleSize val="0"/>
        </c:dLbls>
        <c:smooth val="0"/>
        <c:axId val="628127920"/>
        <c:axId val="628123328"/>
      </c:lineChart>
      <c:dateAx>
        <c:axId val="628127920"/>
        <c:scaling>
          <c:orientation val="minMax"/>
        </c:scaling>
        <c:delete val="0"/>
        <c:axPos val="b"/>
        <c:numFmt formatCode="yyyy" sourceLinked="0"/>
        <c:majorTickMark val="in"/>
        <c:minorTickMark val="out"/>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628123328"/>
        <c:crosses val="autoZero"/>
        <c:auto val="0"/>
        <c:lblOffset val="100"/>
        <c:baseTimeUnit val="months"/>
        <c:majorUnit val="12"/>
        <c:majorTimeUnit val="months"/>
      </c:dateAx>
      <c:valAx>
        <c:axId val="62812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crossAx val="62812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17940338700132E-2"/>
          <c:y val="0.22318373243478021"/>
          <c:w val="0.91895333758193176"/>
          <c:h val="0.67306659895150944"/>
        </c:manualLayout>
      </c:layout>
      <c:lineChart>
        <c:grouping val="standard"/>
        <c:varyColors val="0"/>
        <c:ser>
          <c:idx val="0"/>
          <c:order val="0"/>
          <c:tx>
            <c:strRef>
              <c:f>Chart!$B$1</c:f>
              <c:strCache>
                <c:ptCount val="1"/>
                <c:pt idx="0">
                  <c:v>Series 1</c:v>
                </c:pt>
              </c:strCache>
            </c:strRef>
          </c:tx>
          <c:spPr>
            <a:ln w="28575" cap="rnd">
              <a:solidFill>
                <a:schemeClr val="accent1"/>
              </a:solidFill>
              <a:round/>
            </a:ln>
            <a:effectLst/>
          </c:spPr>
          <c:marker>
            <c:symbol val="none"/>
          </c:marker>
          <c:cat>
            <c:numRef>
              <c:f>Chart!$A$2:$A$160</c:f>
              <c:numCache>
                <c:formatCode>mmm\-yy</c:formatCode>
                <c:ptCount val="159"/>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pt idx="154">
                  <c:v>45231</c:v>
                </c:pt>
                <c:pt idx="155">
                  <c:v>45261</c:v>
                </c:pt>
                <c:pt idx="156">
                  <c:v>45292</c:v>
                </c:pt>
                <c:pt idx="157">
                  <c:v>45323</c:v>
                </c:pt>
                <c:pt idx="158">
                  <c:v>45352</c:v>
                </c:pt>
              </c:numCache>
            </c:numRef>
          </c:cat>
          <c:val>
            <c:numRef>
              <c:f>Chart!$B$2:$B$160</c:f>
              <c:numCache>
                <c:formatCode>0.0%</c:formatCode>
                <c:ptCount val="159"/>
                <c:pt idx="0">
                  <c:v>2.4E-2</c:v>
                </c:pt>
                <c:pt idx="1">
                  <c:v>3.3000000000000002E-2</c:v>
                </c:pt>
                <c:pt idx="2">
                  <c:v>0.04</c:v>
                </c:pt>
                <c:pt idx="3">
                  <c:v>4.2000000000000003E-2</c:v>
                </c:pt>
                <c:pt idx="4">
                  <c:v>4.2000000000000003E-2</c:v>
                </c:pt>
                <c:pt idx="5">
                  <c:v>4.2999999999999997E-2</c:v>
                </c:pt>
                <c:pt idx="6">
                  <c:v>4.4999999999999998E-2</c:v>
                </c:pt>
                <c:pt idx="7">
                  <c:v>4.3999999999999997E-2</c:v>
                </c:pt>
                <c:pt idx="8">
                  <c:v>4.4999999999999998E-2</c:v>
                </c:pt>
                <c:pt idx="9">
                  <c:v>3.6999999999999998E-2</c:v>
                </c:pt>
                <c:pt idx="10">
                  <c:v>3.6999999999999998E-2</c:v>
                </c:pt>
                <c:pt idx="11">
                  <c:v>3.2000000000000001E-2</c:v>
                </c:pt>
                <c:pt idx="12">
                  <c:v>3.1E-2</c:v>
                </c:pt>
                <c:pt idx="13">
                  <c:v>2.8000000000000001E-2</c:v>
                </c:pt>
                <c:pt idx="14">
                  <c:v>2.4E-2</c:v>
                </c:pt>
                <c:pt idx="15">
                  <c:v>0.02</c:v>
                </c:pt>
                <c:pt idx="16">
                  <c:v>1.6E-2</c:v>
                </c:pt>
                <c:pt idx="17">
                  <c:v>1.2999999999999999E-2</c:v>
                </c:pt>
                <c:pt idx="18">
                  <c:v>0.01</c:v>
                </c:pt>
                <c:pt idx="19">
                  <c:v>1.2E-2</c:v>
                </c:pt>
                <c:pt idx="20">
                  <c:v>1.4999999999999999E-2</c:v>
                </c:pt>
                <c:pt idx="21">
                  <c:v>1.9E-2</c:v>
                </c:pt>
                <c:pt idx="22">
                  <c:v>1.7000000000000001E-2</c:v>
                </c:pt>
                <c:pt idx="23">
                  <c:v>1.9E-2</c:v>
                </c:pt>
                <c:pt idx="24">
                  <c:v>1.6E-2</c:v>
                </c:pt>
                <c:pt idx="25">
                  <c:v>1.6E-2</c:v>
                </c:pt>
                <c:pt idx="26">
                  <c:v>1.2999999999999999E-2</c:v>
                </c:pt>
                <c:pt idx="27">
                  <c:v>8.9999999999999993E-3</c:v>
                </c:pt>
                <c:pt idx="28">
                  <c:v>8.9999999999999993E-3</c:v>
                </c:pt>
                <c:pt idx="29">
                  <c:v>1.7000000000000001E-2</c:v>
                </c:pt>
                <c:pt idx="30">
                  <c:v>0.02</c:v>
                </c:pt>
                <c:pt idx="31">
                  <c:v>1.7000000000000001E-2</c:v>
                </c:pt>
                <c:pt idx="32">
                  <c:v>1.0999999999999999E-2</c:v>
                </c:pt>
                <c:pt idx="33">
                  <c:v>1.2999999999999999E-2</c:v>
                </c:pt>
                <c:pt idx="34">
                  <c:v>1.0999999999999999E-2</c:v>
                </c:pt>
                <c:pt idx="35">
                  <c:v>1.2E-2</c:v>
                </c:pt>
                <c:pt idx="36">
                  <c:v>1.2999999999999999E-2</c:v>
                </c:pt>
                <c:pt idx="37">
                  <c:v>1.2E-2</c:v>
                </c:pt>
                <c:pt idx="38">
                  <c:v>1.6E-2</c:v>
                </c:pt>
                <c:pt idx="39">
                  <c:v>1.7999999999999999E-2</c:v>
                </c:pt>
                <c:pt idx="40">
                  <c:v>2.1000000000000001E-2</c:v>
                </c:pt>
                <c:pt idx="41">
                  <c:v>1.7999999999999999E-2</c:v>
                </c:pt>
                <c:pt idx="42">
                  <c:v>1.9E-2</c:v>
                </c:pt>
                <c:pt idx="43">
                  <c:v>1.9E-2</c:v>
                </c:pt>
                <c:pt idx="44">
                  <c:v>1.6E-2</c:v>
                </c:pt>
                <c:pt idx="45">
                  <c:v>1.4999999999999999E-2</c:v>
                </c:pt>
                <c:pt idx="46">
                  <c:v>1.2999999999999999E-2</c:v>
                </c:pt>
                <c:pt idx="47">
                  <c:v>8.9999999999999993E-3</c:v>
                </c:pt>
                <c:pt idx="48">
                  <c:v>0</c:v>
                </c:pt>
                <c:pt idx="49">
                  <c:v>-5.0000000000000001E-3</c:v>
                </c:pt>
                <c:pt idx="50">
                  <c:v>-8.9999999999999993E-3</c:v>
                </c:pt>
                <c:pt idx="51">
                  <c:v>-1.0999999999999999E-2</c:v>
                </c:pt>
                <c:pt idx="52">
                  <c:v>-8.0000000000000002E-3</c:v>
                </c:pt>
                <c:pt idx="53">
                  <c:v>-5.0000000000000001E-3</c:v>
                </c:pt>
                <c:pt idx="54">
                  <c:v>-7.0000000000000001E-3</c:v>
                </c:pt>
                <c:pt idx="55">
                  <c:v>-0.01</c:v>
                </c:pt>
                <c:pt idx="56">
                  <c:v>-1.0999999999999999E-2</c:v>
                </c:pt>
                <c:pt idx="57">
                  <c:v>-1.4E-2</c:v>
                </c:pt>
                <c:pt idx="58">
                  <c:v>-1.2999999999999999E-2</c:v>
                </c:pt>
                <c:pt idx="59">
                  <c:v>-1.0999999999999999E-2</c:v>
                </c:pt>
                <c:pt idx="60">
                  <c:v>0</c:v>
                </c:pt>
                <c:pt idx="61">
                  <c:v>1E-3</c:v>
                </c:pt>
                <c:pt idx="62">
                  <c:v>-1E-3</c:v>
                </c:pt>
                <c:pt idx="63">
                  <c:v>2E-3</c:v>
                </c:pt>
                <c:pt idx="64">
                  <c:v>0</c:v>
                </c:pt>
                <c:pt idx="65">
                  <c:v>2E-3</c:v>
                </c:pt>
                <c:pt idx="66">
                  <c:v>0</c:v>
                </c:pt>
                <c:pt idx="67">
                  <c:v>0</c:v>
                </c:pt>
                <c:pt idx="68">
                  <c:v>6.0000000000000001E-3</c:v>
                </c:pt>
                <c:pt idx="69">
                  <c:v>1.0999999999999999E-2</c:v>
                </c:pt>
                <c:pt idx="70">
                  <c:v>1.2999999999999999E-2</c:v>
                </c:pt>
                <c:pt idx="71">
                  <c:v>1.7000000000000001E-2</c:v>
                </c:pt>
                <c:pt idx="72">
                  <c:v>1.7000000000000001E-2</c:v>
                </c:pt>
                <c:pt idx="73">
                  <c:v>0.02</c:v>
                </c:pt>
                <c:pt idx="74">
                  <c:v>2.1999999999999999E-2</c:v>
                </c:pt>
                <c:pt idx="75">
                  <c:v>2.5000000000000001E-2</c:v>
                </c:pt>
                <c:pt idx="76">
                  <c:v>2.3E-2</c:v>
                </c:pt>
                <c:pt idx="77">
                  <c:v>1.9E-2</c:v>
                </c:pt>
                <c:pt idx="78">
                  <c:v>0.02</c:v>
                </c:pt>
                <c:pt idx="79">
                  <c:v>2.4E-2</c:v>
                </c:pt>
                <c:pt idx="80">
                  <c:v>2.5999999999999999E-2</c:v>
                </c:pt>
                <c:pt idx="81">
                  <c:v>2.8000000000000001E-2</c:v>
                </c:pt>
                <c:pt idx="82">
                  <c:v>0.03</c:v>
                </c:pt>
                <c:pt idx="83">
                  <c:v>2.5000000000000001E-2</c:v>
                </c:pt>
                <c:pt idx="84">
                  <c:v>2.5999999999999999E-2</c:v>
                </c:pt>
                <c:pt idx="85">
                  <c:v>2.8000000000000001E-2</c:v>
                </c:pt>
                <c:pt idx="86">
                  <c:v>2.9000000000000001E-2</c:v>
                </c:pt>
                <c:pt idx="87">
                  <c:v>2.7E-2</c:v>
                </c:pt>
                <c:pt idx="88">
                  <c:v>3.1E-2</c:v>
                </c:pt>
                <c:pt idx="89">
                  <c:v>3.3000000000000002E-2</c:v>
                </c:pt>
                <c:pt idx="90">
                  <c:v>3.4000000000000002E-2</c:v>
                </c:pt>
                <c:pt idx="91">
                  <c:v>0.03</c:v>
                </c:pt>
                <c:pt idx="92">
                  <c:v>2.7E-2</c:v>
                </c:pt>
                <c:pt idx="93">
                  <c:v>3.1E-2</c:v>
                </c:pt>
                <c:pt idx="94">
                  <c:v>2.5999999999999999E-2</c:v>
                </c:pt>
                <c:pt idx="95">
                  <c:v>2.5999999999999999E-2</c:v>
                </c:pt>
                <c:pt idx="96">
                  <c:v>1.9E-2</c:v>
                </c:pt>
                <c:pt idx="97">
                  <c:v>1.9E-2</c:v>
                </c:pt>
                <c:pt idx="98">
                  <c:v>0.02</c:v>
                </c:pt>
                <c:pt idx="99">
                  <c:v>2.4E-2</c:v>
                </c:pt>
                <c:pt idx="100">
                  <c:v>2.1000000000000001E-2</c:v>
                </c:pt>
                <c:pt idx="101">
                  <c:v>1.6E-2</c:v>
                </c:pt>
                <c:pt idx="102">
                  <c:v>1.6E-2</c:v>
                </c:pt>
                <c:pt idx="103">
                  <c:v>1.9E-2</c:v>
                </c:pt>
                <c:pt idx="104">
                  <c:v>1.4999999999999999E-2</c:v>
                </c:pt>
                <c:pt idx="105">
                  <c:v>0.01</c:v>
                </c:pt>
                <c:pt idx="106">
                  <c:v>0.01</c:v>
                </c:pt>
                <c:pt idx="107">
                  <c:v>1.4E-2</c:v>
                </c:pt>
                <c:pt idx="108">
                  <c:v>0.02</c:v>
                </c:pt>
                <c:pt idx="109">
                  <c:v>1.0999999999999999E-2</c:v>
                </c:pt>
                <c:pt idx="110">
                  <c:v>3.0000000000000001E-3</c:v>
                </c:pt>
                <c:pt idx="111">
                  <c:v>-1.4999999999999999E-2</c:v>
                </c:pt>
                <c:pt idx="112">
                  <c:v>-1.0999999999999999E-2</c:v>
                </c:pt>
                <c:pt idx="113">
                  <c:v>-7.0000000000000001E-3</c:v>
                </c:pt>
                <c:pt idx="114">
                  <c:v>-3.0000000000000001E-3</c:v>
                </c:pt>
                <c:pt idx="115">
                  <c:v>-3.0000000000000001E-3</c:v>
                </c:pt>
                <c:pt idx="116">
                  <c:v>3.0000000000000001E-3</c:v>
                </c:pt>
                <c:pt idx="117">
                  <c:v>6.0000000000000001E-3</c:v>
                </c:pt>
                <c:pt idx="118">
                  <c:v>8.0000000000000002E-3</c:v>
                </c:pt>
                <c:pt idx="119">
                  <c:v>8.0000000000000002E-3</c:v>
                </c:pt>
                <c:pt idx="120">
                  <c:v>1.6E-2</c:v>
                </c:pt>
                <c:pt idx="121">
                  <c:v>0.03</c:v>
                </c:pt>
                <c:pt idx="122">
                  <c:v>4.1000000000000002E-2</c:v>
                </c:pt>
                <c:pt idx="123">
                  <c:v>6.5000000000000002E-2</c:v>
                </c:pt>
                <c:pt idx="124">
                  <c:v>7.0000000000000007E-2</c:v>
                </c:pt>
                <c:pt idx="125">
                  <c:v>7.5999999999999998E-2</c:v>
                </c:pt>
                <c:pt idx="126">
                  <c:v>0.08</c:v>
                </c:pt>
                <c:pt idx="127">
                  <c:v>8.6999999999999994E-2</c:v>
                </c:pt>
                <c:pt idx="128">
                  <c:v>8.7999999999999995E-2</c:v>
                </c:pt>
                <c:pt idx="129">
                  <c:v>8.8999999999999996E-2</c:v>
                </c:pt>
                <c:pt idx="130">
                  <c:v>9.9000000000000005E-2</c:v>
                </c:pt>
                <c:pt idx="131">
                  <c:v>0.1</c:v>
                </c:pt>
                <c:pt idx="132">
                  <c:v>0.10100000000000001</c:v>
                </c:pt>
                <c:pt idx="133">
                  <c:v>0.104</c:v>
                </c:pt>
                <c:pt idx="134">
                  <c:v>0.11700000000000001</c:v>
                </c:pt>
                <c:pt idx="135">
                  <c:v>0.112</c:v>
                </c:pt>
                <c:pt idx="136">
                  <c:v>0.111</c:v>
                </c:pt>
                <c:pt idx="137">
                  <c:v>0.112</c:v>
                </c:pt>
                <c:pt idx="138">
                  <c:v>9.7000000000000003E-2</c:v>
                </c:pt>
                <c:pt idx="139">
                  <c:v>8.6999999999999994E-2</c:v>
                </c:pt>
                <c:pt idx="140">
                  <c:v>8.5000000000000006E-2</c:v>
                </c:pt>
                <c:pt idx="141">
                  <c:v>8.2000000000000003E-2</c:v>
                </c:pt>
                <c:pt idx="142">
                  <c:v>7.3999999999999996E-2</c:v>
                </c:pt>
                <c:pt idx="143">
                  <c:v>6.4000000000000001E-2</c:v>
                </c:pt>
                <c:pt idx="144">
                  <c:v>5.7000000000000002E-2</c:v>
                </c:pt>
                <c:pt idx="145">
                  <c:v>4.7E-2</c:v>
                </c:pt>
                <c:pt idx="146">
                  <c:v>2.7E-2</c:v>
                </c:pt>
                <c:pt idx="147">
                  <c:v>2.3E-2</c:v>
                </c:pt>
                <c:pt idx="148">
                  <c:v>1.0999999999999999E-2</c:v>
                </c:pt>
                <c:pt idx="149">
                  <c:v>3.0000000000000001E-3</c:v>
                </c:pt>
                <c:pt idx="150">
                  <c:v>1.0999999999999999E-2</c:v>
                </c:pt>
                <c:pt idx="151">
                  <c:v>1.9E-2</c:v>
                </c:pt>
                <c:pt idx="152">
                  <c:v>1.7999999999999999E-2</c:v>
                </c:pt>
                <c:pt idx="153">
                  <c:v>1.0999999999999999E-2</c:v>
                </c:pt>
                <c:pt idx="154" formatCode="0.00%">
                  <c:v>8.0000000000000002E-3</c:v>
                </c:pt>
                <c:pt idx="155" formatCode="0.00%">
                  <c:v>1.0999999999999999E-2</c:v>
                </c:pt>
                <c:pt idx="156">
                  <c:v>0.01</c:v>
                </c:pt>
                <c:pt idx="157">
                  <c:v>1.6E-2</c:v>
                </c:pt>
                <c:pt idx="158">
                  <c:v>2.1000000000000001E-2</c:v>
                </c:pt>
              </c:numCache>
            </c:numRef>
          </c:val>
          <c:smooth val="0"/>
          <c:extLst>
            <c:ext xmlns:c16="http://schemas.microsoft.com/office/drawing/2014/chart" uri="{C3380CC4-5D6E-409C-BE32-E72D297353CC}">
              <c16:uniqueId val="{00000000-180E-9647-BF60-4CBEEE75C1D9}"/>
            </c:ext>
          </c:extLst>
        </c:ser>
        <c:dLbls>
          <c:showLegendKey val="0"/>
          <c:showVal val="0"/>
          <c:showCatName val="0"/>
          <c:showSerName val="0"/>
          <c:showPercent val="0"/>
          <c:showBubbleSize val="0"/>
        </c:dLbls>
        <c:smooth val="0"/>
        <c:axId val="1578080352"/>
        <c:axId val="1577272048"/>
      </c:lineChart>
      <c:dateAx>
        <c:axId val="1578080352"/>
        <c:scaling>
          <c:orientation val="minMax"/>
          <c:min val="40575"/>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1577272048"/>
        <c:crosses val="autoZero"/>
        <c:auto val="1"/>
        <c:lblOffset val="100"/>
        <c:baseTimeUnit val="months"/>
        <c:majorUnit val="6"/>
        <c:majorTimeUnit val="months"/>
      </c:dateAx>
      <c:valAx>
        <c:axId val="1577272048"/>
        <c:scaling>
          <c:orientation val="minMax"/>
          <c:max val="0.12000000000000001"/>
          <c:min val="-2.0000000000000004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78080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Sheet1!$A$2:$A$292</c:f>
              <c:numCache>
                <c:formatCode>yyyy\-mm\-dd</c:formatCode>
                <c:ptCount val="29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numCache>
            </c:numRef>
          </c:cat>
          <c:val>
            <c:numRef>
              <c:f>Sheet1!$B$2:$B$292</c:f>
              <c:numCache>
                <c:formatCode>0.00</c:formatCode>
                <c:ptCount val="291"/>
                <c:pt idx="0">
                  <c:v>5.45</c:v>
                </c:pt>
                <c:pt idx="1">
                  <c:v>5.73</c:v>
                </c:pt>
                <c:pt idx="2">
                  <c:v>5.85</c:v>
                </c:pt>
                <c:pt idx="3">
                  <c:v>6.02</c:v>
                </c:pt>
                <c:pt idx="4">
                  <c:v>6.27</c:v>
                </c:pt>
                <c:pt idx="5">
                  <c:v>6.53</c:v>
                </c:pt>
                <c:pt idx="6">
                  <c:v>6.54</c:v>
                </c:pt>
                <c:pt idx="7">
                  <c:v>6.5</c:v>
                </c:pt>
                <c:pt idx="8">
                  <c:v>6.52</c:v>
                </c:pt>
                <c:pt idx="9">
                  <c:v>6.51</c:v>
                </c:pt>
                <c:pt idx="10">
                  <c:v>6.51</c:v>
                </c:pt>
                <c:pt idx="11">
                  <c:v>6.4</c:v>
                </c:pt>
                <c:pt idx="12">
                  <c:v>5.98</c:v>
                </c:pt>
                <c:pt idx="13">
                  <c:v>5.49</c:v>
                </c:pt>
                <c:pt idx="14">
                  <c:v>5.31</c:v>
                </c:pt>
                <c:pt idx="15">
                  <c:v>4.8</c:v>
                </c:pt>
                <c:pt idx="16">
                  <c:v>4.21</c:v>
                </c:pt>
                <c:pt idx="17">
                  <c:v>3.97</c:v>
                </c:pt>
                <c:pt idx="18">
                  <c:v>3.77</c:v>
                </c:pt>
                <c:pt idx="19">
                  <c:v>3.65</c:v>
                </c:pt>
                <c:pt idx="20">
                  <c:v>3.07</c:v>
                </c:pt>
                <c:pt idx="21">
                  <c:v>2.4900000000000002</c:v>
                </c:pt>
                <c:pt idx="22">
                  <c:v>2.09</c:v>
                </c:pt>
                <c:pt idx="23">
                  <c:v>1.82</c:v>
                </c:pt>
                <c:pt idx="24">
                  <c:v>1.73</c:v>
                </c:pt>
                <c:pt idx="25">
                  <c:v>1.74</c:v>
                </c:pt>
                <c:pt idx="26">
                  <c:v>1.73</c:v>
                </c:pt>
                <c:pt idx="27">
                  <c:v>1.75</c:v>
                </c:pt>
                <c:pt idx="28">
                  <c:v>1.75</c:v>
                </c:pt>
                <c:pt idx="29">
                  <c:v>1.75</c:v>
                </c:pt>
                <c:pt idx="30">
                  <c:v>1.73</c:v>
                </c:pt>
                <c:pt idx="31">
                  <c:v>1.74</c:v>
                </c:pt>
                <c:pt idx="32">
                  <c:v>1.75</c:v>
                </c:pt>
                <c:pt idx="33">
                  <c:v>1.75</c:v>
                </c:pt>
                <c:pt idx="34">
                  <c:v>1.34</c:v>
                </c:pt>
                <c:pt idx="35">
                  <c:v>1.24</c:v>
                </c:pt>
                <c:pt idx="36">
                  <c:v>1.24</c:v>
                </c:pt>
                <c:pt idx="37">
                  <c:v>1.26</c:v>
                </c:pt>
                <c:pt idx="38">
                  <c:v>1.25</c:v>
                </c:pt>
                <c:pt idx="39">
                  <c:v>1.26</c:v>
                </c:pt>
                <c:pt idx="40">
                  <c:v>1.26</c:v>
                </c:pt>
                <c:pt idx="41">
                  <c:v>1.22</c:v>
                </c:pt>
                <c:pt idx="42">
                  <c:v>1.01</c:v>
                </c:pt>
                <c:pt idx="43">
                  <c:v>1.03</c:v>
                </c:pt>
                <c:pt idx="44">
                  <c:v>1.01</c:v>
                </c:pt>
                <c:pt idx="45">
                  <c:v>1.01</c:v>
                </c:pt>
                <c:pt idx="46">
                  <c:v>1</c:v>
                </c:pt>
                <c:pt idx="47">
                  <c:v>0.98</c:v>
                </c:pt>
                <c:pt idx="48">
                  <c:v>1</c:v>
                </c:pt>
                <c:pt idx="49">
                  <c:v>1.01</c:v>
                </c:pt>
                <c:pt idx="50">
                  <c:v>1</c:v>
                </c:pt>
                <c:pt idx="51">
                  <c:v>1</c:v>
                </c:pt>
                <c:pt idx="52">
                  <c:v>1</c:v>
                </c:pt>
                <c:pt idx="53">
                  <c:v>1.03</c:v>
                </c:pt>
                <c:pt idx="54">
                  <c:v>1.26</c:v>
                </c:pt>
                <c:pt idx="55">
                  <c:v>1.43</c:v>
                </c:pt>
                <c:pt idx="56">
                  <c:v>1.61</c:v>
                </c:pt>
                <c:pt idx="57">
                  <c:v>1.76</c:v>
                </c:pt>
                <c:pt idx="58">
                  <c:v>1.93</c:v>
                </c:pt>
                <c:pt idx="59">
                  <c:v>2.16</c:v>
                </c:pt>
                <c:pt idx="60">
                  <c:v>2.2799999999999998</c:v>
                </c:pt>
                <c:pt idx="61">
                  <c:v>2.5</c:v>
                </c:pt>
                <c:pt idx="62">
                  <c:v>2.63</c:v>
                </c:pt>
                <c:pt idx="63">
                  <c:v>2.79</c:v>
                </c:pt>
                <c:pt idx="64">
                  <c:v>3</c:v>
                </c:pt>
                <c:pt idx="65">
                  <c:v>3.04</c:v>
                </c:pt>
                <c:pt idx="66">
                  <c:v>3.26</c:v>
                </c:pt>
                <c:pt idx="67">
                  <c:v>3.5</c:v>
                </c:pt>
                <c:pt idx="68">
                  <c:v>3.62</c:v>
                </c:pt>
                <c:pt idx="69">
                  <c:v>3.78</c:v>
                </c:pt>
                <c:pt idx="70">
                  <c:v>4</c:v>
                </c:pt>
                <c:pt idx="71">
                  <c:v>4.16</c:v>
                </c:pt>
                <c:pt idx="72">
                  <c:v>4.29</c:v>
                </c:pt>
                <c:pt idx="73">
                  <c:v>4.49</c:v>
                </c:pt>
                <c:pt idx="74">
                  <c:v>4.59</c:v>
                </c:pt>
                <c:pt idx="75">
                  <c:v>4.79</c:v>
                </c:pt>
                <c:pt idx="76">
                  <c:v>4.9400000000000004</c:v>
                </c:pt>
                <c:pt idx="77">
                  <c:v>4.99</c:v>
                </c:pt>
                <c:pt idx="78">
                  <c:v>5.24</c:v>
                </c:pt>
                <c:pt idx="79">
                  <c:v>5.25</c:v>
                </c:pt>
                <c:pt idx="80">
                  <c:v>5.25</c:v>
                </c:pt>
                <c:pt idx="81">
                  <c:v>5.25</c:v>
                </c:pt>
                <c:pt idx="82">
                  <c:v>5.25</c:v>
                </c:pt>
                <c:pt idx="83">
                  <c:v>5.24</c:v>
                </c:pt>
                <c:pt idx="84">
                  <c:v>5.25</c:v>
                </c:pt>
                <c:pt idx="85">
                  <c:v>5.26</c:v>
                </c:pt>
                <c:pt idx="86">
                  <c:v>5.26</c:v>
                </c:pt>
                <c:pt idx="87">
                  <c:v>5.25</c:v>
                </c:pt>
                <c:pt idx="88">
                  <c:v>5.25</c:v>
                </c:pt>
                <c:pt idx="89">
                  <c:v>5.25</c:v>
                </c:pt>
                <c:pt idx="90">
                  <c:v>5.26</c:v>
                </c:pt>
                <c:pt idx="91">
                  <c:v>5.0199999999999996</c:v>
                </c:pt>
                <c:pt idx="92">
                  <c:v>4.9400000000000004</c:v>
                </c:pt>
                <c:pt idx="93">
                  <c:v>4.76</c:v>
                </c:pt>
                <c:pt idx="94">
                  <c:v>4.49</c:v>
                </c:pt>
                <c:pt idx="95">
                  <c:v>4.24</c:v>
                </c:pt>
                <c:pt idx="96">
                  <c:v>3.94</c:v>
                </c:pt>
                <c:pt idx="97">
                  <c:v>2.98</c:v>
                </c:pt>
                <c:pt idx="98">
                  <c:v>2.61</c:v>
                </c:pt>
                <c:pt idx="99">
                  <c:v>2.2799999999999998</c:v>
                </c:pt>
                <c:pt idx="100">
                  <c:v>1.98</c:v>
                </c:pt>
                <c:pt idx="101">
                  <c:v>2</c:v>
                </c:pt>
                <c:pt idx="102">
                  <c:v>2.0099999999999998</c:v>
                </c:pt>
                <c:pt idx="103">
                  <c:v>2</c:v>
                </c:pt>
                <c:pt idx="104">
                  <c:v>1.81</c:v>
                </c:pt>
                <c:pt idx="105">
                  <c:v>0.97</c:v>
                </c:pt>
                <c:pt idx="106">
                  <c:v>0.39</c:v>
                </c:pt>
                <c:pt idx="107">
                  <c:v>0.16</c:v>
                </c:pt>
                <c:pt idx="108">
                  <c:v>0.15</c:v>
                </c:pt>
                <c:pt idx="109">
                  <c:v>0.22</c:v>
                </c:pt>
                <c:pt idx="110">
                  <c:v>0.18</c:v>
                </c:pt>
                <c:pt idx="111">
                  <c:v>0.15</c:v>
                </c:pt>
                <c:pt idx="112">
                  <c:v>0.18</c:v>
                </c:pt>
                <c:pt idx="113">
                  <c:v>0.21</c:v>
                </c:pt>
                <c:pt idx="114">
                  <c:v>0.16</c:v>
                </c:pt>
                <c:pt idx="115">
                  <c:v>0.16</c:v>
                </c:pt>
                <c:pt idx="116">
                  <c:v>0.15</c:v>
                </c:pt>
                <c:pt idx="117">
                  <c:v>0.12</c:v>
                </c:pt>
                <c:pt idx="118">
                  <c:v>0.12</c:v>
                </c:pt>
                <c:pt idx="119">
                  <c:v>0.12</c:v>
                </c:pt>
                <c:pt idx="120">
                  <c:v>0.11</c:v>
                </c:pt>
                <c:pt idx="121">
                  <c:v>0.13</c:v>
                </c:pt>
                <c:pt idx="122">
                  <c:v>0.16</c:v>
                </c:pt>
                <c:pt idx="123">
                  <c:v>0.2</c:v>
                </c:pt>
                <c:pt idx="124">
                  <c:v>0.2</c:v>
                </c:pt>
                <c:pt idx="125">
                  <c:v>0.18</c:v>
                </c:pt>
                <c:pt idx="126">
                  <c:v>0.18</c:v>
                </c:pt>
                <c:pt idx="127">
                  <c:v>0.19</c:v>
                </c:pt>
                <c:pt idx="128">
                  <c:v>0.19</c:v>
                </c:pt>
                <c:pt idx="129">
                  <c:v>0.19</c:v>
                </c:pt>
                <c:pt idx="130">
                  <c:v>0.19</c:v>
                </c:pt>
                <c:pt idx="131">
                  <c:v>0.18</c:v>
                </c:pt>
                <c:pt idx="132">
                  <c:v>0.17</c:v>
                </c:pt>
                <c:pt idx="133">
                  <c:v>0.16</c:v>
                </c:pt>
                <c:pt idx="134">
                  <c:v>0.14000000000000001</c:v>
                </c:pt>
                <c:pt idx="135">
                  <c:v>0.1</c:v>
                </c:pt>
                <c:pt idx="136">
                  <c:v>0.09</c:v>
                </c:pt>
                <c:pt idx="137">
                  <c:v>0.09</c:v>
                </c:pt>
                <c:pt idx="138">
                  <c:v>7.0000000000000007E-2</c:v>
                </c:pt>
                <c:pt idx="139">
                  <c:v>0.1</c:v>
                </c:pt>
                <c:pt idx="140">
                  <c:v>0.08</c:v>
                </c:pt>
                <c:pt idx="141">
                  <c:v>7.0000000000000007E-2</c:v>
                </c:pt>
                <c:pt idx="142">
                  <c:v>0.08</c:v>
                </c:pt>
                <c:pt idx="143">
                  <c:v>7.0000000000000007E-2</c:v>
                </c:pt>
                <c:pt idx="144">
                  <c:v>0.08</c:v>
                </c:pt>
                <c:pt idx="145">
                  <c:v>0.1</c:v>
                </c:pt>
                <c:pt idx="146">
                  <c:v>0.13</c:v>
                </c:pt>
                <c:pt idx="147">
                  <c:v>0.14000000000000001</c:v>
                </c:pt>
                <c:pt idx="148">
                  <c:v>0.16</c:v>
                </c:pt>
                <c:pt idx="149">
                  <c:v>0.16</c:v>
                </c:pt>
                <c:pt idx="150">
                  <c:v>0.16</c:v>
                </c:pt>
                <c:pt idx="151">
                  <c:v>0.13</c:v>
                </c:pt>
                <c:pt idx="152">
                  <c:v>0.14000000000000001</c:v>
                </c:pt>
                <c:pt idx="153">
                  <c:v>0.16</c:v>
                </c:pt>
                <c:pt idx="154">
                  <c:v>0.16</c:v>
                </c:pt>
                <c:pt idx="155">
                  <c:v>0.16</c:v>
                </c:pt>
                <c:pt idx="156">
                  <c:v>0.14000000000000001</c:v>
                </c:pt>
                <c:pt idx="157">
                  <c:v>0.15</c:v>
                </c:pt>
                <c:pt idx="158">
                  <c:v>0.14000000000000001</c:v>
                </c:pt>
                <c:pt idx="159">
                  <c:v>0.15</c:v>
                </c:pt>
                <c:pt idx="160">
                  <c:v>0.11</c:v>
                </c:pt>
                <c:pt idx="161">
                  <c:v>0.09</c:v>
                </c:pt>
                <c:pt idx="162">
                  <c:v>0.09</c:v>
                </c:pt>
                <c:pt idx="163">
                  <c:v>0.08</c:v>
                </c:pt>
                <c:pt idx="164">
                  <c:v>0.08</c:v>
                </c:pt>
                <c:pt idx="165">
                  <c:v>0.09</c:v>
                </c:pt>
                <c:pt idx="166">
                  <c:v>0.08</c:v>
                </c:pt>
                <c:pt idx="167">
                  <c:v>0.09</c:v>
                </c:pt>
                <c:pt idx="168">
                  <c:v>7.0000000000000007E-2</c:v>
                </c:pt>
                <c:pt idx="169">
                  <c:v>7.0000000000000007E-2</c:v>
                </c:pt>
                <c:pt idx="170">
                  <c:v>0.08</c:v>
                </c:pt>
                <c:pt idx="171">
                  <c:v>0.09</c:v>
                </c:pt>
                <c:pt idx="172">
                  <c:v>0.09</c:v>
                </c:pt>
                <c:pt idx="173">
                  <c:v>0.1</c:v>
                </c:pt>
                <c:pt idx="174">
                  <c:v>0.09</c:v>
                </c:pt>
                <c:pt idx="175">
                  <c:v>0.09</c:v>
                </c:pt>
                <c:pt idx="176">
                  <c:v>0.09</c:v>
                </c:pt>
                <c:pt idx="177">
                  <c:v>0.09</c:v>
                </c:pt>
                <c:pt idx="178">
                  <c:v>0.09</c:v>
                </c:pt>
                <c:pt idx="179">
                  <c:v>0.12</c:v>
                </c:pt>
                <c:pt idx="180">
                  <c:v>0.11</c:v>
                </c:pt>
                <c:pt idx="181">
                  <c:v>0.11</c:v>
                </c:pt>
                <c:pt idx="182">
                  <c:v>0.11</c:v>
                </c:pt>
                <c:pt idx="183">
                  <c:v>0.12</c:v>
                </c:pt>
                <c:pt idx="184">
                  <c:v>0.12</c:v>
                </c:pt>
                <c:pt idx="185">
                  <c:v>0.13</c:v>
                </c:pt>
                <c:pt idx="186">
                  <c:v>0.13</c:v>
                </c:pt>
                <c:pt idx="187">
                  <c:v>0.14000000000000001</c:v>
                </c:pt>
                <c:pt idx="188">
                  <c:v>0.14000000000000001</c:v>
                </c:pt>
                <c:pt idx="189">
                  <c:v>0.12</c:v>
                </c:pt>
                <c:pt idx="190">
                  <c:v>0.12</c:v>
                </c:pt>
                <c:pt idx="191">
                  <c:v>0.24</c:v>
                </c:pt>
                <c:pt idx="192">
                  <c:v>0.34</c:v>
                </c:pt>
                <c:pt idx="193">
                  <c:v>0.38</c:v>
                </c:pt>
                <c:pt idx="194">
                  <c:v>0.36</c:v>
                </c:pt>
                <c:pt idx="195">
                  <c:v>0.37</c:v>
                </c:pt>
                <c:pt idx="196">
                  <c:v>0.37</c:v>
                </c:pt>
                <c:pt idx="197">
                  <c:v>0.38</c:v>
                </c:pt>
                <c:pt idx="198">
                  <c:v>0.39</c:v>
                </c:pt>
                <c:pt idx="199">
                  <c:v>0.4</c:v>
                </c:pt>
                <c:pt idx="200">
                  <c:v>0.4</c:v>
                </c:pt>
                <c:pt idx="201">
                  <c:v>0.4</c:v>
                </c:pt>
                <c:pt idx="202">
                  <c:v>0.41</c:v>
                </c:pt>
                <c:pt idx="203">
                  <c:v>0.54</c:v>
                </c:pt>
                <c:pt idx="204">
                  <c:v>0.65</c:v>
                </c:pt>
                <c:pt idx="205">
                  <c:v>0.66</c:v>
                </c:pt>
                <c:pt idx="206">
                  <c:v>0.79</c:v>
                </c:pt>
                <c:pt idx="207">
                  <c:v>0.9</c:v>
                </c:pt>
                <c:pt idx="208">
                  <c:v>0.91</c:v>
                </c:pt>
                <c:pt idx="209">
                  <c:v>1.04</c:v>
                </c:pt>
                <c:pt idx="210">
                  <c:v>1.1499999999999999</c:v>
                </c:pt>
                <c:pt idx="211">
                  <c:v>1.1599999999999999</c:v>
                </c:pt>
                <c:pt idx="212">
                  <c:v>1.1499999999999999</c:v>
                </c:pt>
                <c:pt idx="213">
                  <c:v>1.1499999999999999</c:v>
                </c:pt>
                <c:pt idx="214">
                  <c:v>1.1599999999999999</c:v>
                </c:pt>
                <c:pt idx="215">
                  <c:v>1.3</c:v>
                </c:pt>
                <c:pt idx="216">
                  <c:v>1.41</c:v>
                </c:pt>
                <c:pt idx="217">
                  <c:v>1.42</c:v>
                </c:pt>
                <c:pt idx="218">
                  <c:v>1.51</c:v>
                </c:pt>
                <c:pt idx="219">
                  <c:v>1.69</c:v>
                </c:pt>
                <c:pt idx="220">
                  <c:v>1.7</c:v>
                </c:pt>
                <c:pt idx="221">
                  <c:v>1.82</c:v>
                </c:pt>
                <c:pt idx="222">
                  <c:v>1.91</c:v>
                </c:pt>
                <c:pt idx="223">
                  <c:v>1.91</c:v>
                </c:pt>
                <c:pt idx="224">
                  <c:v>1.95</c:v>
                </c:pt>
                <c:pt idx="225">
                  <c:v>2.19</c:v>
                </c:pt>
                <c:pt idx="226">
                  <c:v>2.2000000000000002</c:v>
                </c:pt>
                <c:pt idx="227">
                  <c:v>2.27</c:v>
                </c:pt>
                <c:pt idx="228">
                  <c:v>2.4</c:v>
                </c:pt>
                <c:pt idx="229">
                  <c:v>2.4</c:v>
                </c:pt>
                <c:pt idx="230">
                  <c:v>2.41</c:v>
                </c:pt>
                <c:pt idx="231">
                  <c:v>2.42</c:v>
                </c:pt>
                <c:pt idx="232">
                  <c:v>2.39</c:v>
                </c:pt>
                <c:pt idx="233">
                  <c:v>2.38</c:v>
                </c:pt>
                <c:pt idx="234">
                  <c:v>2.4</c:v>
                </c:pt>
                <c:pt idx="235">
                  <c:v>2.13</c:v>
                </c:pt>
                <c:pt idx="236">
                  <c:v>2.04</c:v>
                </c:pt>
                <c:pt idx="237">
                  <c:v>1.83</c:v>
                </c:pt>
                <c:pt idx="238">
                  <c:v>1.55</c:v>
                </c:pt>
                <c:pt idx="239">
                  <c:v>1.55</c:v>
                </c:pt>
                <c:pt idx="240">
                  <c:v>1.55</c:v>
                </c:pt>
                <c:pt idx="241">
                  <c:v>1.58</c:v>
                </c:pt>
                <c:pt idx="242">
                  <c:v>0.65</c:v>
                </c:pt>
                <c:pt idx="243">
                  <c:v>0.05</c:v>
                </c:pt>
                <c:pt idx="244">
                  <c:v>0.05</c:v>
                </c:pt>
                <c:pt idx="245">
                  <c:v>0.08</c:v>
                </c:pt>
                <c:pt idx="246">
                  <c:v>0.09</c:v>
                </c:pt>
                <c:pt idx="247">
                  <c:v>0.1</c:v>
                </c:pt>
                <c:pt idx="248">
                  <c:v>0.09</c:v>
                </c:pt>
                <c:pt idx="249">
                  <c:v>0.09</c:v>
                </c:pt>
                <c:pt idx="250">
                  <c:v>0.09</c:v>
                </c:pt>
                <c:pt idx="251">
                  <c:v>0.09</c:v>
                </c:pt>
                <c:pt idx="252">
                  <c:v>0.09</c:v>
                </c:pt>
                <c:pt idx="253">
                  <c:v>0.08</c:v>
                </c:pt>
                <c:pt idx="254">
                  <c:v>7.0000000000000007E-2</c:v>
                </c:pt>
                <c:pt idx="255">
                  <c:v>7.0000000000000007E-2</c:v>
                </c:pt>
                <c:pt idx="256">
                  <c:v>0.06</c:v>
                </c:pt>
                <c:pt idx="257">
                  <c:v>0.08</c:v>
                </c:pt>
                <c:pt idx="258">
                  <c:v>0.1</c:v>
                </c:pt>
                <c:pt idx="259">
                  <c:v>0.09</c:v>
                </c:pt>
                <c:pt idx="260">
                  <c:v>0.08</c:v>
                </c:pt>
                <c:pt idx="261">
                  <c:v>0.08</c:v>
                </c:pt>
                <c:pt idx="262">
                  <c:v>0.08</c:v>
                </c:pt>
                <c:pt idx="263">
                  <c:v>0.08</c:v>
                </c:pt>
                <c:pt idx="264">
                  <c:v>0.08</c:v>
                </c:pt>
                <c:pt idx="265">
                  <c:v>0.08</c:v>
                </c:pt>
                <c:pt idx="266">
                  <c:v>0.2</c:v>
                </c:pt>
                <c:pt idx="267">
                  <c:v>0.33</c:v>
                </c:pt>
                <c:pt idx="268">
                  <c:v>0.77</c:v>
                </c:pt>
                <c:pt idx="269">
                  <c:v>1.21</c:v>
                </c:pt>
                <c:pt idx="270">
                  <c:v>1.68</c:v>
                </c:pt>
                <c:pt idx="271">
                  <c:v>2.33</c:v>
                </c:pt>
                <c:pt idx="272">
                  <c:v>2.56</c:v>
                </c:pt>
                <c:pt idx="273">
                  <c:v>3.08</c:v>
                </c:pt>
                <c:pt idx="274">
                  <c:v>3.78</c:v>
                </c:pt>
                <c:pt idx="275">
                  <c:v>4.0999999999999996</c:v>
                </c:pt>
                <c:pt idx="276">
                  <c:v>4.33</c:v>
                </c:pt>
                <c:pt idx="277">
                  <c:v>4.57</c:v>
                </c:pt>
                <c:pt idx="278">
                  <c:v>4.6500000000000004</c:v>
                </c:pt>
                <c:pt idx="279">
                  <c:v>4.83</c:v>
                </c:pt>
                <c:pt idx="280">
                  <c:v>5.0599999999999996</c:v>
                </c:pt>
                <c:pt idx="281">
                  <c:v>5.08</c:v>
                </c:pt>
                <c:pt idx="282">
                  <c:v>5.12</c:v>
                </c:pt>
                <c:pt idx="283">
                  <c:v>5.33</c:v>
                </c:pt>
                <c:pt idx="284">
                  <c:v>5.33</c:v>
                </c:pt>
                <c:pt idx="285">
                  <c:v>5.33</c:v>
                </c:pt>
                <c:pt idx="286">
                  <c:v>5.33</c:v>
                </c:pt>
                <c:pt idx="287">
                  <c:v>5.33</c:v>
                </c:pt>
                <c:pt idx="288">
                  <c:v>5.33</c:v>
                </c:pt>
                <c:pt idx="289">
                  <c:v>5.33</c:v>
                </c:pt>
                <c:pt idx="290">
                  <c:v>5.33</c:v>
                </c:pt>
              </c:numCache>
            </c:numRef>
          </c:val>
          <c:extLst>
            <c:ext xmlns:c16="http://schemas.microsoft.com/office/drawing/2014/chart" uri="{C3380CC4-5D6E-409C-BE32-E72D297353CC}">
              <c16:uniqueId val="{00000000-C081-7447-BBEB-95BA14331ADE}"/>
            </c:ext>
          </c:extLst>
        </c:ser>
        <c:dLbls>
          <c:showLegendKey val="0"/>
          <c:showVal val="0"/>
          <c:showCatName val="0"/>
          <c:showSerName val="0"/>
          <c:showPercent val="0"/>
          <c:showBubbleSize val="0"/>
        </c:dLbls>
        <c:gapWidth val="219"/>
        <c:overlap val="-27"/>
        <c:axId val="1497183584"/>
        <c:axId val="1496893648"/>
      </c:barChart>
      <c:dateAx>
        <c:axId val="1497183584"/>
        <c:scaling>
          <c:orientation val="minMax"/>
          <c:min val="36586"/>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6893648"/>
        <c:crosses val="autoZero"/>
        <c:auto val="1"/>
        <c:lblOffset val="100"/>
        <c:baseTimeUnit val="months"/>
      </c:dateAx>
      <c:valAx>
        <c:axId val="1496893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8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Sheet1!$A$2:$A$6328</c:f>
              <c:numCache>
                <c:formatCode>yyyy\-mm\-dd</c:formatCode>
                <c:ptCount val="6327"/>
                <c:pt idx="0">
                  <c:v>36528</c:v>
                </c:pt>
                <c:pt idx="1">
                  <c:v>36529</c:v>
                </c:pt>
                <c:pt idx="2">
                  <c:v>36530</c:v>
                </c:pt>
                <c:pt idx="3">
                  <c:v>36531</c:v>
                </c:pt>
                <c:pt idx="4">
                  <c:v>36532</c:v>
                </c:pt>
                <c:pt idx="5">
                  <c:v>36535</c:v>
                </c:pt>
                <c:pt idx="6">
                  <c:v>36536</c:v>
                </c:pt>
                <c:pt idx="7">
                  <c:v>36537</c:v>
                </c:pt>
                <c:pt idx="8">
                  <c:v>36538</c:v>
                </c:pt>
                <c:pt idx="9">
                  <c:v>36539</c:v>
                </c:pt>
                <c:pt idx="10">
                  <c:v>36542</c:v>
                </c:pt>
                <c:pt idx="11">
                  <c:v>36543</c:v>
                </c:pt>
                <c:pt idx="12">
                  <c:v>36544</c:v>
                </c:pt>
                <c:pt idx="13">
                  <c:v>36545</c:v>
                </c:pt>
                <c:pt idx="14">
                  <c:v>36546</c:v>
                </c:pt>
                <c:pt idx="15">
                  <c:v>36549</c:v>
                </c:pt>
                <c:pt idx="16">
                  <c:v>36550</c:v>
                </c:pt>
                <c:pt idx="17">
                  <c:v>36551</c:v>
                </c:pt>
                <c:pt idx="18">
                  <c:v>36552</c:v>
                </c:pt>
                <c:pt idx="19">
                  <c:v>36553</c:v>
                </c:pt>
                <c:pt idx="20">
                  <c:v>36556</c:v>
                </c:pt>
                <c:pt idx="21">
                  <c:v>36557</c:v>
                </c:pt>
                <c:pt idx="22">
                  <c:v>36558</c:v>
                </c:pt>
                <c:pt idx="23">
                  <c:v>36559</c:v>
                </c:pt>
                <c:pt idx="24">
                  <c:v>36560</c:v>
                </c:pt>
                <c:pt idx="25">
                  <c:v>36563</c:v>
                </c:pt>
                <c:pt idx="26">
                  <c:v>36564</c:v>
                </c:pt>
                <c:pt idx="27">
                  <c:v>36565</c:v>
                </c:pt>
                <c:pt idx="28">
                  <c:v>36566</c:v>
                </c:pt>
                <c:pt idx="29">
                  <c:v>36567</c:v>
                </c:pt>
                <c:pt idx="30">
                  <c:v>36570</c:v>
                </c:pt>
                <c:pt idx="31">
                  <c:v>36571</c:v>
                </c:pt>
                <c:pt idx="32">
                  <c:v>36572</c:v>
                </c:pt>
                <c:pt idx="33">
                  <c:v>36573</c:v>
                </c:pt>
                <c:pt idx="34">
                  <c:v>36574</c:v>
                </c:pt>
                <c:pt idx="35">
                  <c:v>36577</c:v>
                </c:pt>
                <c:pt idx="36">
                  <c:v>36578</c:v>
                </c:pt>
                <c:pt idx="37">
                  <c:v>36579</c:v>
                </c:pt>
                <c:pt idx="38">
                  <c:v>36580</c:v>
                </c:pt>
                <c:pt idx="39">
                  <c:v>36581</c:v>
                </c:pt>
                <c:pt idx="40">
                  <c:v>36584</c:v>
                </c:pt>
                <c:pt idx="41">
                  <c:v>36585</c:v>
                </c:pt>
                <c:pt idx="42">
                  <c:v>36586</c:v>
                </c:pt>
                <c:pt idx="43">
                  <c:v>36587</c:v>
                </c:pt>
                <c:pt idx="44">
                  <c:v>36588</c:v>
                </c:pt>
                <c:pt idx="45">
                  <c:v>36591</c:v>
                </c:pt>
                <c:pt idx="46">
                  <c:v>36592</c:v>
                </c:pt>
                <c:pt idx="47">
                  <c:v>36593</c:v>
                </c:pt>
                <c:pt idx="48">
                  <c:v>36594</c:v>
                </c:pt>
                <c:pt idx="49">
                  <c:v>36595</c:v>
                </c:pt>
                <c:pt idx="50">
                  <c:v>36598</c:v>
                </c:pt>
                <c:pt idx="51">
                  <c:v>36599</c:v>
                </c:pt>
                <c:pt idx="52">
                  <c:v>36600</c:v>
                </c:pt>
                <c:pt idx="53">
                  <c:v>36601</c:v>
                </c:pt>
                <c:pt idx="54">
                  <c:v>36602</c:v>
                </c:pt>
                <c:pt idx="55">
                  <c:v>36605</c:v>
                </c:pt>
                <c:pt idx="56">
                  <c:v>36606</c:v>
                </c:pt>
                <c:pt idx="57">
                  <c:v>36607</c:v>
                </c:pt>
                <c:pt idx="58">
                  <c:v>36608</c:v>
                </c:pt>
                <c:pt idx="59">
                  <c:v>36609</c:v>
                </c:pt>
                <c:pt idx="60">
                  <c:v>36612</c:v>
                </c:pt>
                <c:pt idx="61">
                  <c:v>36613</c:v>
                </c:pt>
                <c:pt idx="62">
                  <c:v>36614</c:v>
                </c:pt>
                <c:pt idx="63">
                  <c:v>36615</c:v>
                </c:pt>
                <c:pt idx="64">
                  <c:v>36616</c:v>
                </c:pt>
                <c:pt idx="65">
                  <c:v>36619</c:v>
                </c:pt>
                <c:pt idx="66">
                  <c:v>36620</c:v>
                </c:pt>
                <c:pt idx="67">
                  <c:v>36621</c:v>
                </c:pt>
                <c:pt idx="68">
                  <c:v>36622</c:v>
                </c:pt>
                <c:pt idx="69">
                  <c:v>36623</c:v>
                </c:pt>
                <c:pt idx="70">
                  <c:v>36626</c:v>
                </c:pt>
                <c:pt idx="71">
                  <c:v>36627</c:v>
                </c:pt>
                <c:pt idx="72">
                  <c:v>36628</c:v>
                </c:pt>
                <c:pt idx="73">
                  <c:v>36629</c:v>
                </c:pt>
                <c:pt idx="74">
                  <c:v>36630</c:v>
                </c:pt>
                <c:pt idx="75">
                  <c:v>36633</c:v>
                </c:pt>
                <c:pt idx="76">
                  <c:v>36634</c:v>
                </c:pt>
                <c:pt idx="77">
                  <c:v>36635</c:v>
                </c:pt>
                <c:pt idx="78">
                  <c:v>36636</c:v>
                </c:pt>
                <c:pt idx="79">
                  <c:v>36637</c:v>
                </c:pt>
                <c:pt idx="80">
                  <c:v>36640</c:v>
                </c:pt>
                <c:pt idx="81">
                  <c:v>36641</c:v>
                </c:pt>
                <c:pt idx="82">
                  <c:v>36642</c:v>
                </c:pt>
                <c:pt idx="83">
                  <c:v>36643</c:v>
                </c:pt>
                <c:pt idx="84">
                  <c:v>36644</c:v>
                </c:pt>
                <c:pt idx="85">
                  <c:v>36647</c:v>
                </c:pt>
                <c:pt idx="86">
                  <c:v>36648</c:v>
                </c:pt>
                <c:pt idx="87">
                  <c:v>36649</c:v>
                </c:pt>
                <c:pt idx="88">
                  <c:v>36650</c:v>
                </c:pt>
                <c:pt idx="89">
                  <c:v>36651</c:v>
                </c:pt>
                <c:pt idx="90">
                  <c:v>36654</c:v>
                </c:pt>
                <c:pt idx="91">
                  <c:v>36655</c:v>
                </c:pt>
                <c:pt idx="92">
                  <c:v>36656</c:v>
                </c:pt>
                <c:pt idx="93">
                  <c:v>36657</c:v>
                </c:pt>
                <c:pt idx="94">
                  <c:v>36658</c:v>
                </c:pt>
                <c:pt idx="95">
                  <c:v>36661</c:v>
                </c:pt>
                <c:pt idx="96">
                  <c:v>36662</c:v>
                </c:pt>
                <c:pt idx="97">
                  <c:v>36663</c:v>
                </c:pt>
                <c:pt idx="98">
                  <c:v>36664</c:v>
                </c:pt>
                <c:pt idx="99">
                  <c:v>36665</c:v>
                </c:pt>
                <c:pt idx="100">
                  <c:v>36668</c:v>
                </c:pt>
                <c:pt idx="101">
                  <c:v>36669</c:v>
                </c:pt>
                <c:pt idx="102">
                  <c:v>36670</c:v>
                </c:pt>
                <c:pt idx="103">
                  <c:v>36671</c:v>
                </c:pt>
                <c:pt idx="104">
                  <c:v>36672</c:v>
                </c:pt>
                <c:pt idx="105">
                  <c:v>36675</c:v>
                </c:pt>
                <c:pt idx="106">
                  <c:v>36676</c:v>
                </c:pt>
                <c:pt idx="107">
                  <c:v>36677</c:v>
                </c:pt>
                <c:pt idx="108">
                  <c:v>36678</c:v>
                </c:pt>
                <c:pt idx="109">
                  <c:v>36679</c:v>
                </c:pt>
                <c:pt idx="110">
                  <c:v>36682</c:v>
                </c:pt>
                <c:pt idx="111">
                  <c:v>36683</c:v>
                </c:pt>
                <c:pt idx="112">
                  <c:v>36684</c:v>
                </c:pt>
                <c:pt idx="113">
                  <c:v>36685</c:v>
                </c:pt>
                <c:pt idx="114">
                  <c:v>36686</c:v>
                </c:pt>
                <c:pt idx="115">
                  <c:v>36689</c:v>
                </c:pt>
                <c:pt idx="116">
                  <c:v>36690</c:v>
                </c:pt>
                <c:pt idx="117">
                  <c:v>36691</c:v>
                </c:pt>
                <c:pt idx="118">
                  <c:v>36692</c:v>
                </c:pt>
                <c:pt idx="119">
                  <c:v>36693</c:v>
                </c:pt>
                <c:pt idx="120">
                  <c:v>36696</c:v>
                </c:pt>
                <c:pt idx="121">
                  <c:v>36697</c:v>
                </c:pt>
                <c:pt idx="122">
                  <c:v>36698</c:v>
                </c:pt>
                <c:pt idx="123">
                  <c:v>36699</c:v>
                </c:pt>
                <c:pt idx="124">
                  <c:v>36700</c:v>
                </c:pt>
                <c:pt idx="125">
                  <c:v>36703</c:v>
                </c:pt>
                <c:pt idx="126">
                  <c:v>36704</c:v>
                </c:pt>
                <c:pt idx="127">
                  <c:v>36705</c:v>
                </c:pt>
                <c:pt idx="128">
                  <c:v>36706</c:v>
                </c:pt>
                <c:pt idx="129">
                  <c:v>36707</c:v>
                </c:pt>
                <c:pt idx="130">
                  <c:v>36710</c:v>
                </c:pt>
                <c:pt idx="131">
                  <c:v>36711</c:v>
                </c:pt>
                <c:pt idx="132">
                  <c:v>36712</c:v>
                </c:pt>
                <c:pt idx="133">
                  <c:v>36713</c:v>
                </c:pt>
                <c:pt idx="134">
                  <c:v>36714</c:v>
                </c:pt>
                <c:pt idx="135">
                  <c:v>36717</c:v>
                </c:pt>
                <c:pt idx="136">
                  <c:v>36718</c:v>
                </c:pt>
                <c:pt idx="137">
                  <c:v>36719</c:v>
                </c:pt>
                <c:pt idx="138">
                  <c:v>36720</c:v>
                </c:pt>
                <c:pt idx="139">
                  <c:v>36721</c:v>
                </c:pt>
                <c:pt idx="140">
                  <c:v>36724</c:v>
                </c:pt>
                <c:pt idx="141">
                  <c:v>36725</c:v>
                </c:pt>
                <c:pt idx="142">
                  <c:v>36726</c:v>
                </c:pt>
                <c:pt idx="143">
                  <c:v>36727</c:v>
                </c:pt>
                <c:pt idx="144">
                  <c:v>36728</c:v>
                </c:pt>
                <c:pt idx="145">
                  <c:v>36731</c:v>
                </c:pt>
                <c:pt idx="146">
                  <c:v>36732</c:v>
                </c:pt>
                <c:pt idx="147">
                  <c:v>36733</c:v>
                </c:pt>
                <c:pt idx="148">
                  <c:v>36734</c:v>
                </c:pt>
                <c:pt idx="149">
                  <c:v>36735</c:v>
                </c:pt>
                <c:pt idx="150">
                  <c:v>36738</c:v>
                </c:pt>
                <c:pt idx="151">
                  <c:v>36739</c:v>
                </c:pt>
                <c:pt idx="152">
                  <c:v>36740</c:v>
                </c:pt>
                <c:pt idx="153">
                  <c:v>36741</c:v>
                </c:pt>
                <c:pt idx="154">
                  <c:v>36742</c:v>
                </c:pt>
                <c:pt idx="155">
                  <c:v>36745</c:v>
                </c:pt>
                <c:pt idx="156">
                  <c:v>36746</c:v>
                </c:pt>
                <c:pt idx="157">
                  <c:v>36747</c:v>
                </c:pt>
                <c:pt idx="158">
                  <c:v>36748</c:v>
                </c:pt>
                <c:pt idx="159">
                  <c:v>36749</c:v>
                </c:pt>
                <c:pt idx="160">
                  <c:v>36752</c:v>
                </c:pt>
                <c:pt idx="161">
                  <c:v>36753</c:v>
                </c:pt>
                <c:pt idx="162">
                  <c:v>36754</c:v>
                </c:pt>
                <c:pt idx="163">
                  <c:v>36755</c:v>
                </c:pt>
                <c:pt idx="164">
                  <c:v>36756</c:v>
                </c:pt>
                <c:pt idx="165">
                  <c:v>36759</c:v>
                </c:pt>
                <c:pt idx="166">
                  <c:v>36760</c:v>
                </c:pt>
                <c:pt idx="167">
                  <c:v>36761</c:v>
                </c:pt>
                <c:pt idx="168">
                  <c:v>36762</c:v>
                </c:pt>
                <c:pt idx="169">
                  <c:v>36763</c:v>
                </c:pt>
                <c:pt idx="170">
                  <c:v>36766</c:v>
                </c:pt>
                <c:pt idx="171">
                  <c:v>36767</c:v>
                </c:pt>
                <c:pt idx="172">
                  <c:v>36768</c:v>
                </c:pt>
                <c:pt idx="173">
                  <c:v>36769</c:v>
                </c:pt>
                <c:pt idx="174">
                  <c:v>36770</c:v>
                </c:pt>
                <c:pt idx="175">
                  <c:v>36773</c:v>
                </c:pt>
                <c:pt idx="176">
                  <c:v>36774</c:v>
                </c:pt>
                <c:pt idx="177">
                  <c:v>36775</c:v>
                </c:pt>
                <c:pt idx="178">
                  <c:v>36776</c:v>
                </c:pt>
                <c:pt idx="179">
                  <c:v>36777</c:v>
                </c:pt>
                <c:pt idx="180">
                  <c:v>36780</c:v>
                </c:pt>
                <c:pt idx="181">
                  <c:v>36781</c:v>
                </c:pt>
                <c:pt idx="182">
                  <c:v>36782</c:v>
                </c:pt>
                <c:pt idx="183">
                  <c:v>36783</c:v>
                </c:pt>
                <c:pt idx="184">
                  <c:v>36784</c:v>
                </c:pt>
                <c:pt idx="185">
                  <c:v>36787</c:v>
                </c:pt>
                <c:pt idx="186">
                  <c:v>36788</c:v>
                </c:pt>
                <c:pt idx="187">
                  <c:v>36789</c:v>
                </c:pt>
                <c:pt idx="188">
                  <c:v>36790</c:v>
                </c:pt>
                <c:pt idx="189">
                  <c:v>36791</c:v>
                </c:pt>
                <c:pt idx="190">
                  <c:v>36794</c:v>
                </c:pt>
                <c:pt idx="191">
                  <c:v>36795</c:v>
                </c:pt>
                <c:pt idx="192">
                  <c:v>36796</c:v>
                </c:pt>
                <c:pt idx="193">
                  <c:v>36797</c:v>
                </c:pt>
                <c:pt idx="194">
                  <c:v>36798</c:v>
                </c:pt>
                <c:pt idx="195">
                  <c:v>36801</c:v>
                </c:pt>
                <c:pt idx="196">
                  <c:v>36802</c:v>
                </c:pt>
                <c:pt idx="197">
                  <c:v>36803</c:v>
                </c:pt>
                <c:pt idx="198">
                  <c:v>36804</c:v>
                </c:pt>
                <c:pt idx="199">
                  <c:v>36805</c:v>
                </c:pt>
                <c:pt idx="200">
                  <c:v>36808</c:v>
                </c:pt>
                <c:pt idx="201">
                  <c:v>36809</c:v>
                </c:pt>
                <c:pt idx="202">
                  <c:v>36810</c:v>
                </c:pt>
                <c:pt idx="203">
                  <c:v>36811</c:v>
                </c:pt>
                <c:pt idx="204">
                  <c:v>36812</c:v>
                </c:pt>
                <c:pt idx="205">
                  <c:v>36815</c:v>
                </c:pt>
                <c:pt idx="206">
                  <c:v>36816</c:v>
                </c:pt>
                <c:pt idx="207">
                  <c:v>36817</c:v>
                </c:pt>
                <c:pt idx="208">
                  <c:v>36818</c:v>
                </c:pt>
                <c:pt idx="209">
                  <c:v>36819</c:v>
                </c:pt>
                <c:pt idx="210">
                  <c:v>36822</c:v>
                </c:pt>
                <c:pt idx="211">
                  <c:v>36823</c:v>
                </c:pt>
                <c:pt idx="212">
                  <c:v>36824</c:v>
                </c:pt>
                <c:pt idx="213">
                  <c:v>36825</c:v>
                </c:pt>
                <c:pt idx="214">
                  <c:v>36826</c:v>
                </c:pt>
                <c:pt idx="215">
                  <c:v>36829</c:v>
                </c:pt>
                <c:pt idx="216">
                  <c:v>36830</c:v>
                </c:pt>
                <c:pt idx="217">
                  <c:v>36831</c:v>
                </c:pt>
                <c:pt idx="218">
                  <c:v>36832</c:v>
                </c:pt>
                <c:pt idx="219">
                  <c:v>36833</c:v>
                </c:pt>
                <c:pt idx="220">
                  <c:v>36836</c:v>
                </c:pt>
                <c:pt idx="221">
                  <c:v>36837</c:v>
                </c:pt>
                <c:pt idx="222">
                  <c:v>36838</c:v>
                </c:pt>
                <c:pt idx="223">
                  <c:v>36839</c:v>
                </c:pt>
                <c:pt idx="224">
                  <c:v>36840</c:v>
                </c:pt>
                <c:pt idx="225">
                  <c:v>36843</c:v>
                </c:pt>
                <c:pt idx="226">
                  <c:v>36844</c:v>
                </c:pt>
                <c:pt idx="227">
                  <c:v>36845</c:v>
                </c:pt>
                <c:pt idx="228">
                  <c:v>36846</c:v>
                </c:pt>
                <c:pt idx="229">
                  <c:v>36847</c:v>
                </c:pt>
                <c:pt idx="230">
                  <c:v>36850</c:v>
                </c:pt>
                <c:pt idx="231">
                  <c:v>36851</c:v>
                </c:pt>
                <c:pt idx="232">
                  <c:v>36852</c:v>
                </c:pt>
                <c:pt idx="233">
                  <c:v>36853</c:v>
                </c:pt>
                <c:pt idx="234">
                  <c:v>36854</c:v>
                </c:pt>
                <c:pt idx="235">
                  <c:v>36857</c:v>
                </c:pt>
                <c:pt idx="236">
                  <c:v>36858</c:v>
                </c:pt>
                <c:pt idx="237">
                  <c:v>36859</c:v>
                </c:pt>
                <c:pt idx="238">
                  <c:v>36860</c:v>
                </c:pt>
                <c:pt idx="239">
                  <c:v>36861</c:v>
                </c:pt>
                <c:pt idx="240">
                  <c:v>36864</c:v>
                </c:pt>
                <c:pt idx="241">
                  <c:v>36865</c:v>
                </c:pt>
                <c:pt idx="242">
                  <c:v>36866</c:v>
                </c:pt>
                <c:pt idx="243">
                  <c:v>36867</c:v>
                </c:pt>
                <c:pt idx="244">
                  <c:v>36868</c:v>
                </c:pt>
                <c:pt idx="245">
                  <c:v>36871</c:v>
                </c:pt>
                <c:pt idx="246">
                  <c:v>36872</c:v>
                </c:pt>
                <c:pt idx="247">
                  <c:v>36873</c:v>
                </c:pt>
                <c:pt idx="248">
                  <c:v>36874</c:v>
                </c:pt>
                <c:pt idx="249">
                  <c:v>36875</c:v>
                </c:pt>
                <c:pt idx="250">
                  <c:v>36878</c:v>
                </c:pt>
                <c:pt idx="251">
                  <c:v>36879</c:v>
                </c:pt>
                <c:pt idx="252">
                  <c:v>36880</c:v>
                </c:pt>
                <c:pt idx="253">
                  <c:v>36881</c:v>
                </c:pt>
                <c:pt idx="254">
                  <c:v>36882</c:v>
                </c:pt>
                <c:pt idx="255">
                  <c:v>36885</c:v>
                </c:pt>
                <c:pt idx="256">
                  <c:v>36886</c:v>
                </c:pt>
                <c:pt idx="257">
                  <c:v>36887</c:v>
                </c:pt>
                <c:pt idx="258">
                  <c:v>36888</c:v>
                </c:pt>
                <c:pt idx="259">
                  <c:v>36889</c:v>
                </c:pt>
                <c:pt idx="260">
                  <c:v>36892</c:v>
                </c:pt>
                <c:pt idx="261">
                  <c:v>36893</c:v>
                </c:pt>
                <c:pt idx="262">
                  <c:v>36894</c:v>
                </c:pt>
                <c:pt idx="263">
                  <c:v>36895</c:v>
                </c:pt>
                <c:pt idx="264">
                  <c:v>36896</c:v>
                </c:pt>
                <c:pt idx="265">
                  <c:v>36899</c:v>
                </c:pt>
                <c:pt idx="266">
                  <c:v>36900</c:v>
                </c:pt>
                <c:pt idx="267">
                  <c:v>36901</c:v>
                </c:pt>
                <c:pt idx="268">
                  <c:v>36902</c:v>
                </c:pt>
                <c:pt idx="269">
                  <c:v>36903</c:v>
                </c:pt>
                <c:pt idx="270">
                  <c:v>36906</c:v>
                </c:pt>
                <c:pt idx="271">
                  <c:v>36907</c:v>
                </c:pt>
                <c:pt idx="272">
                  <c:v>36908</c:v>
                </c:pt>
                <c:pt idx="273">
                  <c:v>36909</c:v>
                </c:pt>
                <c:pt idx="274">
                  <c:v>36910</c:v>
                </c:pt>
                <c:pt idx="275">
                  <c:v>36913</c:v>
                </c:pt>
                <c:pt idx="276">
                  <c:v>36914</c:v>
                </c:pt>
                <c:pt idx="277">
                  <c:v>36915</c:v>
                </c:pt>
                <c:pt idx="278">
                  <c:v>36916</c:v>
                </c:pt>
                <c:pt idx="279">
                  <c:v>36917</c:v>
                </c:pt>
                <c:pt idx="280">
                  <c:v>36920</c:v>
                </c:pt>
                <c:pt idx="281">
                  <c:v>36921</c:v>
                </c:pt>
                <c:pt idx="282">
                  <c:v>36922</c:v>
                </c:pt>
                <c:pt idx="283">
                  <c:v>36923</c:v>
                </c:pt>
                <c:pt idx="284">
                  <c:v>36924</c:v>
                </c:pt>
                <c:pt idx="285">
                  <c:v>36927</c:v>
                </c:pt>
                <c:pt idx="286">
                  <c:v>36928</c:v>
                </c:pt>
                <c:pt idx="287">
                  <c:v>36929</c:v>
                </c:pt>
                <c:pt idx="288">
                  <c:v>36930</c:v>
                </c:pt>
                <c:pt idx="289">
                  <c:v>36931</c:v>
                </c:pt>
                <c:pt idx="290">
                  <c:v>36934</c:v>
                </c:pt>
                <c:pt idx="291">
                  <c:v>36935</c:v>
                </c:pt>
                <c:pt idx="292">
                  <c:v>36936</c:v>
                </c:pt>
                <c:pt idx="293">
                  <c:v>36937</c:v>
                </c:pt>
                <c:pt idx="294">
                  <c:v>36938</c:v>
                </c:pt>
                <c:pt idx="295">
                  <c:v>36941</c:v>
                </c:pt>
                <c:pt idx="296">
                  <c:v>36942</c:v>
                </c:pt>
                <c:pt idx="297">
                  <c:v>36943</c:v>
                </c:pt>
                <c:pt idx="298">
                  <c:v>36944</c:v>
                </c:pt>
                <c:pt idx="299">
                  <c:v>36945</c:v>
                </c:pt>
                <c:pt idx="300">
                  <c:v>36948</c:v>
                </c:pt>
                <c:pt idx="301">
                  <c:v>36949</c:v>
                </c:pt>
                <c:pt idx="302">
                  <c:v>36950</c:v>
                </c:pt>
                <c:pt idx="303">
                  <c:v>36951</c:v>
                </c:pt>
                <c:pt idx="304">
                  <c:v>36952</c:v>
                </c:pt>
                <c:pt idx="305">
                  <c:v>36955</c:v>
                </c:pt>
                <c:pt idx="306">
                  <c:v>36956</c:v>
                </c:pt>
                <c:pt idx="307">
                  <c:v>36957</c:v>
                </c:pt>
                <c:pt idx="308">
                  <c:v>36958</c:v>
                </c:pt>
                <c:pt idx="309">
                  <c:v>36959</c:v>
                </c:pt>
                <c:pt idx="310">
                  <c:v>36962</c:v>
                </c:pt>
                <c:pt idx="311">
                  <c:v>36963</c:v>
                </c:pt>
                <c:pt idx="312">
                  <c:v>36964</c:v>
                </c:pt>
                <c:pt idx="313">
                  <c:v>36965</c:v>
                </c:pt>
                <c:pt idx="314">
                  <c:v>36966</c:v>
                </c:pt>
                <c:pt idx="315">
                  <c:v>36969</c:v>
                </c:pt>
                <c:pt idx="316">
                  <c:v>36970</c:v>
                </c:pt>
                <c:pt idx="317">
                  <c:v>36971</c:v>
                </c:pt>
                <c:pt idx="318">
                  <c:v>36972</c:v>
                </c:pt>
                <c:pt idx="319">
                  <c:v>36973</c:v>
                </c:pt>
                <c:pt idx="320">
                  <c:v>36976</c:v>
                </c:pt>
                <c:pt idx="321">
                  <c:v>36977</c:v>
                </c:pt>
                <c:pt idx="322">
                  <c:v>36978</c:v>
                </c:pt>
                <c:pt idx="323">
                  <c:v>36979</c:v>
                </c:pt>
                <c:pt idx="324">
                  <c:v>36980</c:v>
                </c:pt>
                <c:pt idx="325">
                  <c:v>36983</c:v>
                </c:pt>
                <c:pt idx="326">
                  <c:v>36984</c:v>
                </c:pt>
                <c:pt idx="327">
                  <c:v>36985</c:v>
                </c:pt>
                <c:pt idx="328">
                  <c:v>36986</c:v>
                </c:pt>
                <c:pt idx="329">
                  <c:v>36987</c:v>
                </c:pt>
                <c:pt idx="330">
                  <c:v>36990</c:v>
                </c:pt>
                <c:pt idx="331">
                  <c:v>36991</c:v>
                </c:pt>
                <c:pt idx="332">
                  <c:v>36992</c:v>
                </c:pt>
                <c:pt idx="333">
                  <c:v>36993</c:v>
                </c:pt>
                <c:pt idx="334">
                  <c:v>36994</c:v>
                </c:pt>
                <c:pt idx="335">
                  <c:v>36997</c:v>
                </c:pt>
                <c:pt idx="336">
                  <c:v>36998</c:v>
                </c:pt>
                <c:pt idx="337">
                  <c:v>36999</c:v>
                </c:pt>
                <c:pt idx="338">
                  <c:v>37000</c:v>
                </c:pt>
                <c:pt idx="339">
                  <c:v>37001</c:v>
                </c:pt>
                <c:pt idx="340">
                  <c:v>37004</c:v>
                </c:pt>
                <c:pt idx="341">
                  <c:v>37005</c:v>
                </c:pt>
                <c:pt idx="342">
                  <c:v>37006</c:v>
                </c:pt>
                <c:pt idx="343">
                  <c:v>37007</c:v>
                </c:pt>
                <c:pt idx="344">
                  <c:v>37008</c:v>
                </c:pt>
                <c:pt idx="345">
                  <c:v>37011</c:v>
                </c:pt>
                <c:pt idx="346">
                  <c:v>37012</c:v>
                </c:pt>
                <c:pt idx="347">
                  <c:v>37013</c:v>
                </c:pt>
                <c:pt idx="348">
                  <c:v>37014</c:v>
                </c:pt>
                <c:pt idx="349">
                  <c:v>37015</c:v>
                </c:pt>
                <c:pt idx="350">
                  <c:v>37018</c:v>
                </c:pt>
                <c:pt idx="351">
                  <c:v>37019</c:v>
                </c:pt>
                <c:pt idx="352">
                  <c:v>37020</c:v>
                </c:pt>
                <c:pt idx="353">
                  <c:v>37021</c:v>
                </c:pt>
                <c:pt idx="354">
                  <c:v>37022</c:v>
                </c:pt>
                <c:pt idx="355">
                  <c:v>37025</c:v>
                </c:pt>
                <c:pt idx="356">
                  <c:v>37026</c:v>
                </c:pt>
                <c:pt idx="357">
                  <c:v>37027</c:v>
                </c:pt>
                <c:pt idx="358">
                  <c:v>37028</c:v>
                </c:pt>
                <c:pt idx="359">
                  <c:v>37029</c:v>
                </c:pt>
                <c:pt idx="360">
                  <c:v>37032</c:v>
                </c:pt>
                <c:pt idx="361">
                  <c:v>37033</c:v>
                </c:pt>
                <c:pt idx="362">
                  <c:v>37034</c:v>
                </c:pt>
                <c:pt idx="363">
                  <c:v>37035</c:v>
                </c:pt>
                <c:pt idx="364">
                  <c:v>37036</c:v>
                </c:pt>
                <c:pt idx="365">
                  <c:v>37039</c:v>
                </c:pt>
                <c:pt idx="366">
                  <c:v>37040</c:v>
                </c:pt>
                <c:pt idx="367">
                  <c:v>37041</c:v>
                </c:pt>
                <c:pt idx="368">
                  <c:v>37042</c:v>
                </c:pt>
                <c:pt idx="369">
                  <c:v>37043</c:v>
                </c:pt>
                <c:pt idx="370">
                  <c:v>37046</c:v>
                </c:pt>
                <c:pt idx="371">
                  <c:v>37047</c:v>
                </c:pt>
                <c:pt idx="372">
                  <c:v>37048</c:v>
                </c:pt>
                <c:pt idx="373">
                  <c:v>37049</c:v>
                </c:pt>
                <c:pt idx="374">
                  <c:v>37050</c:v>
                </c:pt>
                <c:pt idx="375">
                  <c:v>37053</c:v>
                </c:pt>
                <c:pt idx="376">
                  <c:v>37054</c:v>
                </c:pt>
                <c:pt idx="377">
                  <c:v>37055</c:v>
                </c:pt>
                <c:pt idx="378">
                  <c:v>37056</c:v>
                </c:pt>
                <c:pt idx="379">
                  <c:v>37057</c:v>
                </c:pt>
                <c:pt idx="380">
                  <c:v>37060</c:v>
                </c:pt>
                <c:pt idx="381">
                  <c:v>37061</c:v>
                </c:pt>
                <c:pt idx="382">
                  <c:v>37062</c:v>
                </c:pt>
                <c:pt idx="383">
                  <c:v>37063</c:v>
                </c:pt>
                <c:pt idx="384">
                  <c:v>37064</c:v>
                </c:pt>
                <c:pt idx="385">
                  <c:v>37067</c:v>
                </c:pt>
                <c:pt idx="386">
                  <c:v>37068</c:v>
                </c:pt>
                <c:pt idx="387">
                  <c:v>37069</c:v>
                </c:pt>
                <c:pt idx="388">
                  <c:v>37070</c:v>
                </c:pt>
                <c:pt idx="389">
                  <c:v>37071</c:v>
                </c:pt>
                <c:pt idx="390">
                  <c:v>37074</c:v>
                </c:pt>
                <c:pt idx="391">
                  <c:v>37075</c:v>
                </c:pt>
                <c:pt idx="392">
                  <c:v>37076</c:v>
                </c:pt>
                <c:pt idx="393">
                  <c:v>37077</c:v>
                </c:pt>
                <c:pt idx="394">
                  <c:v>37078</c:v>
                </c:pt>
                <c:pt idx="395">
                  <c:v>37081</c:v>
                </c:pt>
                <c:pt idx="396">
                  <c:v>37082</c:v>
                </c:pt>
                <c:pt idx="397">
                  <c:v>37083</c:v>
                </c:pt>
                <c:pt idx="398">
                  <c:v>37084</c:v>
                </c:pt>
                <c:pt idx="399">
                  <c:v>37085</c:v>
                </c:pt>
                <c:pt idx="400">
                  <c:v>37088</c:v>
                </c:pt>
                <c:pt idx="401">
                  <c:v>37089</c:v>
                </c:pt>
                <c:pt idx="402">
                  <c:v>37090</c:v>
                </c:pt>
                <c:pt idx="403">
                  <c:v>37091</c:v>
                </c:pt>
                <c:pt idx="404">
                  <c:v>37092</c:v>
                </c:pt>
                <c:pt idx="405">
                  <c:v>37095</c:v>
                </c:pt>
                <c:pt idx="406">
                  <c:v>37096</c:v>
                </c:pt>
                <c:pt idx="407">
                  <c:v>37097</c:v>
                </c:pt>
                <c:pt idx="408">
                  <c:v>37098</c:v>
                </c:pt>
                <c:pt idx="409">
                  <c:v>37099</c:v>
                </c:pt>
                <c:pt idx="410">
                  <c:v>37102</c:v>
                </c:pt>
                <c:pt idx="411">
                  <c:v>37103</c:v>
                </c:pt>
                <c:pt idx="412">
                  <c:v>37104</c:v>
                </c:pt>
                <c:pt idx="413">
                  <c:v>37105</c:v>
                </c:pt>
                <c:pt idx="414">
                  <c:v>37106</c:v>
                </c:pt>
                <c:pt idx="415">
                  <c:v>37109</c:v>
                </c:pt>
                <c:pt idx="416">
                  <c:v>37110</c:v>
                </c:pt>
                <c:pt idx="417">
                  <c:v>37111</c:v>
                </c:pt>
                <c:pt idx="418">
                  <c:v>37112</c:v>
                </c:pt>
                <c:pt idx="419">
                  <c:v>37113</c:v>
                </c:pt>
                <c:pt idx="420">
                  <c:v>37116</c:v>
                </c:pt>
                <c:pt idx="421">
                  <c:v>37117</c:v>
                </c:pt>
                <c:pt idx="422">
                  <c:v>37118</c:v>
                </c:pt>
                <c:pt idx="423">
                  <c:v>37119</c:v>
                </c:pt>
                <c:pt idx="424">
                  <c:v>37120</c:v>
                </c:pt>
                <c:pt idx="425">
                  <c:v>37123</c:v>
                </c:pt>
                <c:pt idx="426">
                  <c:v>37124</c:v>
                </c:pt>
                <c:pt idx="427">
                  <c:v>37125</c:v>
                </c:pt>
                <c:pt idx="428">
                  <c:v>37126</c:v>
                </c:pt>
                <c:pt idx="429">
                  <c:v>37127</c:v>
                </c:pt>
                <c:pt idx="430">
                  <c:v>37130</c:v>
                </c:pt>
                <c:pt idx="431">
                  <c:v>37131</c:v>
                </c:pt>
                <c:pt idx="432">
                  <c:v>37132</c:v>
                </c:pt>
                <c:pt idx="433">
                  <c:v>37133</c:v>
                </c:pt>
                <c:pt idx="434">
                  <c:v>37134</c:v>
                </c:pt>
                <c:pt idx="435">
                  <c:v>37137</c:v>
                </c:pt>
                <c:pt idx="436">
                  <c:v>37138</c:v>
                </c:pt>
                <c:pt idx="437">
                  <c:v>37139</c:v>
                </c:pt>
                <c:pt idx="438">
                  <c:v>37140</c:v>
                </c:pt>
                <c:pt idx="439">
                  <c:v>37141</c:v>
                </c:pt>
                <c:pt idx="440">
                  <c:v>37144</c:v>
                </c:pt>
                <c:pt idx="441">
                  <c:v>37145</c:v>
                </c:pt>
                <c:pt idx="442">
                  <c:v>37146</c:v>
                </c:pt>
                <c:pt idx="443">
                  <c:v>37147</c:v>
                </c:pt>
                <c:pt idx="444">
                  <c:v>37148</c:v>
                </c:pt>
                <c:pt idx="445">
                  <c:v>37151</c:v>
                </c:pt>
                <c:pt idx="446">
                  <c:v>37152</c:v>
                </c:pt>
                <c:pt idx="447">
                  <c:v>37153</c:v>
                </c:pt>
                <c:pt idx="448">
                  <c:v>37154</c:v>
                </c:pt>
                <c:pt idx="449">
                  <c:v>37155</c:v>
                </c:pt>
                <c:pt idx="450">
                  <c:v>37158</c:v>
                </c:pt>
                <c:pt idx="451">
                  <c:v>37159</c:v>
                </c:pt>
                <c:pt idx="452">
                  <c:v>37160</c:v>
                </c:pt>
                <c:pt idx="453">
                  <c:v>37161</c:v>
                </c:pt>
                <c:pt idx="454">
                  <c:v>37162</c:v>
                </c:pt>
                <c:pt idx="455">
                  <c:v>37165</c:v>
                </c:pt>
                <c:pt idx="456">
                  <c:v>37166</c:v>
                </c:pt>
                <c:pt idx="457">
                  <c:v>37167</c:v>
                </c:pt>
                <c:pt idx="458">
                  <c:v>37168</c:v>
                </c:pt>
                <c:pt idx="459">
                  <c:v>37169</c:v>
                </c:pt>
                <c:pt idx="460">
                  <c:v>37172</c:v>
                </c:pt>
                <c:pt idx="461">
                  <c:v>37173</c:v>
                </c:pt>
                <c:pt idx="462">
                  <c:v>37174</c:v>
                </c:pt>
                <c:pt idx="463">
                  <c:v>37175</c:v>
                </c:pt>
                <c:pt idx="464">
                  <c:v>37176</c:v>
                </c:pt>
                <c:pt idx="465">
                  <c:v>37179</c:v>
                </c:pt>
                <c:pt idx="466">
                  <c:v>37180</c:v>
                </c:pt>
                <c:pt idx="467">
                  <c:v>37181</c:v>
                </c:pt>
                <c:pt idx="468">
                  <c:v>37182</c:v>
                </c:pt>
                <c:pt idx="469">
                  <c:v>37183</c:v>
                </c:pt>
                <c:pt idx="470">
                  <c:v>37186</c:v>
                </c:pt>
                <c:pt idx="471">
                  <c:v>37187</c:v>
                </c:pt>
                <c:pt idx="472">
                  <c:v>37188</c:v>
                </c:pt>
                <c:pt idx="473">
                  <c:v>37189</c:v>
                </c:pt>
                <c:pt idx="474">
                  <c:v>37190</c:v>
                </c:pt>
                <c:pt idx="475">
                  <c:v>37193</c:v>
                </c:pt>
                <c:pt idx="476">
                  <c:v>37194</c:v>
                </c:pt>
                <c:pt idx="477">
                  <c:v>37195</c:v>
                </c:pt>
                <c:pt idx="478">
                  <c:v>37196</c:v>
                </c:pt>
                <c:pt idx="479">
                  <c:v>37197</c:v>
                </c:pt>
                <c:pt idx="480">
                  <c:v>37200</c:v>
                </c:pt>
                <c:pt idx="481">
                  <c:v>37201</c:v>
                </c:pt>
                <c:pt idx="482">
                  <c:v>37202</c:v>
                </c:pt>
                <c:pt idx="483">
                  <c:v>37203</c:v>
                </c:pt>
                <c:pt idx="484">
                  <c:v>37204</c:v>
                </c:pt>
                <c:pt idx="485">
                  <c:v>37207</c:v>
                </c:pt>
                <c:pt idx="486">
                  <c:v>37208</c:v>
                </c:pt>
                <c:pt idx="487">
                  <c:v>37209</c:v>
                </c:pt>
                <c:pt idx="488">
                  <c:v>37210</c:v>
                </c:pt>
                <c:pt idx="489">
                  <c:v>37211</c:v>
                </c:pt>
                <c:pt idx="490">
                  <c:v>37214</c:v>
                </c:pt>
                <c:pt idx="491">
                  <c:v>37215</c:v>
                </c:pt>
                <c:pt idx="492">
                  <c:v>37216</c:v>
                </c:pt>
                <c:pt idx="493">
                  <c:v>37217</c:v>
                </c:pt>
                <c:pt idx="494">
                  <c:v>37218</c:v>
                </c:pt>
                <c:pt idx="495">
                  <c:v>37221</c:v>
                </c:pt>
                <c:pt idx="496">
                  <c:v>37222</c:v>
                </c:pt>
                <c:pt idx="497">
                  <c:v>37223</c:v>
                </c:pt>
                <c:pt idx="498">
                  <c:v>37224</c:v>
                </c:pt>
                <c:pt idx="499">
                  <c:v>37225</c:v>
                </c:pt>
                <c:pt idx="500">
                  <c:v>37228</c:v>
                </c:pt>
                <c:pt idx="501">
                  <c:v>37229</c:v>
                </c:pt>
                <c:pt idx="502">
                  <c:v>37230</c:v>
                </c:pt>
                <c:pt idx="503">
                  <c:v>37231</c:v>
                </c:pt>
                <c:pt idx="504">
                  <c:v>37232</c:v>
                </c:pt>
                <c:pt idx="505">
                  <c:v>37235</c:v>
                </c:pt>
                <c:pt idx="506">
                  <c:v>37236</c:v>
                </c:pt>
                <c:pt idx="507">
                  <c:v>37237</c:v>
                </c:pt>
                <c:pt idx="508">
                  <c:v>37238</c:v>
                </c:pt>
                <c:pt idx="509">
                  <c:v>37239</c:v>
                </c:pt>
                <c:pt idx="510">
                  <c:v>37242</c:v>
                </c:pt>
                <c:pt idx="511">
                  <c:v>37243</c:v>
                </c:pt>
                <c:pt idx="512">
                  <c:v>37244</c:v>
                </c:pt>
                <c:pt idx="513">
                  <c:v>37245</c:v>
                </c:pt>
                <c:pt idx="514">
                  <c:v>37246</c:v>
                </c:pt>
                <c:pt idx="515">
                  <c:v>37249</c:v>
                </c:pt>
                <c:pt idx="516">
                  <c:v>37250</c:v>
                </c:pt>
                <c:pt idx="517">
                  <c:v>37251</c:v>
                </c:pt>
                <c:pt idx="518">
                  <c:v>37252</c:v>
                </c:pt>
                <c:pt idx="519">
                  <c:v>37253</c:v>
                </c:pt>
                <c:pt idx="520">
                  <c:v>37256</c:v>
                </c:pt>
                <c:pt idx="521">
                  <c:v>37257</c:v>
                </c:pt>
                <c:pt idx="522">
                  <c:v>37258</c:v>
                </c:pt>
                <c:pt idx="523">
                  <c:v>37259</c:v>
                </c:pt>
                <c:pt idx="524">
                  <c:v>37260</c:v>
                </c:pt>
                <c:pt idx="525">
                  <c:v>37263</c:v>
                </c:pt>
                <c:pt idx="526">
                  <c:v>37264</c:v>
                </c:pt>
                <c:pt idx="527">
                  <c:v>37265</c:v>
                </c:pt>
                <c:pt idx="528">
                  <c:v>37266</c:v>
                </c:pt>
                <c:pt idx="529">
                  <c:v>37267</c:v>
                </c:pt>
                <c:pt idx="530">
                  <c:v>37270</c:v>
                </c:pt>
                <c:pt idx="531">
                  <c:v>37271</c:v>
                </c:pt>
                <c:pt idx="532">
                  <c:v>37272</c:v>
                </c:pt>
                <c:pt idx="533">
                  <c:v>37273</c:v>
                </c:pt>
                <c:pt idx="534">
                  <c:v>37274</c:v>
                </c:pt>
                <c:pt idx="535">
                  <c:v>37277</c:v>
                </c:pt>
                <c:pt idx="536">
                  <c:v>37278</c:v>
                </c:pt>
                <c:pt idx="537">
                  <c:v>37279</c:v>
                </c:pt>
                <c:pt idx="538">
                  <c:v>37280</c:v>
                </c:pt>
                <c:pt idx="539">
                  <c:v>37281</c:v>
                </c:pt>
                <c:pt idx="540">
                  <c:v>37284</c:v>
                </c:pt>
                <c:pt idx="541">
                  <c:v>37285</c:v>
                </c:pt>
                <c:pt idx="542">
                  <c:v>37286</c:v>
                </c:pt>
                <c:pt idx="543">
                  <c:v>37287</c:v>
                </c:pt>
                <c:pt idx="544">
                  <c:v>37288</c:v>
                </c:pt>
                <c:pt idx="545">
                  <c:v>37291</c:v>
                </c:pt>
                <c:pt idx="546">
                  <c:v>37292</c:v>
                </c:pt>
                <c:pt idx="547">
                  <c:v>37293</c:v>
                </c:pt>
                <c:pt idx="548">
                  <c:v>37294</c:v>
                </c:pt>
                <c:pt idx="549">
                  <c:v>37295</c:v>
                </c:pt>
                <c:pt idx="550">
                  <c:v>37298</c:v>
                </c:pt>
                <c:pt idx="551">
                  <c:v>37299</c:v>
                </c:pt>
                <c:pt idx="552">
                  <c:v>37300</c:v>
                </c:pt>
                <c:pt idx="553">
                  <c:v>37301</c:v>
                </c:pt>
                <c:pt idx="554">
                  <c:v>37302</c:v>
                </c:pt>
                <c:pt idx="555">
                  <c:v>37305</c:v>
                </c:pt>
                <c:pt idx="556">
                  <c:v>37306</c:v>
                </c:pt>
                <c:pt idx="557">
                  <c:v>37307</c:v>
                </c:pt>
                <c:pt idx="558">
                  <c:v>37308</c:v>
                </c:pt>
                <c:pt idx="559">
                  <c:v>37309</c:v>
                </c:pt>
                <c:pt idx="560">
                  <c:v>37312</c:v>
                </c:pt>
                <c:pt idx="561">
                  <c:v>37313</c:v>
                </c:pt>
                <c:pt idx="562">
                  <c:v>37314</c:v>
                </c:pt>
                <c:pt idx="563">
                  <c:v>37315</c:v>
                </c:pt>
                <c:pt idx="564">
                  <c:v>37316</c:v>
                </c:pt>
                <c:pt idx="565">
                  <c:v>37319</c:v>
                </c:pt>
                <c:pt idx="566">
                  <c:v>37320</c:v>
                </c:pt>
                <c:pt idx="567">
                  <c:v>37321</c:v>
                </c:pt>
                <c:pt idx="568">
                  <c:v>37322</c:v>
                </c:pt>
                <c:pt idx="569">
                  <c:v>37323</c:v>
                </c:pt>
                <c:pt idx="570">
                  <c:v>37326</c:v>
                </c:pt>
                <c:pt idx="571">
                  <c:v>37327</c:v>
                </c:pt>
                <c:pt idx="572">
                  <c:v>37328</c:v>
                </c:pt>
                <c:pt idx="573">
                  <c:v>37329</c:v>
                </c:pt>
                <c:pt idx="574">
                  <c:v>37330</c:v>
                </c:pt>
                <c:pt idx="575">
                  <c:v>37333</c:v>
                </c:pt>
                <c:pt idx="576">
                  <c:v>37334</c:v>
                </c:pt>
                <c:pt idx="577">
                  <c:v>37335</c:v>
                </c:pt>
                <c:pt idx="578">
                  <c:v>37336</c:v>
                </c:pt>
                <c:pt idx="579">
                  <c:v>37337</c:v>
                </c:pt>
                <c:pt idx="580">
                  <c:v>37340</c:v>
                </c:pt>
                <c:pt idx="581">
                  <c:v>37341</c:v>
                </c:pt>
                <c:pt idx="582">
                  <c:v>37342</c:v>
                </c:pt>
                <c:pt idx="583">
                  <c:v>37343</c:v>
                </c:pt>
                <c:pt idx="584">
                  <c:v>37344</c:v>
                </c:pt>
                <c:pt idx="585">
                  <c:v>37347</c:v>
                </c:pt>
                <c:pt idx="586">
                  <c:v>37348</c:v>
                </c:pt>
                <c:pt idx="587">
                  <c:v>37349</c:v>
                </c:pt>
                <c:pt idx="588">
                  <c:v>37350</c:v>
                </c:pt>
                <c:pt idx="589">
                  <c:v>37351</c:v>
                </c:pt>
                <c:pt idx="590">
                  <c:v>37354</c:v>
                </c:pt>
                <c:pt idx="591">
                  <c:v>37355</c:v>
                </c:pt>
                <c:pt idx="592">
                  <c:v>37356</c:v>
                </c:pt>
                <c:pt idx="593">
                  <c:v>37357</c:v>
                </c:pt>
                <c:pt idx="594">
                  <c:v>37358</c:v>
                </c:pt>
                <c:pt idx="595">
                  <c:v>37361</c:v>
                </c:pt>
                <c:pt idx="596">
                  <c:v>37362</c:v>
                </c:pt>
                <c:pt idx="597">
                  <c:v>37363</c:v>
                </c:pt>
                <c:pt idx="598">
                  <c:v>37364</c:v>
                </c:pt>
                <c:pt idx="599">
                  <c:v>37365</c:v>
                </c:pt>
                <c:pt idx="600">
                  <c:v>37368</c:v>
                </c:pt>
                <c:pt idx="601">
                  <c:v>37369</c:v>
                </c:pt>
                <c:pt idx="602">
                  <c:v>37370</c:v>
                </c:pt>
                <c:pt idx="603">
                  <c:v>37371</c:v>
                </c:pt>
                <c:pt idx="604">
                  <c:v>37372</c:v>
                </c:pt>
                <c:pt idx="605">
                  <c:v>37375</c:v>
                </c:pt>
                <c:pt idx="606">
                  <c:v>37376</c:v>
                </c:pt>
                <c:pt idx="607">
                  <c:v>37377</c:v>
                </c:pt>
                <c:pt idx="608">
                  <c:v>37378</c:v>
                </c:pt>
                <c:pt idx="609">
                  <c:v>37379</c:v>
                </c:pt>
                <c:pt idx="610">
                  <c:v>37382</c:v>
                </c:pt>
                <c:pt idx="611">
                  <c:v>37383</c:v>
                </c:pt>
                <c:pt idx="612">
                  <c:v>37384</c:v>
                </c:pt>
                <c:pt idx="613">
                  <c:v>37385</c:v>
                </c:pt>
                <c:pt idx="614">
                  <c:v>37386</c:v>
                </c:pt>
                <c:pt idx="615">
                  <c:v>37389</c:v>
                </c:pt>
                <c:pt idx="616">
                  <c:v>37390</c:v>
                </c:pt>
                <c:pt idx="617">
                  <c:v>37391</c:v>
                </c:pt>
                <c:pt idx="618">
                  <c:v>37392</c:v>
                </c:pt>
                <c:pt idx="619">
                  <c:v>37393</c:v>
                </c:pt>
                <c:pt idx="620">
                  <c:v>37396</c:v>
                </c:pt>
                <c:pt idx="621">
                  <c:v>37397</c:v>
                </c:pt>
                <c:pt idx="622">
                  <c:v>37398</c:v>
                </c:pt>
                <c:pt idx="623">
                  <c:v>37399</c:v>
                </c:pt>
                <c:pt idx="624">
                  <c:v>37400</c:v>
                </c:pt>
                <c:pt idx="625">
                  <c:v>37403</c:v>
                </c:pt>
                <c:pt idx="626">
                  <c:v>37404</c:v>
                </c:pt>
                <c:pt idx="627">
                  <c:v>37405</c:v>
                </c:pt>
                <c:pt idx="628">
                  <c:v>37406</c:v>
                </c:pt>
                <c:pt idx="629">
                  <c:v>37407</c:v>
                </c:pt>
                <c:pt idx="630">
                  <c:v>37410</c:v>
                </c:pt>
                <c:pt idx="631">
                  <c:v>37411</c:v>
                </c:pt>
                <c:pt idx="632">
                  <c:v>37412</c:v>
                </c:pt>
                <c:pt idx="633">
                  <c:v>37413</c:v>
                </c:pt>
                <c:pt idx="634">
                  <c:v>37414</c:v>
                </c:pt>
                <c:pt idx="635">
                  <c:v>37417</c:v>
                </c:pt>
                <c:pt idx="636">
                  <c:v>37418</c:v>
                </c:pt>
                <c:pt idx="637">
                  <c:v>37419</c:v>
                </c:pt>
                <c:pt idx="638">
                  <c:v>37420</c:v>
                </c:pt>
                <c:pt idx="639">
                  <c:v>37421</c:v>
                </c:pt>
                <c:pt idx="640">
                  <c:v>37424</c:v>
                </c:pt>
                <c:pt idx="641">
                  <c:v>37425</c:v>
                </c:pt>
                <c:pt idx="642">
                  <c:v>37426</c:v>
                </c:pt>
                <c:pt idx="643">
                  <c:v>37427</c:v>
                </c:pt>
                <c:pt idx="644">
                  <c:v>37428</c:v>
                </c:pt>
                <c:pt idx="645">
                  <c:v>37431</c:v>
                </c:pt>
                <c:pt idx="646">
                  <c:v>37432</c:v>
                </c:pt>
                <c:pt idx="647">
                  <c:v>37433</c:v>
                </c:pt>
                <c:pt idx="648">
                  <c:v>37434</c:v>
                </c:pt>
                <c:pt idx="649">
                  <c:v>37435</c:v>
                </c:pt>
                <c:pt idx="650">
                  <c:v>37438</c:v>
                </c:pt>
                <c:pt idx="651">
                  <c:v>37439</c:v>
                </c:pt>
                <c:pt idx="652">
                  <c:v>37440</c:v>
                </c:pt>
                <c:pt idx="653">
                  <c:v>37441</c:v>
                </c:pt>
                <c:pt idx="654">
                  <c:v>37442</c:v>
                </c:pt>
                <c:pt idx="655">
                  <c:v>37445</c:v>
                </c:pt>
                <c:pt idx="656">
                  <c:v>37446</c:v>
                </c:pt>
                <c:pt idx="657">
                  <c:v>37447</c:v>
                </c:pt>
                <c:pt idx="658">
                  <c:v>37448</c:v>
                </c:pt>
                <c:pt idx="659">
                  <c:v>37449</c:v>
                </c:pt>
                <c:pt idx="660">
                  <c:v>37452</c:v>
                </c:pt>
                <c:pt idx="661">
                  <c:v>37453</c:v>
                </c:pt>
                <c:pt idx="662">
                  <c:v>37454</c:v>
                </c:pt>
                <c:pt idx="663">
                  <c:v>37455</c:v>
                </c:pt>
                <c:pt idx="664">
                  <c:v>37456</c:v>
                </c:pt>
                <c:pt idx="665">
                  <c:v>37459</c:v>
                </c:pt>
                <c:pt idx="666">
                  <c:v>37460</c:v>
                </c:pt>
                <c:pt idx="667">
                  <c:v>37461</c:v>
                </c:pt>
                <c:pt idx="668">
                  <c:v>37462</c:v>
                </c:pt>
                <c:pt idx="669">
                  <c:v>37463</c:v>
                </c:pt>
                <c:pt idx="670">
                  <c:v>37466</c:v>
                </c:pt>
                <c:pt idx="671">
                  <c:v>37467</c:v>
                </c:pt>
                <c:pt idx="672">
                  <c:v>37468</c:v>
                </c:pt>
                <c:pt idx="673">
                  <c:v>37469</c:v>
                </c:pt>
                <c:pt idx="674">
                  <c:v>37470</c:v>
                </c:pt>
                <c:pt idx="675">
                  <c:v>37473</c:v>
                </c:pt>
                <c:pt idx="676">
                  <c:v>37474</c:v>
                </c:pt>
                <c:pt idx="677">
                  <c:v>37475</c:v>
                </c:pt>
                <c:pt idx="678">
                  <c:v>37476</c:v>
                </c:pt>
                <c:pt idx="679">
                  <c:v>37477</c:v>
                </c:pt>
                <c:pt idx="680">
                  <c:v>37480</c:v>
                </c:pt>
                <c:pt idx="681">
                  <c:v>37481</c:v>
                </c:pt>
                <c:pt idx="682">
                  <c:v>37482</c:v>
                </c:pt>
                <c:pt idx="683">
                  <c:v>37483</c:v>
                </c:pt>
                <c:pt idx="684">
                  <c:v>37484</c:v>
                </c:pt>
                <c:pt idx="685">
                  <c:v>37487</c:v>
                </c:pt>
                <c:pt idx="686">
                  <c:v>37488</c:v>
                </c:pt>
                <c:pt idx="687">
                  <c:v>37489</c:v>
                </c:pt>
                <c:pt idx="688">
                  <c:v>37490</c:v>
                </c:pt>
                <c:pt idx="689">
                  <c:v>37491</c:v>
                </c:pt>
                <c:pt idx="690">
                  <c:v>37494</c:v>
                </c:pt>
                <c:pt idx="691">
                  <c:v>37495</c:v>
                </c:pt>
                <c:pt idx="692">
                  <c:v>37496</c:v>
                </c:pt>
                <c:pt idx="693">
                  <c:v>37497</c:v>
                </c:pt>
                <c:pt idx="694">
                  <c:v>37498</c:v>
                </c:pt>
                <c:pt idx="695">
                  <c:v>37501</c:v>
                </c:pt>
                <c:pt idx="696">
                  <c:v>37502</c:v>
                </c:pt>
                <c:pt idx="697">
                  <c:v>37503</c:v>
                </c:pt>
                <c:pt idx="698">
                  <c:v>37504</c:v>
                </c:pt>
                <c:pt idx="699">
                  <c:v>37505</c:v>
                </c:pt>
                <c:pt idx="700">
                  <c:v>37508</c:v>
                </c:pt>
                <c:pt idx="701">
                  <c:v>37509</c:v>
                </c:pt>
                <c:pt idx="702">
                  <c:v>37510</c:v>
                </c:pt>
                <c:pt idx="703">
                  <c:v>37511</c:v>
                </c:pt>
                <c:pt idx="704">
                  <c:v>37512</c:v>
                </c:pt>
                <c:pt idx="705">
                  <c:v>37515</c:v>
                </c:pt>
                <c:pt idx="706">
                  <c:v>37516</c:v>
                </c:pt>
                <c:pt idx="707">
                  <c:v>37517</c:v>
                </c:pt>
                <c:pt idx="708">
                  <c:v>37518</c:v>
                </c:pt>
                <c:pt idx="709">
                  <c:v>37519</c:v>
                </c:pt>
                <c:pt idx="710">
                  <c:v>37522</c:v>
                </c:pt>
                <c:pt idx="711">
                  <c:v>37523</c:v>
                </c:pt>
                <c:pt idx="712">
                  <c:v>37524</c:v>
                </c:pt>
                <c:pt idx="713">
                  <c:v>37525</c:v>
                </c:pt>
                <c:pt idx="714">
                  <c:v>37526</c:v>
                </c:pt>
                <c:pt idx="715">
                  <c:v>37529</c:v>
                </c:pt>
                <c:pt idx="716">
                  <c:v>37530</c:v>
                </c:pt>
                <c:pt idx="717">
                  <c:v>37531</c:v>
                </c:pt>
                <c:pt idx="718">
                  <c:v>37532</c:v>
                </c:pt>
                <c:pt idx="719">
                  <c:v>37533</c:v>
                </c:pt>
                <c:pt idx="720">
                  <c:v>37536</c:v>
                </c:pt>
                <c:pt idx="721">
                  <c:v>37537</c:v>
                </c:pt>
                <c:pt idx="722">
                  <c:v>37538</c:v>
                </c:pt>
                <c:pt idx="723">
                  <c:v>37539</c:v>
                </c:pt>
                <c:pt idx="724">
                  <c:v>37540</c:v>
                </c:pt>
                <c:pt idx="725">
                  <c:v>37543</c:v>
                </c:pt>
                <c:pt idx="726">
                  <c:v>37544</c:v>
                </c:pt>
                <c:pt idx="727">
                  <c:v>37545</c:v>
                </c:pt>
                <c:pt idx="728">
                  <c:v>37546</c:v>
                </c:pt>
                <c:pt idx="729">
                  <c:v>37547</c:v>
                </c:pt>
                <c:pt idx="730">
                  <c:v>37550</c:v>
                </c:pt>
                <c:pt idx="731">
                  <c:v>37551</c:v>
                </c:pt>
                <c:pt idx="732">
                  <c:v>37552</c:v>
                </c:pt>
                <c:pt idx="733">
                  <c:v>37553</c:v>
                </c:pt>
                <c:pt idx="734">
                  <c:v>37554</c:v>
                </c:pt>
                <c:pt idx="735">
                  <c:v>37557</c:v>
                </c:pt>
                <c:pt idx="736">
                  <c:v>37558</c:v>
                </c:pt>
                <c:pt idx="737">
                  <c:v>37559</c:v>
                </c:pt>
                <c:pt idx="738">
                  <c:v>37560</c:v>
                </c:pt>
                <c:pt idx="739">
                  <c:v>37561</c:v>
                </c:pt>
                <c:pt idx="740">
                  <c:v>37564</c:v>
                </c:pt>
                <c:pt idx="741">
                  <c:v>37565</c:v>
                </c:pt>
                <c:pt idx="742">
                  <c:v>37566</c:v>
                </c:pt>
                <c:pt idx="743">
                  <c:v>37567</c:v>
                </c:pt>
                <c:pt idx="744">
                  <c:v>37568</c:v>
                </c:pt>
                <c:pt idx="745">
                  <c:v>37571</c:v>
                </c:pt>
                <c:pt idx="746">
                  <c:v>37572</c:v>
                </c:pt>
                <c:pt idx="747">
                  <c:v>37573</c:v>
                </c:pt>
                <c:pt idx="748">
                  <c:v>37574</c:v>
                </c:pt>
                <c:pt idx="749">
                  <c:v>37575</c:v>
                </c:pt>
                <c:pt idx="750">
                  <c:v>37578</c:v>
                </c:pt>
                <c:pt idx="751">
                  <c:v>37579</c:v>
                </c:pt>
                <c:pt idx="752">
                  <c:v>37580</c:v>
                </c:pt>
                <c:pt idx="753">
                  <c:v>37581</c:v>
                </c:pt>
                <c:pt idx="754">
                  <c:v>37582</c:v>
                </c:pt>
                <c:pt idx="755">
                  <c:v>37585</c:v>
                </c:pt>
                <c:pt idx="756">
                  <c:v>37586</c:v>
                </c:pt>
                <c:pt idx="757">
                  <c:v>37587</c:v>
                </c:pt>
                <c:pt idx="758">
                  <c:v>37588</c:v>
                </c:pt>
                <c:pt idx="759">
                  <c:v>37589</c:v>
                </c:pt>
                <c:pt idx="760">
                  <c:v>37592</c:v>
                </c:pt>
                <c:pt idx="761">
                  <c:v>37593</c:v>
                </c:pt>
                <c:pt idx="762">
                  <c:v>37594</c:v>
                </c:pt>
                <c:pt idx="763">
                  <c:v>37595</c:v>
                </c:pt>
                <c:pt idx="764">
                  <c:v>37596</c:v>
                </c:pt>
                <c:pt idx="765">
                  <c:v>37599</c:v>
                </c:pt>
                <c:pt idx="766">
                  <c:v>37600</c:v>
                </c:pt>
                <c:pt idx="767">
                  <c:v>37601</c:v>
                </c:pt>
                <c:pt idx="768">
                  <c:v>37602</c:v>
                </c:pt>
                <c:pt idx="769">
                  <c:v>37603</c:v>
                </c:pt>
                <c:pt idx="770">
                  <c:v>37606</c:v>
                </c:pt>
                <c:pt idx="771">
                  <c:v>37607</c:v>
                </c:pt>
                <c:pt idx="772">
                  <c:v>37608</c:v>
                </c:pt>
                <c:pt idx="773">
                  <c:v>37609</c:v>
                </c:pt>
                <c:pt idx="774">
                  <c:v>37610</c:v>
                </c:pt>
                <c:pt idx="775">
                  <c:v>37613</c:v>
                </c:pt>
                <c:pt idx="776">
                  <c:v>37614</c:v>
                </c:pt>
                <c:pt idx="777">
                  <c:v>37615</c:v>
                </c:pt>
                <c:pt idx="778">
                  <c:v>37616</c:v>
                </c:pt>
                <c:pt idx="779">
                  <c:v>37617</c:v>
                </c:pt>
                <c:pt idx="780">
                  <c:v>37620</c:v>
                </c:pt>
                <c:pt idx="781">
                  <c:v>37621</c:v>
                </c:pt>
                <c:pt idx="782">
                  <c:v>37622</c:v>
                </c:pt>
                <c:pt idx="783">
                  <c:v>37623</c:v>
                </c:pt>
                <c:pt idx="784">
                  <c:v>37624</c:v>
                </c:pt>
                <c:pt idx="785">
                  <c:v>37627</c:v>
                </c:pt>
                <c:pt idx="786">
                  <c:v>37628</c:v>
                </c:pt>
                <c:pt idx="787">
                  <c:v>37629</c:v>
                </c:pt>
                <c:pt idx="788">
                  <c:v>37630</c:v>
                </c:pt>
                <c:pt idx="789">
                  <c:v>37631</c:v>
                </c:pt>
                <c:pt idx="790">
                  <c:v>37634</c:v>
                </c:pt>
                <c:pt idx="791">
                  <c:v>37635</c:v>
                </c:pt>
                <c:pt idx="792">
                  <c:v>37636</c:v>
                </c:pt>
                <c:pt idx="793">
                  <c:v>37637</c:v>
                </c:pt>
                <c:pt idx="794">
                  <c:v>37638</c:v>
                </c:pt>
                <c:pt idx="795">
                  <c:v>37641</c:v>
                </c:pt>
                <c:pt idx="796">
                  <c:v>37642</c:v>
                </c:pt>
                <c:pt idx="797">
                  <c:v>37643</c:v>
                </c:pt>
                <c:pt idx="798">
                  <c:v>37644</c:v>
                </c:pt>
                <c:pt idx="799">
                  <c:v>37645</c:v>
                </c:pt>
                <c:pt idx="800">
                  <c:v>37648</c:v>
                </c:pt>
                <c:pt idx="801">
                  <c:v>37649</c:v>
                </c:pt>
                <c:pt idx="802">
                  <c:v>37650</c:v>
                </c:pt>
                <c:pt idx="803">
                  <c:v>37651</c:v>
                </c:pt>
                <c:pt idx="804">
                  <c:v>37652</c:v>
                </c:pt>
                <c:pt idx="805">
                  <c:v>37655</c:v>
                </c:pt>
                <c:pt idx="806">
                  <c:v>37656</c:v>
                </c:pt>
                <c:pt idx="807">
                  <c:v>37657</c:v>
                </c:pt>
                <c:pt idx="808">
                  <c:v>37658</c:v>
                </c:pt>
                <c:pt idx="809">
                  <c:v>37659</c:v>
                </c:pt>
                <c:pt idx="810">
                  <c:v>37662</c:v>
                </c:pt>
                <c:pt idx="811">
                  <c:v>37663</c:v>
                </c:pt>
                <c:pt idx="812">
                  <c:v>37664</c:v>
                </c:pt>
                <c:pt idx="813">
                  <c:v>37665</c:v>
                </c:pt>
                <c:pt idx="814">
                  <c:v>37666</c:v>
                </c:pt>
                <c:pt idx="815">
                  <c:v>37669</c:v>
                </c:pt>
                <c:pt idx="816">
                  <c:v>37670</c:v>
                </c:pt>
                <c:pt idx="817">
                  <c:v>37671</c:v>
                </c:pt>
                <c:pt idx="818">
                  <c:v>37672</c:v>
                </c:pt>
                <c:pt idx="819">
                  <c:v>37673</c:v>
                </c:pt>
                <c:pt idx="820">
                  <c:v>37676</c:v>
                </c:pt>
                <c:pt idx="821">
                  <c:v>37677</c:v>
                </c:pt>
                <c:pt idx="822">
                  <c:v>37678</c:v>
                </c:pt>
                <c:pt idx="823">
                  <c:v>37679</c:v>
                </c:pt>
                <c:pt idx="824">
                  <c:v>37680</c:v>
                </c:pt>
                <c:pt idx="825">
                  <c:v>37683</c:v>
                </c:pt>
                <c:pt idx="826">
                  <c:v>37684</c:v>
                </c:pt>
                <c:pt idx="827">
                  <c:v>37685</c:v>
                </c:pt>
                <c:pt idx="828">
                  <c:v>37686</c:v>
                </c:pt>
                <c:pt idx="829">
                  <c:v>37687</c:v>
                </c:pt>
                <c:pt idx="830">
                  <c:v>37690</c:v>
                </c:pt>
                <c:pt idx="831">
                  <c:v>37691</c:v>
                </c:pt>
                <c:pt idx="832">
                  <c:v>37692</c:v>
                </c:pt>
                <c:pt idx="833">
                  <c:v>37693</c:v>
                </c:pt>
                <c:pt idx="834">
                  <c:v>37694</c:v>
                </c:pt>
                <c:pt idx="835">
                  <c:v>37697</c:v>
                </c:pt>
                <c:pt idx="836">
                  <c:v>37698</c:v>
                </c:pt>
                <c:pt idx="837">
                  <c:v>37699</c:v>
                </c:pt>
                <c:pt idx="838">
                  <c:v>37700</c:v>
                </c:pt>
                <c:pt idx="839">
                  <c:v>37701</c:v>
                </c:pt>
                <c:pt idx="840">
                  <c:v>37704</c:v>
                </c:pt>
                <c:pt idx="841">
                  <c:v>37705</c:v>
                </c:pt>
                <c:pt idx="842">
                  <c:v>37706</c:v>
                </c:pt>
                <c:pt idx="843">
                  <c:v>37707</c:v>
                </c:pt>
                <c:pt idx="844">
                  <c:v>37708</c:v>
                </c:pt>
                <c:pt idx="845">
                  <c:v>37711</c:v>
                </c:pt>
                <c:pt idx="846">
                  <c:v>37712</c:v>
                </c:pt>
                <c:pt idx="847">
                  <c:v>37713</c:v>
                </c:pt>
                <c:pt idx="848">
                  <c:v>37714</c:v>
                </c:pt>
                <c:pt idx="849">
                  <c:v>37715</c:v>
                </c:pt>
                <c:pt idx="850">
                  <c:v>37718</c:v>
                </c:pt>
                <c:pt idx="851">
                  <c:v>37719</c:v>
                </c:pt>
                <c:pt idx="852">
                  <c:v>37720</c:v>
                </c:pt>
                <c:pt idx="853">
                  <c:v>37721</c:v>
                </c:pt>
                <c:pt idx="854">
                  <c:v>37722</c:v>
                </c:pt>
                <c:pt idx="855">
                  <c:v>37725</c:v>
                </c:pt>
                <c:pt idx="856">
                  <c:v>37726</c:v>
                </c:pt>
                <c:pt idx="857">
                  <c:v>37727</c:v>
                </c:pt>
                <c:pt idx="858">
                  <c:v>37728</c:v>
                </c:pt>
                <c:pt idx="859">
                  <c:v>37729</c:v>
                </c:pt>
                <c:pt idx="860">
                  <c:v>37732</c:v>
                </c:pt>
                <c:pt idx="861">
                  <c:v>37733</c:v>
                </c:pt>
                <c:pt idx="862">
                  <c:v>37734</c:v>
                </c:pt>
                <c:pt idx="863">
                  <c:v>37735</c:v>
                </c:pt>
                <c:pt idx="864">
                  <c:v>37736</c:v>
                </c:pt>
                <c:pt idx="865">
                  <c:v>37739</c:v>
                </c:pt>
                <c:pt idx="866">
                  <c:v>37740</c:v>
                </c:pt>
                <c:pt idx="867">
                  <c:v>37741</c:v>
                </c:pt>
                <c:pt idx="868">
                  <c:v>37742</c:v>
                </c:pt>
                <c:pt idx="869">
                  <c:v>37743</c:v>
                </c:pt>
                <c:pt idx="870">
                  <c:v>37746</c:v>
                </c:pt>
                <c:pt idx="871">
                  <c:v>37747</c:v>
                </c:pt>
                <c:pt idx="872">
                  <c:v>37748</c:v>
                </c:pt>
                <c:pt idx="873">
                  <c:v>37749</c:v>
                </c:pt>
                <c:pt idx="874">
                  <c:v>37750</c:v>
                </c:pt>
                <c:pt idx="875">
                  <c:v>37753</c:v>
                </c:pt>
                <c:pt idx="876">
                  <c:v>37754</c:v>
                </c:pt>
                <c:pt idx="877">
                  <c:v>37755</c:v>
                </c:pt>
                <c:pt idx="878">
                  <c:v>37756</c:v>
                </c:pt>
                <c:pt idx="879">
                  <c:v>37757</c:v>
                </c:pt>
                <c:pt idx="880">
                  <c:v>37760</c:v>
                </c:pt>
                <c:pt idx="881">
                  <c:v>37761</c:v>
                </c:pt>
                <c:pt idx="882">
                  <c:v>37762</c:v>
                </c:pt>
                <c:pt idx="883">
                  <c:v>37763</c:v>
                </c:pt>
                <c:pt idx="884">
                  <c:v>37764</c:v>
                </c:pt>
                <c:pt idx="885">
                  <c:v>37767</c:v>
                </c:pt>
                <c:pt idx="886">
                  <c:v>37768</c:v>
                </c:pt>
                <c:pt idx="887">
                  <c:v>37769</c:v>
                </c:pt>
                <c:pt idx="888">
                  <c:v>37770</c:v>
                </c:pt>
                <c:pt idx="889">
                  <c:v>37771</c:v>
                </c:pt>
                <c:pt idx="890">
                  <c:v>37774</c:v>
                </c:pt>
                <c:pt idx="891">
                  <c:v>37775</c:v>
                </c:pt>
                <c:pt idx="892">
                  <c:v>37776</c:v>
                </c:pt>
                <c:pt idx="893">
                  <c:v>37777</c:v>
                </c:pt>
                <c:pt idx="894">
                  <c:v>37778</c:v>
                </c:pt>
                <c:pt idx="895">
                  <c:v>37781</c:v>
                </c:pt>
                <c:pt idx="896">
                  <c:v>37782</c:v>
                </c:pt>
                <c:pt idx="897">
                  <c:v>37783</c:v>
                </c:pt>
                <c:pt idx="898">
                  <c:v>37784</c:v>
                </c:pt>
                <c:pt idx="899">
                  <c:v>37785</c:v>
                </c:pt>
                <c:pt idx="900">
                  <c:v>37788</c:v>
                </c:pt>
                <c:pt idx="901">
                  <c:v>37789</c:v>
                </c:pt>
                <c:pt idx="902">
                  <c:v>37790</c:v>
                </c:pt>
                <c:pt idx="903">
                  <c:v>37791</c:v>
                </c:pt>
                <c:pt idx="904">
                  <c:v>37792</c:v>
                </c:pt>
                <c:pt idx="905">
                  <c:v>37795</c:v>
                </c:pt>
                <c:pt idx="906">
                  <c:v>37796</c:v>
                </c:pt>
                <c:pt idx="907">
                  <c:v>37797</c:v>
                </c:pt>
                <c:pt idx="908">
                  <c:v>37798</c:v>
                </c:pt>
                <c:pt idx="909">
                  <c:v>37799</c:v>
                </c:pt>
                <c:pt idx="910">
                  <c:v>37802</c:v>
                </c:pt>
                <c:pt idx="911">
                  <c:v>37803</c:v>
                </c:pt>
                <c:pt idx="912">
                  <c:v>37804</c:v>
                </c:pt>
                <c:pt idx="913">
                  <c:v>37805</c:v>
                </c:pt>
                <c:pt idx="914">
                  <c:v>37806</c:v>
                </c:pt>
                <c:pt idx="915">
                  <c:v>37809</c:v>
                </c:pt>
                <c:pt idx="916">
                  <c:v>37810</c:v>
                </c:pt>
                <c:pt idx="917">
                  <c:v>37811</c:v>
                </c:pt>
                <c:pt idx="918">
                  <c:v>37812</c:v>
                </c:pt>
                <c:pt idx="919">
                  <c:v>37813</c:v>
                </c:pt>
                <c:pt idx="920">
                  <c:v>37816</c:v>
                </c:pt>
                <c:pt idx="921">
                  <c:v>37817</c:v>
                </c:pt>
                <c:pt idx="922">
                  <c:v>37818</c:v>
                </c:pt>
                <c:pt idx="923">
                  <c:v>37819</c:v>
                </c:pt>
                <c:pt idx="924">
                  <c:v>37820</c:v>
                </c:pt>
                <c:pt idx="925">
                  <c:v>37823</c:v>
                </c:pt>
                <c:pt idx="926">
                  <c:v>37824</c:v>
                </c:pt>
                <c:pt idx="927">
                  <c:v>37825</c:v>
                </c:pt>
                <c:pt idx="928">
                  <c:v>37826</c:v>
                </c:pt>
                <c:pt idx="929">
                  <c:v>37827</c:v>
                </c:pt>
                <c:pt idx="930">
                  <c:v>37830</c:v>
                </c:pt>
                <c:pt idx="931">
                  <c:v>37831</c:v>
                </c:pt>
                <c:pt idx="932">
                  <c:v>37832</c:v>
                </c:pt>
                <c:pt idx="933">
                  <c:v>37833</c:v>
                </c:pt>
                <c:pt idx="934">
                  <c:v>37834</c:v>
                </c:pt>
                <c:pt idx="935">
                  <c:v>37837</c:v>
                </c:pt>
                <c:pt idx="936">
                  <c:v>37838</c:v>
                </c:pt>
                <c:pt idx="937">
                  <c:v>37839</c:v>
                </c:pt>
                <c:pt idx="938">
                  <c:v>37840</c:v>
                </c:pt>
                <c:pt idx="939">
                  <c:v>37841</c:v>
                </c:pt>
                <c:pt idx="940">
                  <c:v>37844</c:v>
                </c:pt>
                <c:pt idx="941">
                  <c:v>37845</c:v>
                </c:pt>
                <c:pt idx="942">
                  <c:v>37846</c:v>
                </c:pt>
                <c:pt idx="943">
                  <c:v>37847</c:v>
                </c:pt>
                <c:pt idx="944">
                  <c:v>37848</c:v>
                </c:pt>
                <c:pt idx="945">
                  <c:v>37851</c:v>
                </c:pt>
                <c:pt idx="946">
                  <c:v>37852</c:v>
                </c:pt>
                <c:pt idx="947">
                  <c:v>37853</c:v>
                </c:pt>
                <c:pt idx="948">
                  <c:v>37854</c:v>
                </c:pt>
                <c:pt idx="949">
                  <c:v>37855</c:v>
                </c:pt>
                <c:pt idx="950">
                  <c:v>37858</c:v>
                </c:pt>
                <c:pt idx="951">
                  <c:v>37859</c:v>
                </c:pt>
                <c:pt idx="952">
                  <c:v>37860</c:v>
                </c:pt>
                <c:pt idx="953">
                  <c:v>37861</c:v>
                </c:pt>
                <c:pt idx="954">
                  <c:v>37862</c:v>
                </c:pt>
                <c:pt idx="955">
                  <c:v>37865</c:v>
                </c:pt>
                <c:pt idx="956">
                  <c:v>37866</c:v>
                </c:pt>
                <c:pt idx="957">
                  <c:v>37867</c:v>
                </c:pt>
                <c:pt idx="958">
                  <c:v>37868</c:v>
                </c:pt>
                <c:pt idx="959">
                  <c:v>37869</c:v>
                </c:pt>
                <c:pt idx="960">
                  <c:v>37872</c:v>
                </c:pt>
                <c:pt idx="961">
                  <c:v>37873</c:v>
                </c:pt>
                <c:pt idx="962">
                  <c:v>37874</c:v>
                </c:pt>
                <c:pt idx="963">
                  <c:v>37875</c:v>
                </c:pt>
                <c:pt idx="964">
                  <c:v>37876</c:v>
                </c:pt>
                <c:pt idx="965">
                  <c:v>37879</c:v>
                </c:pt>
                <c:pt idx="966">
                  <c:v>37880</c:v>
                </c:pt>
                <c:pt idx="967">
                  <c:v>37881</c:v>
                </c:pt>
                <c:pt idx="968">
                  <c:v>37882</c:v>
                </c:pt>
                <c:pt idx="969">
                  <c:v>37883</c:v>
                </c:pt>
                <c:pt idx="970">
                  <c:v>37886</c:v>
                </c:pt>
                <c:pt idx="971">
                  <c:v>37887</c:v>
                </c:pt>
                <c:pt idx="972">
                  <c:v>37888</c:v>
                </c:pt>
                <c:pt idx="973">
                  <c:v>37889</c:v>
                </c:pt>
                <c:pt idx="974">
                  <c:v>37890</c:v>
                </c:pt>
                <c:pt idx="975">
                  <c:v>37893</c:v>
                </c:pt>
                <c:pt idx="976">
                  <c:v>37894</c:v>
                </c:pt>
                <c:pt idx="977">
                  <c:v>37895</c:v>
                </c:pt>
                <c:pt idx="978">
                  <c:v>37896</c:v>
                </c:pt>
                <c:pt idx="979">
                  <c:v>37897</c:v>
                </c:pt>
                <c:pt idx="980">
                  <c:v>37900</c:v>
                </c:pt>
                <c:pt idx="981">
                  <c:v>37901</c:v>
                </c:pt>
                <c:pt idx="982">
                  <c:v>37902</c:v>
                </c:pt>
                <c:pt idx="983">
                  <c:v>37903</c:v>
                </c:pt>
                <c:pt idx="984">
                  <c:v>37904</c:v>
                </c:pt>
                <c:pt idx="985">
                  <c:v>37907</c:v>
                </c:pt>
                <c:pt idx="986">
                  <c:v>37908</c:v>
                </c:pt>
                <c:pt idx="987">
                  <c:v>37909</c:v>
                </c:pt>
                <c:pt idx="988">
                  <c:v>37910</c:v>
                </c:pt>
                <c:pt idx="989">
                  <c:v>37911</c:v>
                </c:pt>
                <c:pt idx="990">
                  <c:v>37914</c:v>
                </c:pt>
                <c:pt idx="991">
                  <c:v>37915</c:v>
                </c:pt>
                <c:pt idx="992">
                  <c:v>37916</c:v>
                </c:pt>
                <c:pt idx="993">
                  <c:v>37917</c:v>
                </c:pt>
                <c:pt idx="994">
                  <c:v>37918</c:v>
                </c:pt>
                <c:pt idx="995">
                  <c:v>37921</c:v>
                </c:pt>
                <c:pt idx="996">
                  <c:v>37922</c:v>
                </c:pt>
                <c:pt idx="997">
                  <c:v>37923</c:v>
                </c:pt>
                <c:pt idx="998">
                  <c:v>37924</c:v>
                </c:pt>
                <c:pt idx="999">
                  <c:v>37925</c:v>
                </c:pt>
                <c:pt idx="1000">
                  <c:v>37928</c:v>
                </c:pt>
                <c:pt idx="1001">
                  <c:v>37929</c:v>
                </c:pt>
                <c:pt idx="1002">
                  <c:v>37930</c:v>
                </c:pt>
                <c:pt idx="1003">
                  <c:v>37931</c:v>
                </c:pt>
                <c:pt idx="1004">
                  <c:v>37932</c:v>
                </c:pt>
                <c:pt idx="1005">
                  <c:v>37935</c:v>
                </c:pt>
                <c:pt idx="1006">
                  <c:v>37936</c:v>
                </c:pt>
                <c:pt idx="1007">
                  <c:v>37937</c:v>
                </c:pt>
                <c:pt idx="1008">
                  <c:v>37938</c:v>
                </c:pt>
                <c:pt idx="1009">
                  <c:v>37939</c:v>
                </c:pt>
                <c:pt idx="1010">
                  <c:v>37942</c:v>
                </c:pt>
                <c:pt idx="1011">
                  <c:v>37943</c:v>
                </c:pt>
                <c:pt idx="1012">
                  <c:v>37944</c:v>
                </c:pt>
                <c:pt idx="1013">
                  <c:v>37945</c:v>
                </c:pt>
                <c:pt idx="1014">
                  <c:v>37946</c:v>
                </c:pt>
                <c:pt idx="1015">
                  <c:v>37949</c:v>
                </c:pt>
                <c:pt idx="1016">
                  <c:v>37950</c:v>
                </c:pt>
                <c:pt idx="1017">
                  <c:v>37951</c:v>
                </c:pt>
                <c:pt idx="1018">
                  <c:v>37952</c:v>
                </c:pt>
                <c:pt idx="1019">
                  <c:v>37953</c:v>
                </c:pt>
                <c:pt idx="1020">
                  <c:v>37956</c:v>
                </c:pt>
                <c:pt idx="1021">
                  <c:v>37957</c:v>
                </c:pt>
                <c:pt idx="1022">
                  <c:v>37958</c:v>
                </c:pt>
                <c:pt idx="1023">
                  <c:v>37959</c:v>
                </c:pt>
                <c:pt idx="1024">
                  <c:v>37960</c:v>
                </c:pt>
                <c:pt idx="1025">
                  <c:v>37963</c:v>
                </c:pt>
                <c:pt idx="1026">
                  <c:v>37964</c:v>
                </c:pt>
                <c:pt idx="1027">
                  <c:v>37965</c:v>
                </c:pt>
                <c:pt idx="1028">
                  <c:v>37966</c:v>
                </c:pt>
                <c:pt idx="1029">
                  <c:v>37967</c:v>
                </c:pt>
                <c:pt idx="1030">
                  <c:v>37970</c:v>
                </c:pt>
                <c:pt idx="1031">
                  <c:v>37971</c:v>
                </c:pt>
                <c:pt idx="1032">
                  <c:v>37972</c:v>
                </c:pt>
                <c:pt idx="1033">
                  <c:v>37973</c:v>
                </c:pt>
                <c:pt idx="1034">
                  <c:v>37974</c:v>
                </c:pt>
                <c:pt idx="1035">
                  <c:v>37977</c:v>
                </c:pt>
                <c:pt idx="1036">
                  <c:v>37978</c:v>
                </c:pt>
                <c:pt idx="1037">
                  <c:v>37979</c:v>
                </c:pt>
                <c:pt idx="1038">
                  <c:v>37980</c:v>
                </c:pt>
                <c:pt idx="1039">
                  <c:v>37981</c:v>
                </c:pt>
                <c:pt idx="1040">
                  <c:v>37984</c:v>
                </c:pt>
                <c:pt idx="1041">
                  <c:v>37985</c:v>
                </c:pt>
                <c:pt idx="1042">
                  <c:v>37986</c:v>
                </c:pt>
                <c:pt idx="1043">
                  <c:v>37987</c:v>
                </c:pt>
                <c:pt idx="1044">
                  <c:v>37988</c:v>
                </c:pt>
                <c:pt idx="1045">
                  <c:v>37991</c:v>
                </c:pt>
                <c:pt idx="1046">
                  <c:v>37992</c:v>
                </c:pt>
                <c:pt idx="1047">
                  <c:v>37993</c:v>
                </c:pt>
                <c:pt idx="1048">
                  <c:v>37994</c:v>
                </c:pt>
                <c:pt idx="1049">
                  <c:v>37995</c:v>
                </c:pt>
                <c:pt idx="1050">
                  <c:v>37998</c:v>
                </c:pt>
                <c:pt idx="1051">
                  <c:v>37999</c:v>
                </c:pt>
                <c:pt idx="1052">
                  <c:v>38000</c:v>
                </c:pt>
                <c:pt idx="1053">
                  <c:v>38001</c:v>
                </c:pt>
                <c:pt idx="1054">
                  <c:v>38002</c:v>
                </c:pt>
                <c:pt idx="1055">
                  <c:v>38005</c:v>
                </c:pt>
                <c:pt idx="1056">
                  <c:v>38006</c:v>
                </c:pt>
                <c:pt idx="1057">
                  <c:v>38007</c:v>
                </c:pt>
                <c:pt idx="1058">
                  <c:v>38008</c:v>
                </c:pt>
                <c:pt idx="1059">
                  <c:v>38009</c:v>
                </c:pt>
                <c:pt idx="1060">
                  <c:v>38012</c:v>
                </c:pt>
                <c:pt idx="1061">
                  <c:v>38013</c:v>
                </c:pt>
                <c:pt idx="1062">
                  <c:v>38014</c:v>
                </c:pt>
                <c:pt idx="1063">
                  <c:v>38015</c:v>
                </c:pt>
                <c:pt idx="1064">
                  <c:v>38016</c:v>
                </c:pt>
                <c:pt idx="1065">
                  <c:v>38019</c:v>
                </c:pt>
                <c:pt idx="1066">
                  <c:v>38020</c:v>
                </c:pt>
                <c:pt idx="1067">
                  <c:v>38021</c:v>
                </c:pt>
                <c:pt idx="1068">
                  <c:v>38022</c:v>
                </c:pt>
                <c:pt idx="1069">
                  <c:v>38023</c:v>
                </c:pt>
                <c:pt idx="1070">
                  <c:v>38026</c:v>
                </c:pt>
                <c:pt idx="1071">
                  <c:v>38027</c:v>
                </c:pt>
                <c:pt idx="1072">
                  <c:v>38028</c:v>
                </c:pt>
                <c:pt idx="1073">
                  <c:v>38029</c:v>
                </c:pt>
                <c:pt idx="1074">
                  <c:v>38030</c:v>
                </c:pt>
                <c:pt idx="1075">
                  <c:v>38033</c:v>
                </c:pt>
                <c:pt idx="1076">
                  <c:v>38034</c:v>
                </c:pt>
                <c:pt idx="1077">
                  <c:v>38035</c:v>
                </c:pt>
                <c:pt idx="1078">
                  <c:v>38036</c:v>
                </c:pt>
                <c:pt idx="1079">
                  <c:v>38037</c:v>
                </c:pt>
                <c:pt idx="1080">
                  <c:v>38040</c:v>
                </c:pt>
                <c:pt idx="1081">
                  <c:v>38041</c:v>
                </c:pt>
                <c:pt idx="1082">
                  <c:v>38042</c:v>
                </c:pt>
                <c:pt idx="1083">
                  <c:v>38043</c:v>
                </c:pt>
                <c:pt idx="1084">
                  <c:v>38044</c:v>
                </c:pt>
                <c:pt idx="1085">
                  <c:v>38047</c:v>
                </c:pt>
                <c:pt idx="1086">
                  <c:v>38048</c:v>
                </c:pt>
                <c:pt idx="1087">
                  <c:v>38049</c:v>
                </c:pt>
                <c:pt idx="1088">
                  <c:v>38050</c:v>
                </c:pt>
                <c:pt idx="1089">
                  <c:v>38051</c:v>
                </c:pt>
                <c:pt idx="1090">
                  <c:v>38054</c:v>
                </c:pt>
                <c:pt idx="1091">
                  <c:v>38055</c:v>
                </c:pt>
                <c:pt idx="1092">
                  <c:v>38056</c:v>
                </c:pt>
                <c:pt idx="1093">
                  <c:v>38057</c:v>
                </c:pt>
                <c:pt idx="1094">
                  <c:v>38058</c:v>
                </c:pt>
                <c:pt idx="1095">
                  <c:v>38061</c:v>
                </c:pt>
                <c:pt idx="1096">
                  <c:v>38062</c:v>
                </c:pt>
                <c:pt idx="1097">
                  <c:v>38063</c:v>
                </c:pt>
                <c:pt idx="1098">
                  <c:v>38064</c:v>
                </c:pt>
                <c:pt idx="1099">
                  <c:v>38065</c:v>
                </c:pt>
                <c:pt idx="1100">
                  <c:v>38068</c:v>
                </c:pt>
                <c:pt idx="1101">
                  <c:v>38069</c:v>
                </c:pt>
                <c:pt idx="1102">
                  <c:v>38070</c:v>
                </c:pt>
                <c:pt idx="1103">
                  <c:v>38071</c:v>
                </c:pt>
                <c:pt idx="1104">
                  <c:v>38072</c:v>
                </c:pt>
                <c:pt idx="1105">
                  <c:v>38075</c:v>
                </c:pt>
                <c:pt idx="1106">
                  <c:v>38076</c:v>
                </c:pt>
                <c:pt idx="1107">
                  <c:v>38077</c:v>
                </c:pt>
                <c:pt idx="1108">
                  <c:v>38078</c:v>
                </c:pt>
                <c:pt idx="1109">
                  <c:v>38079</c:v>
                </c:pt>
                <c:pt idx="1110">
                  <c:v>38082</c:v>
                </c:pt>
                <c:pt idx="1111">
                  <c:v>38083</c:v>
                </c:pt>
                <c:pt idx="1112">
                  <c:v>38084</c:v>
                </c:pt>
                <c:pt idx="1113">
                  <c:v>38085</c:v>
                </c:pt>
                <c:pt idx="1114">
                  <c:v>38086</c:v>
                </c:pt>
                <c:pt idx="1115">
                  <c:v>38089</c:v>
                </c:pt>
                <c:pt idx="1116">
                  <c:v>38090</c:v>
                </c:pt>
                <c:pt idx="1117">
                  <c:v>38091</c:v>
                </c:pt>
                <c:pt idx="1118">
                  <c:v>38092</c:v>
                </c:pt>
                <c:pt idx="1119">
                  <c:v>38093</c:v>
                </c:pt>
                <c:pt idx="1120">
                  <c:v>38096</c:v>
                </c:pt>
                <c:pt idx="1121">
                  <c:v>38097</c:v>
                </c:pt>
                <c:pt idx="1122">
                  <c:v>38098</c:v>
                </c:pt>
                <c:pt idx="1123">
                  <c:v>38099</c:v>
                </c:pt>
                <c:pt idx="1124">
                  <c:v>38100</c:v>
                </c:pt>
                <c:pt idx="1125">
                  <c:v>38103</c:v>
                </c:pt>
                <c:pt idx="1126">
                  <c:v>38104</c:v>
                </c:pt>
                <c:pt idx="1127">
                  <c:v>38105</c:v>
                </c:pt>
                <c:pt idx="1128">
                  <c:v>38106</c:v>
                </c:pt>
                <c:pt idx="1129">
                  <c:v>38107</c:v>
                </c:pt>
                <c:pt idx="1130">
                  <c:v>38110</c:v>
                </c:pt>
                <c:pt idx="1131">
                  <c:v>38111</c:v>
                </c:pt>
                <c:pt idx="1132">
                  <c:v>38112</c:v>
                </c:pt>
                <c:pt idx="1133">
                  <c:v>38113</c:v>
                </c:pt>
                <c:pt idx="1134">
                  <c:v>38114</c:v>
                </c:pt>
                <c:pt idx="1135">
                  <c:v>38117</c:v>
                </c:pt>
                <c:pt idx="1136">
                  <c:v>38118</c:v>
                </c:pt>
                <c:pt idx="1137">
                  <c:v>38119</c:v>
                </c:pt>
                <c:pt idx="1138">
                  <c:v>38120</c:v>
                </c:pt>
                <c:pt idx="1139">
                  <c:v>38121</c:v>
                </c:pt>
                <c:pt idx="1140">
                  <c:v>38124</c:v>
                </c:pt>
                <c:pt idx="1141">
                  <c:v>38125</c:v>
                </c:pt>
                <c:pt idx="1142">
                  <c:v>38126</c:v>
                </c:pt>
                <c:pt idx="1143">
                  <c:v>38127</c:v>
                </c:pt>
                <c:pt idx="1144">
                  <c:v>38128</c:v>
                </c:pt>
                <c:pt idx="1145">
                  <c:v>38131</c:v>
                </c:pt>
                <c:pt idx="1146">
                  <c:v>38132</c:v>
                </c:pt>
                <c:pt idx="1147">
                  <c:v>38133</c:v>
                </c:pt>
                <c:pt idx="1148">
                  <c:v>38134</c:v>
                </c:pt>
                <c:pt idx="1149">
                  <c:v>38135</c:v>
                </c:pt>
                <c:pt idx="1150">
                  <c:v>38138</c:v>
                </c:pt>
                <c:pt idx="1151">
                  <c:v>38139</c:v>
                </c:pt>
                <c:pt idx="1152">
                  <c:v>38140</c:v>
                </c:pt>
                <c:pt idx="1153">
                  <c:v>38141</c:v>
                </c:pt>
                <c:pt idx="1154">
                  <c:v>38142</c:v>
                </c:pt>
                <c:pt idx="1155">
                  <c:v>38145</c:v>
                </c:pt>
                <c:pt idx="1156">
                  <c:v>38146</c:v>
                </c:pt>
                <c:pt idx="1157">
                  <c:v>38147</c:v>
                </c:pt>
                <c:pt idx="1158">
                  <c:v>38148</c:v>
                </c:pt>
                <c:pt idx="1159">
                  <c:v>38149</c:v>
                </c:pt>
                <c:pt idx="1160">
                  <c:v>38152</c:v>
                </c:pt>
                <c:pt idx="1161">
                  <c:v>38153</c:v>
                </c:pt>
                <c:pt idx="1162">
                  <c:v>38154</c:v>
                </c:pt>
                <c:pt idx="1163">
                  <c:v>38155</c:v>
                </c:pt>
                <c:pt idx="1164">
                  <c:v>38156</c:v>
                </c:pt>
                <c:pt idx="1165">
                  <c:v>38159</c:v>
                </c:pt>
                <c:pt idx="1166">
                  <c:v>38160</c:v>
                </c:pt>
                <c:pt idx="1167">
                  <c:v>38161</c:v>
                </c:pt>
                <c:pt idx="1168">
                  <c:v>38162</c:v>
                </c:pt>
                <c:pt idx="1169">
                  <c:v>38163</c:v>
                </c:pt>
                <c:pt idx="1170">
                  <c:v>38166</c:v>
                </c:pt>
                <c:pt idx="1171">
                  <c:v>38167</c:v>
                </c:pt>
                <c:pt idx="1172">
                  <c:v>38168</c:v>
                </c:pt>
                <c:pt idx="1173">
                  <c:v>38169</c:v>
                </c:pt>
                <c:pt idx="1174">
                  <c:v>38170</c:v>
                </c:pt>
                <c:pt idx="1175">
                  <c:v>38173</c:v>
                </c:pt>
                <c:pt idx="1176">
                  <c:v>38174</c:v>
                </c:pt>
                <c:pt idx="1177">
                  <c:v>38175</c:v>
                </c:pt>
                <c:pt idx="1178">
                  <c:v>38176</c:v>
                </c:pt>
                <c:pt idx="1179">
                  <c:v>38177</c:v>
                </c:pt>
                <c:pt idx="1180">
                  <c:v>38180</c:v>
                </c:pt>
                <c:pt idx="1181">
                  <c:v>38181</c:v>
                </c:pt>
                <c:pt idx="1182">
                  <c:v>38182</c:v>
                </c:pt>
                <c:pt idx="1183">
                  <c:v>38183</c:v>
                </c:pt>
                <c:pt idx="1184">
                  <c:v>38184</c:v>
                </c:pt>
                <c:pt idx="1185">
                  <c:v>38187</c:v>
                </c:pt>
                <c:pt idx="1186">
                  <c:v>38188</c:v>
                </c:pt>
                <c:pt idx="1187">
                  <c:v>38189</c:v>
                </c:pt>
                <c:pt idx="1188">
                  <c:v>38190</c:v>
                </c:pt>
                <c:pt idx="1189">
                  <c:v>38191</c:v>
                </c:pt>
                <c:pt idx="1190">
                  <c:v>38194</c:v>
                </c:pt>
                <c:pt idx="1191">
                  <c:v>38195</c:v>
                </c:pt>
                <c:pt idx="1192">
                  <c:v>38196</c:v>
                </c:pt>
                <c:pt idx="1193">
                  <c:v>38197</c:v>
                </c:pt>
                <c:pt idx="1194">
                  <c:v>38198</c:v>
                </c:pt>
                <c:pt idx="1195">
                  <c:v>38201</c:v>
                </c:pt>
                <c:pt idx="1196">
                  <c:v>38202</c:v>
                </c:pt>
                <c:pt idx="1197">
                  <c:v>38203</c:v>
                </c:pt>
                <c:pt idx="1198">
                  <c:v>38204</c:v>
                </c:pt>
                <c:pt idx="1199">
                  <c:v>38205</c:v>
                </c:pt>
                <c:pt idx="1200">
                  <c:v>38208</c:v>
                </c:pt>
                <c:pt idx="1201">
                  <c:v>38209</c:v>
                </c:pt>
                <c:pt idx="1202">
                  <c:v>38210</c:v>
                </c:pt>
                <c:pt idx="1203">
                  <c:v>38211</c:v>
                </c:pt>
                <c:pt idx="1204">
                  <c:v>38212</c:v>
                </c:pt>
                <c:pt idx="1205">
                  <c:v>38215</c:v>
                </c:pt>
                <c:pt idx="1206">
                  <c:v>38216</c:v>
                </c:pt>
                <c:pt idx="1207">
                  <c:v>38217</c:v>
                </c:pt>
                <c:pt idx="1208">
                  <c:v>38218</c:v>
                </c:pt>
                <c:pt idx="1209">
                  <c:v>38219</c:v>
                </c:pt>
                <c:pt idx="1210">
                  <c:v>38222</c:v>
                </c:pt>
                <c:pt idx="1211">
                  <c:v>38223</c:v>
                </c:pt>
                <c:pt idx="1212">
                  <c:v>38224</c:v>
                </c:pt>
                <c:pt idx="1213">
                  <c:v>38225</c:v>
                </c:pt>
                <c:pt idx="1214">
                  <c:v>38226</c:v>
                </c:pt>
                <c:pt idx="1215">
                  <c:v>38229</c:v>
                </c:pt>
                <c:pt idx="1216">
                  <c:v>38230</c:v>
                </c:pt>
                <c:pt idx="1217">
                  <c:v>38231</c:v>
                </c:pt>
                <c:pt idx="1218">
                  <c:v>38232</c:v>
                </c:pt>
                <c:pt idx="1219">
                  <c:v>38233</c:v>
                </c:pt>
                <c:pt idx="1220">
                  <c:v>38236</c:v>
                </c:pt>
                <c:pt idx="1221">
                  <c:v>38237</c:v>
                </c:pt>
                <c:pt idx="1222">
                  <c:v>38238</c:v>
                </c:pt>
                <c:pt idx="1223">
                  <c:v>38239</c:v>
                </c:pt>
                <c:pt idx="1224">
                  <c:v>38240</c:v>
                </c:pt>
                <c:pt idx="1225">
                  <c:v>38243</c:v>
                </c:pt>
                <c:pt idx="1226">
                  <c:v>38244</c:v>
                </c:pt>
                <c:pt idx="1227">
                  <c:v>38245</c:v>
                </c:pt>
                <c:pt idx="1228">
                  <c:v>38246</c:v>
                </c:pt>
                <c:pt idx="1229">
                  <c:v>38247</c:v>
                </c:pt>
                <c:pt idx="1230">
                  <c:v>38250</c:v>
                </c:pt>
                <c:pt idx="1231">
                  <c:v>38251</c:v>
                </c:pt>
                <c:pt idx="1232">
                  <c:v>38252</c:v>
                </c:pt>
                <c:pt idx="1233">
                  <c:v>38253</c:v>
                </c:pt>
                <c:pt idx="1234">
                  <c:v>38254</c:v>
                </c:pt>
                <c:pt idx="1235">
                  <c:v>38257</c:v>
                </c:pt>
                <c:pt idx="1236">
                  <c:v>38258</c:v>
                </c:pt>
                <c:pt idx="1237">
                  <c:v>38259</c:v>
                </c:pt>
                <c:pt idx="1238">
                  <c:v>38260</c:v>
                </c:pt>
                <c:pt idx="1239">
                  <c:v>38261</c:v>
                </c:pt>
                <c:pt idx="1240">
                  <c:v>38264</c:v>
                </c:pt>
                <c:pt idx="1241">
                  <c:v>38265</c:v>
                </c:pt>
                <c:pt idx="1242">
                  <c:v>38266</c:v>
                </c:pt>
                <c:pt idx="1243">
                  <c:v>38267</c:v>
                </c:pt>
                <c:pt idx="1244">
                  <c:v>38268</c:v>
                </c:pt>
                <c:pt idx="1245">
                  <c:v>38271</c:v>
                </c:pt>
                <c:pt idx="1246">
                  <c:v>38272</c:v>
                </c:pt>
                <c:pt idx="1247">
                  <c:v>38273</c:v>
                </c:pt>
                <c:pt idx="1248">
                  <c:v>38274</c:v>
                </c:pt>
                <c:pt idx="1249">
                  <c:v>38275</c:v>
                </c:pt>
                <c:pt idx="1250">
                  <c:v>38278</c:v>
                </c:pt>
                <c:pt idx="1251">
                  <c:v>38279</c:v>
                </c:pt>
                <c:pt idx="1252">
                  <c:v>38280</c:v>
                </c:pt>
                <c:pt idx="1253">
                  <c:v>38281</c:v>
                </c:pt>
                <c:pt idx="1254">
                  <c:v>38282</c:v>
                </c:pt>
                <c:pt idx="1255">
                  <c:v>38285</c:v>
                </c:pt>
                <c:pt idx="1256">
                  <c:v>38286</c:v>
                </c:pt>
                <c:pt idx="1257">
                  <c:v>38287</c:v>
                </c:pt>
                <c:pt idx="1258">
                  <c:v>38288</c:v>
                </c:pt>
                <c:pt idx="1259">
                  <c:v>38289</c:v>
                </c:pt>
                <c:pt idx="1260">
                  <c:v>38292</c:v>
                </c:pt>
                <c:pt idx="1261">
                  <c:v>38293</c:v>
                </c:pt>
                <c:pt idx="1262">
                  <c:v>38294</c:v>
                </c:pt>
                <c:pt idx="1263">
                  <c:v>38295</c:v>
                </c:pt>
                <c:pt idx="1264">
                  <c:v>38296</c:v>
                </c:pt>
                <c:pt idx="1265">
                  <c:v>38299</c:v>
                </c:pt>
                <c:pt idx="1266">
                  <c:v>38300</c:v>
                </c:pt>
                <c:pt idx="1267">
                  <c:v>38301</c:v>
                </c:pt>
                <c:pt idx="1268">
                  <c:v>38302</c:v>
                </c:pt>
                <c:pt idx="1269">
                  <c:v>38303</c:v>
                </c:pt>
                <c:pt idx="1270">
                  <c:v>38306</c:v>
                </c:pt>
                <c:pt idx="1271">
                  <c:v>38307</c:v>
                </c:pt>
                <c:pt idx="1272">
                  <c:v>38308</c:v>
                </c:pt>
                <c:pt idx="1273">
                  <c:v>38309</c:v>
                </c:pt>
                <c:pt idx="1274">
                  <c:v>38310</c:v>
                </c:pt>
                <c:pt idx="1275">
                  <c:v>38313</c:v>
                </c:pt>
                <c:pt idx="1276">
                  <c:v>38314</c:v>
                </c:pt>
                <c:pt idx="1277">
                  <c:v>38315</c:v>
                </c:pt>
                <c:pt idx="1278">
                  <c:v>38316</c:v>
                </c:pt>
                <c:pt idx="1279">
                  <c:v>38317</c:v>
                </c:pt>
                <c:pt idx="1280">
                  <c:v>38320</c:v>
                </c:pt>
                <c:pt idx="1281">
                  <c:v>38321</c:v>
                </c:pt>
                <c:pt idx="1282">
                  <c:v>38322</c:v>
                </c:pt>
                <c:pt idx="1283">
                  <c:v>38323</c:v>
                </c:pt>
                <c:pt idx="1284">
                  <c:v>38324</c:v>
                </c:pt>
                <c:pt idx="1285">
                  <c:v>38327</c:v>
                </c:pt>
                <c:pt idx="1286">
                  <c:v>38328</c:v>
                </c:pt>
                <c:pt idx="1287">
                  <c:v>38329</c:v>
                </c:pt>
                <c:pt idx="1288">
                  <c:v>38330</c:v>
                </c:pt>
                <c:pt idx="1289">
                  <c:v>38331</c:v>
                </c:pt>
                <c:pt idx="1290">
                  <c:v>38334</c:v>
                </c:pt>
                <c:pt idx="1291">
                  <c:v>38335</c:v>
                </c:pt>
                <c:pt idx="1292">
                  <c:v>38336</c:v>
                </c:pt>
                <c:pt idx="1293">
                  <c:v>38337</c:v>
                </c:pt>
                <c:pt idx="1294">
                  <c:v>38338</c:v>
                </c:pt>
                <c:pt idx="1295">
                  <c:v>38341</c:v>
                </c:pt>
                <c:pt idx="1296">
                  <c:v>38342</c:v>
                </c:pt>
                <c:pt idx="1297">
                  <c:v>38343</c:v>
                </c:pt>
                <c:pt idx="1298">
                  <c:v>38344</c:v>
                </c:pt>
                <c:pt idx="1299">
                  <c:v>38345</c:v>
                </c:pt>
                <c:pt idx="1300">
                  <c:v>38348</c:v>
                </c:pt>
                <c:pt idx="1301">
                  <c:v>38349</c:v>
                </c:pt>
                <c:pt idx="1302">
                  <c:v>38350</c:v>
                </c:pt>
                <c:pt idx="1303">
                  <c:v>38351</c:v>
                </c:pt>
                <c:pt idx="1304">
                  <c:v>38352</c:v>
                </c:pt>
                <c:pt idx="1305">
                  <c:v>38355</c:v>
                </c:pt>
                <c:pt idx="1306">
                  <c:v>38356</c:v>
                </c:pt>
                <c:pt idx="1307">
                  <c:v>38357</c:v>
                </c:pt>
                <c:pt idx="1308">
                  <c:v>38358</c:v>
                </c:pt>
                <c:pt idx="1309">
                  <c:v>38359</c:v>
                </c:pt>
                <c:pt idx="1310">
                  <c:v>38362</c:v>
                </c:pt>
                <c:pt idx="1311">
                  <c:v>38363</c:v>
                </c:pt>
                <c:pt idx="1312">
                  <c:v>38364</c:v>
                </c:pt>
                <c:pt idx="1313">
                  <c:v>38365</c:v>
                </c:pt>
                <c:pt idx="1314">
                  <c:v>38366</c:v>
                </c:pt>
                <c:pt idx="1315">
                  <c:v>38369</c:v>
                </c:pt>
                <c:pt idx="1316">
                  <c:v>38370</c:v>
                </c:pt>
                <c:pt idx="1317">
                  <c:v>38371</c:v>
                </c:pt>
                <c:pt idx="1318">
                  <c:v>38372</c:v>
                </c:pt>
                <c:pt idx="1319">
                  <c:v>38373</c:v>
                </c:pt>
                <c:pt idx="1320">
                  <c:v>38376</c:v>
                </c:pt>
                <c:pt idx="1321">
                  <c:v>38377</c:v>
                </c:pt>
                <c:pt idx="1322">
                  <c:v>38378</c:v>
                </c:pt>
                <c:pt idx="1323">
                  <c:v>38379</c:v>
                </c:pt>
                <c:pt idx="1324">
                  <c:v>38380</c:v>
                </c:pt>
                <c:pt idx="1325">
                  <c:v>38383</c:v>
                </c:pt>
                <c:pt idx="1326">
                  <c:v>38384</c:v>
                </c:pt>
                <c:pt idx="1327">
                  <c:v>38385</c:v>
                </c:pt>
                <c:pt idx="1328">
                  <c:v>38386</c:v>
                </c:pt>
                <c:pt idx="1329">
                  <c:v>38387</c:v>
                </c:pt>
                <c:pt idx="1330">
                  <c:v>38390</c:v>
                </c:pt>
                <c:pt idx="1331">
                  <c:v>38391</c:v>
                </c:pt>
                <c:pt idx="1332">
                  <c:v>38392</c:v>
                </c:pt>
                <c:pt idx="1333">
                  <c:v>38393</c:v>
                </c:pt>
                <c:pt idx="1334">
                  <c:v>38394</c:v>
                </c:pt>
                <c:pt idx="1335">
                  <c:v>38397</c:v>
                </c:pt>
                <c:pt idx="1336">
                  <c:v>38398</c:v>
                </c:pt>
                <c:pt idx="1337">
                  <c:v>38399</c:v>
                </c:pt>
                <c:pt idx="1338">
                  <c:v>38400</c:v>
                </c:pt>
                <c:pt idx="1339">
                  <c:v>38401</c:v>
                </c:pt>
                <c:pt idx="1340">
                  <c:v>38404</c:v>
                </c:pt>
                <c:pt idx="1341">
                  <c:v>38405</c:v>
                </c:pt>
                <c:pt idx="1342">
                  <c:v>38406</c:v>
                </c:pt>
                <c:pt idx="1343">
                  <c:v>38407</c:v>
                </c:pt>
                <c:pt idx="1344">
                  <c:v>38408</c:v>
                </c:pt>
                <c:pt idx="1345">
                  <c:v>38411</c:v>
                </c:pt>
                <c:pt idx="1346">
                  <c:v>38412</c:v>
                </c:pt>
                <c:pt idx="1347">
                  <c:v>38413</c:v>
                </c:pt>
                <c:pt idx="1348">
                  <c:v>38414</c:v>
                </c:pt>
                <c:pt idx="1349">
                  <c:v>38415</c:v>
                </c:pt>
                <c:pt idx="1350">
                  <c:v>38418</c:v>
                </c:pt>
                <c:pt idx="1351">
                  <c:v>38419</c:v>
                </c:pt>
                <c:pt idx="1352">
                  <c:v>38420</c:v>
                </c:pt>
                <c:pt idx="1353">
                  <c:v>38421</c:v>
                </c:pt>
                <c:pt idx="1354">
                  <c:v>38422</c:v>
                </c:pt>
                <c:pt idx="1355">
                  <c:v>38425</c:v>
                </c:pt>
                <c:pt idx="1356">
                  <c:v>38426</c:v>
                </c:pt>
                <c:pt idx="1357">
                  <c:v>38427</c:v>
                </c:pt>
                <c:pt idx="1358">
                  <c:v>38428</c:v>
                </c:pt>
                <c:pt idx="1359">
                  <c:v>38429</c:v>
                </c:pt>
                <c:pt idx="1360">
                  <c:v>38432</c:v>
                </c:pt>
                <c:pt idx="1361">
                  <c:v>38433</c:v>
                </c:pt>
                <c:pt idx="1362">
                  <c:v>38434</c:v>
                </c:pt>
                <c:pt idx="1363">
                  <c:v>38435</c:v>
                </c:pt>
                <c:pt idx="1364">
                  <c:v>38436</c:v>
                </c:pt>
                <c:pt idx="1365">
                  <c:v>38439</c:v>
                </c:pt>
                <c:pt idx="1366">
                  <c:v>38440</c:v>
                </c:pt>
                <c:pt idx="1367">
                  <c:v>38441</c:v>
                </c:pt>
                <c:pt idx="1368">
                  <c:v>38442</c:v>
                </c:pt>
                <c:pt idx="1369">
                  <c:v>38443</c:v>
                </c:pt>
                <c:pt idx="1370">
                  <c:v>38446</c:v>
                </c:pt>
                <c:pt idx="1371">
                  <c:v>38447</c:v>
                </c:pt>
                <c:pt idx="1372">
                  <c:v>38448</c:v>
                </c:pt>
                <c:pt idx="1373">
                  <c:v>38449</c:v>
                </c:pt>
                <c:pt idx="1374">
                  <c:v>38450</c:v>
                </c:pt>
                <c:pt idx="1375">
                  <c:v>38453</c:v>
                </c:pt>
                <c:pt idx="1376">
                  <c:v>38454</c:v>
                </c:pt>
                <c:pt idx="1377">
                  <c:v>38455</c:v>
                </c:pt>
                <c:pt idx="1378">
                  <c:v>38456</c:v>
                </c:pt>
                <c:pt idx="1379">
                  <c:v>38457</c:v>
                </c:pt>
                <c:pt idx="1380">
                  <c:v>38460</c:v>
                </c:pt>
                <c:pt idx="1381">
                  <c:v>38461</c:v>
                </c:pt>
                <c:pt idx="1382">
                  <c:v>38462</c:v>
                </c:pt>
                <c:pt idx="1383">
                  <c:v>38463</c:v>
                </c:pt>
                <c:pt idx="1384">
                  <c:v>38464</c:v>
                </c:pt>
                <c:pt idx="1385">
                  <c:v>38467</c:v>
                </c:pt>
                <c:pt idx="1386">
                  <c:v>38468</c:v>
                </c:pt>
                <c:pt idx="1387">
                  <c:v>38469</c:v>
                </c:pt>
                <c:pt idx="1388">
                  <c:v>38470</c:v>
                </c:pt>
                <c:pt idx="1389">
                  <c:v>38471</c:v>
                </c:pt>
                <c:pt idx="1390">
                  <c:v>38474</c:v>
                </c:pt>
                <c:pt idx="1391">
                  <c:v>38475</c:v>
                </c:pt>
                <c:pt idx="1392">
                  <c:v>38476</c:v>
                </c:pt>
                <c:pt idx="1393">
                  <c:v>38477</c:v>
                </c:pt>
                <c:pt idx="1394">
                  <c:v>38478</c:v>
                </c:pt>
                <c:pt idx="1395">
                  <c:v>38481</c:v>
                </c:pt>
                <c:pt idx="1396">
                  <c:v>38482</c:v>
                </c:pt>
                <c:pt idx="1397">
                  <c:v>38483</c:v>
                </c:pt>
                <c:pt idx="1398">
                  <c:v>38484</c:v>
                </c:pt>
                <c:pt idx="1399">
                  <c:v>38485</c:v>
                </c:pt>
                <c:pt idx="1400">
                  <c:v>38488</c:v>
                </c:pt>
                <c:pt idx="1401">
                  <c:v>38489</c:v>
                </c:pt>
                <c:pt idx="1402">
                  <c:v>38490</c:v>
                </c:pt>
                <c:pt idx="1403">
                  <c:v>38491</c:v>
                </c:pt>
                <c:pt idx="1404">
                  <c:v>38492</c:v>
                </c:pt>
                <c:pt idx="1405">
                  <c:v>38495</c:v>
                </c:pt>
                <c:pt idx="1406">
                  <c:v>38496</c:v>
                </c:pt>
                <c:pt idx="1407">
                  <c:v>38497</c:v>
                </c:pt>
                <c:pt idx="1408">
                  <c:v>38498</c:v>
                </c:pt>
                <c:pt idx="1409">
                  <c:v>38499</c:v>
                </c:pt>
                <c:pt idx="1410">
                  <c:v>38502</c:v>
                </c:pt>
                <c:pt idx="1411">
                  <c:v>38503</c:v>
                </c:pt>
                <c:pt idx="1412">
                  <c:v>38504</c:v>
                </c:pt>
                <c:pt idx="1413">
                  <c:v>38505</c:v>
                </c:pt>
                <c:pt idx="1414">
                  <c:v>38506</c:v>
                </c:pt>
                <c:pt idx="1415">
                  <c:v>38509</c:v>
                </c:pt>
                <c:pt idx="1416">
                  <c:v>38510</c:v>
                </c:pt>
                <c:pt idx="1417">
                  <c:v>38511</c:v>
                </c:pt>
                <c:pt idx="1418">
                  <c:v>38512</c:v>
                </c:pt>
                <c:pt idx="1419">
                  <c:v>38513</c:v>
                </c:pt>
                <c:pt idx="1420">
                  <c:v>38516</c:v>
                </c:pt>
                <c:pt idx="1421">
                  <c:v>38517</c:v>
                </c:pt>
                <c:pt idx="1422">
                  <c:v>38518</c:v>
                </c:pt>
                <c:pt idx="1423">
                  <c:v>38519</c:v>
                </c:pt>
                <c:pt idx="1424">
                  <c:v>38520</c:v>
                </c:pt>
                <c:pt idx="1425">
                  <c:v>38523</c:v>
                </c:pt>
                <c:pt idx="1426">
                  <c:v>38524</c:v>
                </c:pt>
                <c:pt idx="1427">
                  <c:v>38525</c:v>
                </c:pt>
                <c:pt idx="1428">
                  <c:v>38526</c:v>
                </c:pt>
                <c:pt idx="1429">
                  <c:v>38527</c:v>
                </c:pt>
                <c:pt idx="1430">
                  <c:v>38530</c:v>
                </c:pt>
                <c:pt idx="1431">
                  <c:v>38531</c:v>
                </c:pt>
                <c:pt idx="1432">
                  <c:v>38532</c:v>
                </c:pt>
                <c:pt idx="1433">
                  <c:v>38533</c:v>
                </c:pt>
                <c:pt idx="1434">
                  <c:v>38534</c:v>
                </c:pt>
                <c:pt idx="1435">
                  <c:v>38537</c:v>
                </c:pt>
                <c:pt idx="1436">
                  <c:v>38538</c:v>
                </c:pt>
                <c:pt idx="1437">
                  <c:v>38539</c:v>
                </c:pt>
                <c:pt idx="1438">
                  <c:v>38540</c:v>
                </c:pt>
                <c:pt idx="1439">
                  <c:v>38541</c:v>
                </c:pt>
                <c:pt idx="1440">
                  <c:v>38544</c:v>
                </c:pt>
                <c:pt idx="1441">
                  <c:v>38545</c:v>
                </c:pt>
                <c:pt idx="1442">
                  <c:v>38546</c:v>
                </c:pt>
                <c:pt idx="1443">
                  <c:v>38547</c:v>
                </c:pt>
                <c:pt idx="1444">
                  <c:v>38548</c:v>
                </c:pt>
                <c:pt idx="1445">
                  <c:v>38551</c:v>
                </c:pt>
                <c:pt idx="1446">
                  <c:v>38552</c:v>
                </c:pt>
                <c:pt idx="1447">
                  <c:v>38553</c:v>
                </c:pt>
                <c:pt idx="1448">
                  <c:v>38554</c:v>
                </c:pt>
                <c:pt idx="1449">
                  <c:v>38555</c:v>
                </c:pt>
                <c:pt idx="1450">
                  <c:v>38558</c:v>
                </c:pt>
                <c:pt idx="1451">
                  <c:v>38559</c:v>
                </c:pt>
                <c:pt idx="1452">
                  <c:v>38560</c:v>
                </c:pt>
                <c:pt idx="1453">
                  <c:v>38561</c:v>
                </c:pt>
                <c:pt idx="1454">
                  <c:v>38562</c:v>
                </c:pt>
                <c:pt idx="1455">
                  <c:v>38565</c:v>
                </c:pt>
                <c:pt idx="1456">
                  <c:v>38566</c:v>
                </c:pt>
                <c:pt idx="1457">
                  <c:v>38567</c:v>
                </c:pt>
                <c:pt idx="1458">
                  <c:v>38568</c:v>
                </c:pt>
                <c:pt idx="1459">
                  <c:v>38569</c:v>
                </c:pt>
                <c:pt idx="1460">
                  <c:v>38572</c:v>
                </c:pt>
                <c:pt idx="1461">
                  <c:v>38573</c:v>
                </c:pt>
                <c:pt idx="1462">
                  <c:v>38574</c:v>
                </c:pt>
                <c:pt idx="1463">
                  <c:v>38575</c:v>
                </c:pt>
                <c:pt idx="1464">
                  <c:v>38576</c:v>
                </c:pt>
                <c:pt idx="1465">
                  <c:v>38579</c:v>
                </c:pt>
                <c:pt idx="1466">
                  <c:v>38580</c:v>
                </c:pt>
                <c:pt idx="1467">
                  <c:v>38581</c:v>
                </c:pt>
                <c:pt idx="1468">
                  <c:v>38582</c:v>
                </c:pt>
                <c:pt idx="1469">
                  <c:v>38583</c:v>
                </c:pt>
                <c:pt idx="1470">
                  <c:v>38586</c:v>
                </c:pt>
                <c:pt idx="1471">
                  <c:v>38587</c:v>
                </c:pt>
                <c:pt idx="1472">
                  <c:v>38588</c:v>
                </c:pt>
                <c:pt idx="1473">
                  <c:v>38589</c:v>
                </c:pt>
                <c:pt idx="1474">
                  <c:v>38590</c:v>
                </c:pt>
                <c:pt idx="1475">
                  <c:v>38593</c:v>
                </c:pt>
                <c:pt idx="1476">
                  <c:v>38594</c:v>
                </c:pt>
                <c:pt idx="1477">
                  <c:v>38595</c:v>
                </c:pt>
                <c:pt idx="1478">
                  <c:v>38596</c:v>
                </c:pt>
                <c:pt idx="1479">
                  <c:v>38597</c:v>
                </c:pt>
                <c:pt idx="1480">
                  <c:v>38600</c:v>
                </c:pt>
                <c:pt idx="1481">
                  <c:v>38601</c:v>
                </c:pt>
                <c:pt idx="1482">
                  <c:v>38602</c:v>
                </c:pt>
                <c:pt idx="1483">
                  <c:v>38603</c:v>
                </c:pt>
                <c:pt idx="1484">
                  <c:v>38604</c:v>
                </c:pt>
                <c:pt idx="1485">
                  <c:v>38607</c:v>
                </c:pt>
                <c:pt idx="1486">
                  <c:v>38608</c:v>
                </c:pt>
                <c:pt idx="1487">
                  <c:v>38609</c:v>
                </c:pt>
                <c:pt idx="1488">
                  <c:v>38610</c:v>
                </c:pt>
                <c:pt idx="1489">
                  <c:v>38611</c:v>
                </c:pt>
                <c:pt idx="1490">
                  <c:v>38614</c:v>
                </c:pt>
                <c:pt idx="1491">
                  <c:v>38615</c:v>
                </c:pt>
                <c:pt idx="1492">
                  <c:v>38616</c:v>
                </c:pt>
                <c:pt idx="1493">
                  <c:v>38617</c:v>
                </c:pt>
                <c:pt idx="1494">
                  <c:v>38618</c:v>
                </c:pt>
                <c:pt idx="1495">
                  <c:v>38621</c:v>
                </c:pt>
                <c:pt idx="1496">
                  <c:v>38622</c:v>
                </c:pt>
                <c:pt idx="1497">
                  <c:v>38623</c:v>
                </c:pt>
                <c:pt idx="1498">
                  <c:v>38624</c:v>
                </c:pt>
                <c:pt idx="1499">
                  <c:v>38625</c:v>
                </c:pt>
                <c:pt idx="1500">
                  <c:v>38628</c:v>
                </c:pt>
                <c:pt idx="1501">
                  <c:v>38629</c:v>
                </c:pt>
                <c:pt idx="1502">
                  <c:v>38630</c:v>
                </c:pt>
                <c:pt idx="1503">
                  <c:v>38631</c:v>
                </c:pt>
                <c:pt idx="1504">
                  <c:v>38632</c:v>
                </c:pt>
                <c:pt idx="1505">
                  <c:v>38635</c:v>
                </c:pt>
                <c:pt idx="1506">
                  <c:v>38636</c:v>
                </c:pt>
                <c:pt idx="1507">
                  <c:v>38637</c:v>
                </c:pt>
                <c:pt idx="1508">
                  <c:v>38638</c:v>
                </c:pt>
                <c:pt idx="1509">
                  <c:v>38639</c:v>
                </c:pt>
                <c:pt idx="1510">
                  <c:v>38642</c:v>
                </c:pt>
                <c:pt idx="1511">
                  <c:v>38643</c:v>
                </c:pt>
                <c:pt idx="1512">
                  <c:v>38644</c:v>
                </c:pt>
                <c:pt idx="1513">
                  <c:v>38645</c:v>
                </c:pt>
                <c:pt idx="1514">
                  <c:v>38646</c:v>
                </c:pt>
                <c:pt idx="1515">
                  <c:v>38649</c:v>
                </c:pt>
                <c:pt idx="1516">
                  <c:v>38650</c:v>
                </c:pt>
                <c:pt idx="1517">
                  <c:v>38651</c:v>
                </c:pt>
                <c:pt idx="1518">
                  <c:v>38652</c:v>
                </c:pt>
                <c:pt idx="1519">
                  <c:v>38653</c:v>
                </c:pt>
                <c:pt idx="1520">
                  <c:v>38656</c:v>
                </c:pt>
                <c:pt idx="1521">
                  <c:v>38657</c:v>
                </c:pt>
                <c:pt idx="1522">
                  <c:v>38658</c:v>
                </c:pt>
                <c:pt idx="1523">
                  <c:v>38659</c:v>
                </c:pt>
                <c:pt idx="1524">
                  <c:v>38660</c:v>
                </c:pt>
                <c:pt idx="1525">
                  <c:v>38663</c:v>
                </c:pt>
                <c:pt idx="1526">
                  <c:v>38664</c:v>
                </c:pt>
                <c:pt idx="1527">
                  <c:v>38665</c:v>
                </c:pt>
                <c:pt idx="1528">
                  <c:v>38666</c:v>
                </c:pt>
                <c:pt idx="1529">
                  <c:v>38667</c:v>
                </c:pt>
                <c:pt idx="1530">
                  <c:v>38670</c:v>
                </c:pt>
                <c:pt idx="1531">
                  <c:v>38671</c:v>
                </c:pt>
                <c:pt idx="1532">
                  <c:v>38672</c:v>
                </c:pt>
                <c:pt idx="1533">
                  <c:v>38673</c:v>
                </c:pt>
                <c:pt idx="1534">
                  <c:v>38674</c:v>
                </c:pt>
                <c:pt idx="1535">
                  <c:v>38677</c:v>
                </c:pt>
                <c:pt idx="1536">
                  <c:v>38678</c:v>
                </c:pt>
                <c:pt idx="1537">
                  <c:v>38679</c:v>
                </c:pt>
                <c:pt idx="1538">
                  <c:v>38680</c:v>
                </c:pt>
                <c:pt idx="1539">
                  <c:v>38681</c:v>
                </c:pt>
                <c:pt idx="1540">
                  <c:v>38684</c:v>
                </c:pt>
                <c:pt idx="1541">
                  <c:v>38685</c:v>
                </c:pt>
                <c:pt idx="1542">
                  <c:v>38686</c:v>
                </c:pt>
                <c:pt idx="1543">
                  <c:v>38687</c:v>
                </c:pt>
                <c:pt idx="1544">
                  <c:v>38688</c:v>
                </c:pt>
                <c:pt idx="1545">
                  <c:v>38691</c:v>
                </c:pt>
                <c:pt idx="1546">
                  <c:v>38692</c:v>
                </c:pt>
                <c:pt idx="1547">
                  <c:v>38693</c:v>
                </c:pt>
                <c:pt idx="1548">
                  <c:v>38694</c:v>
                </c:pt>
                <c:pt idx="1549">
                  <c:v>38695</c:v>
                </c:pt>
                <c:pt idx="1550">
                  <c:v>38698</c:v>
                </c:pt>
                <c:pt idx="1551">
                  <c:v>38699</c:v>
                </c:pt>
                <c:pt idx="1552">
                  <c:v>38700</c:v>
                </c:pt>
                <c:pt idx="1553">
                  <c:v>38701</c:v>
                </c:pt>
                <c:pt idx="1554">
                  <c:v>38702</c:v>
                </c:pt>
                <c:pt idx="1555">
                  <c:v>38705</c:v>
                </c:pt>
                <c:pt idx="1556">
                  <c:v>38706</c:v>
                </c:pt>
                <c:pt idx="1557">
                  <c:v>38707</c:v>
                </c:pt>
                <c:pt idx="1558">
                  <c:v>38708</c:v>
                </c:pt>
                <c:pt idx="1559">
                  <c:v>38709</c:v>
                </c:pt>
                <c:pt idx="1560">
                  <c:v>38712</c:v>
                </c:pt>
                <c:pt idx="1561">
                  <c:v>38713</c:v>
                </c:pt>
                <c:pt idx="1562">
                  <c:v>38714</c:v>
                </c:pt>
                <c:pt idx="1563">
                  <c:v>38715</c:v>
                </c:pt>
                <c:pt idx="1564">
                  <c:v>38716</c:v>
                </c:pt>
                <c:pt idx="1565">
                  <c:v>38719</c:v>
                </c:pt>
                <c:pt idx="1566">
                  <c:v>38720</c:v>
                </c:pt>
                <c:pt idx="1567">
                  <c:v>38721</c:v>
                </c:pt>
                <c:pt idx="1568">
                  <c:v>38722</c:v>
                </c:pt>
                <c:pt idx="1569">
                  <c:v>38723</c:v>
                </c:pt>
                <c:pt idx="1570">
                  <c:v>38726</c:v>
                </c:pt>
                <c:pt idx="1571">
                  <c:v>38727</c:v>
                </c:pt>
                <c:pt idx="1572">
                  <c:v>38728</c:v>
                </c:pt>
                <c:pt idx="1573">
                  <c:v>38729</c:v>
                </c:pt>
                <c:pt idx="1574">
                  <c:v>38730</c:v>
                </c:pt>
                <c:pt idx="1575">
                  <c:v>38733</c:v>
                </c:pt>
                <c:pt idx="1576">
                  <c:v>38734</c:v>
                </c:pt>
                <c:pt idx="1577">
                  <c:v>38735</c:v>
                </c:pt>
                <c:pt idx="1578">
                  <c:v>38736</c:v>
                </c:pt>
                <c:pt idx="1579">
                  <c:v>38737</c:v>
                </c:pt>
                <c:pt idx="1580">
                  <c:v>38740</c:v>
                </c:pt>
                <c:pt idx="1581">
                  <c:v>38741</c:v>
                </c:pt>
                <c:pt idx="1582">
                  <c:v>38742</c:v>
                </c:pt>
                <c:pt idx="1583">
                  <c:v>38743</c:v>
                </c:pt>
                <c:pt idx="1584">
                  <c:v>38744</c:v>
                </c:pt>
                <c:pt idx="1585">
                  <c:v>38747</c:v>
                </c:pt>
                <c:pt idx="1586">
                  <c:v>38748</c:v>
                </c:pt>
                <c:pt idx="1587">
                  <c:v>38749</c:v>
                </c:pt>
                <c:pt idx="1588">
                  <c:v>38750</c:v>
                </c:pt>
                <c:pt idx="1589">
                  <c:v>38751</c:v>
                </c:pt>
                <c:pt idx="1590">
                  <c:v>38754</c:v>
                </c:pt>
                <c:pt idx="1591">
                  <c:v>38755</c:v>
                </c:pt>
                <c:pt idx="1592">
                  <c:v>38756</c:v>
                </c:pt>
                <c:pt idx="1593">
                  <c:v>38757</c:v>
                </c:pt>
                <c:pt idx="1594">
                  <c:v>38758</c:v>
                </c:pt>
                <c:pt idx="1595">
                  <c:v>38761</c:v>
                </c:pt>
                <c:pt idx="1596">
                  <c:v>38762</c:v>
                </c:pt>
                <c:pt idx="1597">
                  <c:v>38763</c:v>
                </c:pt>
                <c:pt idx="1598">
                  <c:v>38764</c:v>
                </c:pt>
                <c:pt idx="1599">
                  <c:v>38765</c:v>
                </c:pt>
                <c:pt idx="1600">
                  <c:v>38768</c:v>
                </c:pt>
                <c:pt idx="1601">
                  <c:v>38769</c:v>
                </c:pt>
                <c:pt idx="1602">
                  <c:v>38770</c:v>
                </c:pt>
                <c:pt idx="1603">
                  <c:v>38771</c:v>
                </c:pt>
                <c:pt idx="1604">
                  <c:v>38772</c:v>
                </c:pt>
                <c:pt idx="1605">
                  <c:v>38775</c:v>
                </c:pt>
                <c:pt idx="1606">
                  <c:v>38776</c:v>
                </c:pt>
                <c:pt idx="1607">
                  <c:v>38777</c:v>
                </c:pt>
                <c:pt idx="1608">
                  <c:v>38778</c:v>
                </c:pt>
                <c:pt idx="1609">
                  <c:v>38779</c:v>
                </c:pt>
                <c:pt idx="1610">
                  <c:v>38782</c:v>
                </c:pt>
                <c:pt idx="1611">
                  <c:v>38783</c:v>
                </c:pt>
                <c:pt idx="1612">
                  <c:v>38784</c:v>
                </c:pt>
                <c:pt idx="1613">
                  <c:v>38785</c:v>
                </c:pt>
                <c:pt idx="1614">
                  <c:v>38786</c:v>
                </c:pt>
                <c:pt idx="1615">
                  <c:v>38789</c:v>
                </c:pt>
                <c:pt idx="1616">
                  <c:v>38790</c:v>
                </c:pt>
                <c:pt idx="1617">
                  <c:v>38791</c:v>
                </c:pt>
                <c:pt idx="1618">
                  <c:v>38792</c:v>
                </c:pt>
                <c:pt idx="1619">
                  <c:v>38793</c:v>
                </c:pt>
                <c:pt idx="1620">
                  <c:v>38796</c:v>
                </c:pt>
                <c:pt idx="1621">
                  <c:v>38797</c:v>
                </c:pt>
                <c:pt idx="1622">
                  <c:v>38798</c:v>
                </c:pt>
                <c:pt idx="1623">
                  <c:v>38799</c:v>
                </c:pt>
                <c:pt idx="1624">
                  <c:v>38800</c:v>
                </c:pt>
                <c:pt idx="1625">
                  <c:v>38803</c:v>
                </c:pt>
                <c:pt idx="1626">
                  <c:v>38804</c:v>
                </c:pt>
                <c:pt idx="1627">
                  <c:v>38805</c:v>
                </c:pt>
                <c:pt idx="1628">
                  <c:v>38806</c:v>
                </c:pt>
                <c:pt idx="1629">
                  <c:v>38807</c:v>
                </c:pt>
                <c:pt idx="1630">
                  <c:v>38810</c:v>
                </c:pt>
                <c:pt idx="1631">
                  <c:v>38811</c:v>
                </c:pt>
                <c:pt idx="1632">
                  <c:v>38812</c:v>
                </c:pt>
                <c:pt idx="1633">
                  <c:v>38813</c:v>
                </c:pt>
                <c:pt idx="1634">
                  <c:v>38814</c:v>
                </c:pt>
                <c:pt idx="1635">
                  <c:v>38817</c:v>
                </c:pt>
                <c:pt idx="1636">
                  <c:v>38818</c:v>
                </c:pt>
                <c:pt idx="1637">
                  <c:v>38819</c:v>
                </c:pt>
                <c:pt idx="1638">
                  <c:v>38820</c:v>
                </c:pt>
                <c:pt idx="1639">
                  <c:v>38821</c:v>
                </c:pt>
                <c:pt idx="1640">
                  <c:v>38824</c:v>
                </c:pt>
                <c:pt idx="1641">
                  <c:v>38825</c:v>
                </c:pt>
                <c:pt idx="1642">
                  <c:v>38826</c:v>
                </c:pt>
                <c:pt idx="1643">
                  <c:v>38827</c:v>
                </c:pt>
                <c:pt idx="1644">
                  <c:v>38828</c:v>
                </c:pt>
                <c:pt idx="1645">
                  <c:v>38831</c:v>
                </c:pt>
                <c:pt idx="1646">
                  <c:v>38832</c:v>
                </c:pt>
                <c:pt idx="1647">
                  <c:v>38833</c:v>
                </c:pt>
                <c:pt idx="1648">
                  <c:v>38834</c:v>
                </c:pt>
                <c:pt idx="1649">
                  <c:v>38835</c:v>
                </c:pt>
                <c:pt idx="1650">
                  <c:v>38838</c:v>
                </c:pt>
                <c:pt idx="1651">
                  <c:v>38839</c:v>
                </c:pt>
                <c:pt idx="1652">
                  <c:v>38840</c:v>
                </c:pt>
                <c:pt idx="1653">
                  <c:v>38841</c:v>
                </c:pt>
                <c:pt idx="1654">
                  <c:v>38842</c:v>
                </c:pt>
                <c:pt idx="1655">
                  <c:v>38845</c:v>
                </c:pt>
                <c:pt idx="1656">
                  <c:v>38846</c:v>
                </c:pt>
                <c:pt idx="1657">
                  <c:v>38847</c:v>
                </c:pt>
                <c:pt idx="1658">
                  <c:v>38848</c:v>
                </c:pt>
                <c:pt idx="1659">
                  <c:v>38849</c:v>
                </c:pt>
                <c:pt idx="1660">
                  <c:v>38852</c:v>
                </c:pt>
                <c:pt idx="1661">
                  <c:v>38853</c:v>
                </c:pt>
                <c:pt idx="1662">
                  <c:v>38854</c:v>
                </c:pt>
                <c:pt idx="1663">
                  <c:v>38855</c:v>
                </c:pt>
                <c:pt idx="1664">
                  <c:v>38856</c:v>
                </c:pt>
                <c:pt idx="1665">
                  <c:v>38859</c:v>
                </c:pt>
                <c:pt idx="1666">
                  <c:v>38860</c:v>
                </c:pt>
                <c:pt idx="1667">
                  <c:v>38861</c:v>
                </c:pt>
                <c:pt idx="1668">
                  <c:v>38862</c:v>
                </c:pt>
                <c:pt idx="1669">
                  <c:v>38863</c:v>
                </c:pt>
                <c:pt idx="1670">
                  <c:v>38866</c:v>
                </c:pt>
                <c:pt idx="1671">
                  <c:v>38867</c:v>
                </c:pt>
                <c:pt idx="1672">
                  <c:v>38868</c:v>
                </c:pt>
                <c:pt idx="1673">
                  <c:v>38869</c:v>
                </c:pt>
                <c:pt idx="1674">
                  <c:v>38870</c:v>
                </c:pt>
                <c:pt idx="1675">
                  <c:v>38873</c:v>
                </c:pt>
                <c:pt idx="1676">
                  <c:v>38874</c:v>
                </c:pt>
                <c:pt idx="1677">
                  <c:v>38875</c:v>
                </c:pt>
                <c:pt idx="1678">
                  <c:v>38876</c:v>
                </c:pt>
                <c:pt idx="1679">
                  <c:v>38877</c:v>
                </c:pt>
                <c:pt idx="1680">
                  <c:v>38880</c:v>
                </c:pt>
                <c:pt idx="1681">
                  <c:v>38881</c:v>
                </c:pt>
                <c:pt idx="1682">
                  <c:v>38882</c:v>
                </c:pt>
                <c:pt idx="1683">
                  <c:v>38883</c:v>
                </c:pt>
                <c:pt idx="1684">
                  <c:v>38884</c:v>
                </c:pt>
                <c:pt idx="1685">
                  <c:v>38887</c:v>
                </c:pt>
                <c:pt idx="1686">
                  <c:v>38888</c:v>
                </c:pt>
                <c:pt idx="1687">
                  <c:v>38889</c:v>
                </c:pt>
                <c:pt idx="1688">
                  <c:v>38890</c:v>
                </c:pt>
                <c:pt idx="1689">
                  <c:v>38891</c:v>
                </c:pt>
                <c:pt idx="1690">
                  <c:v>38894</c:v>
                </c:pt>
                <c:pt idx="1691">
                  <c:v>38895</c:v>
                </c:pt>
                <c:pt idx="1692">
                  <c:v>38896</c:v>
                </c:pt>
                <c:pt idx="1693">
                  <c:v>38897</c:v>
                </c:pt>
                <c:pt idx="1694">
                  <c:v>38898</c:v>
                </c:pt>
                <c:pt idx="1695">
                  <c:v>38901</c:v>
                </c:pt>
                <c:pt idx="1696">
                  <c:v>38902</c:v>
                </c:pt>
                <c:pt idx="1697">
                  <c:v>38903</c:v>
                </c:pt>
                <c:pt idx="1698">
                  <c:v>38904</c:v>
                </c:pt>
                <c:pt idx="1699">
                  <c:v>38905</c:v>
                </c:pt>
                <c:pt idx="1700">
                  <c:v>38908</c:v>
                </c:pt>
                <c:pt idx="1701">
                  <c:v>38909</c:v>
                </c:pt>
                <c:pt idx="1702">
                  <c:v>38910</c:v>
                </c:pt>
                <c:pt idx="1703">
                  <c:v>38911</c:v>
                </c:pt>
                <c:pt idx="1704">
                  <c:v>38912</c:v>
                </c:pt>
                <c:pt idx="1705">
                  <c:v>38915</c:v>
                </c:pt>
                <c:pt idx="1706">
                  <c:v>38916</c:v>
                </c:pt>
                <c:pt idx="1707">
                  <c:v>38917</c:v>
                </c:pt>
                <c:pt idx="1708">
                  <c:v>38918</c:v>
                </c:pt>
                <c:pt idx="1709">
                  <c:v>38919</c:v>
                </c:pt>
                <c:pt idx="1710">
                  <c:v>38922</c:v>
                </c:pt>
                <c:pt idx="1711">
                  <c:v>38923</c:v>
                </c:pt>
                <c:pt idx="1712">
                  <c:v>38924</c:v>
                </c:pt>
                <c:pt idx="1713">
                  <c:v>38925</c:v>
                </c:pt>
                <c:pt idx="1714">
                  <c:v>38926</c:v>
                </c:pt>
                <c:pt idx="1715">
                  <c:v>38929</c:v>
                </c:pt>
                <c:pt idx="1716">
                  <c:v>38930</c:v>
                </c:pt>
                <c:pt idx="1717">
                  <c:v>38931</c:v>
                </c:pt>
                <c:pt idx="1718">
                  <c:v>38932</c:v>
                </c:pt>
                <c:pt idx="1719">
                  <c:v>38933</c:v>
                </c:pt>
                <c:pt idx="1720">
                  <c:v>38936</c:v>
                </c:pt>
                <c:pt idx="1721">
                  <c:v>38937</c:v>
                </c:pt>
                <c:pt idx="1722">
                  <c:v>38938</c:v>
                </c:pt>
                <c:pt idx="1723">
                  <c:v>38939</c:v>
                </c:pt>
                <c:pt idx="1724">
                  <c:v>38940</c:v>
                </c:pt>
                <c:pt idx="1725">
                  <c:v>38943</c:v>
                </c:pt>
                <c:pt idx="1726">
                  <c:v>38944</c:v>
                </c:pt>
                <c:pt idx="1727">
                  <c:v>38945</c:v>
                </c:pt>
                <c:pt idx="1728">
                  <c:v>38946</c:v>
                </c:pt>
                <c:pt idx="1729">
                  <c:v>38947</c:v>
                </c:pt>
                <c:pt idx="1730">
                  <c:v>38950</c:v>
                </c:pt>
                <c:pt idx="1731">
                  <c:v>38951</c:v>
                </c:pt>
                <c:pt idx="1732">
                  <c:v>38952</c:v>
                </c:pt>
                <c:pt idx="1733">
                  <c:v>38953</c:v>
                </c:pt>
                <c:pt idx="1734">
                  <c:v>38954</c:v>
                </c:pt>
                <c:pt idx="1735">
                  <c:v>38957</c:v>
                </c:pt>
                <c:pt idx="1736">
                  <c:v>38958</c:v>
                </c:pt>
                <c:pt idx="1737">
                  <c:v>38959</c:v>
                </c:pt>
                <c:pt idx="1738">
                  <c:v>38960</c:v>
                </c:pt>
                <c:pt idx="1739">
                  <c:v>38961</c:v>
                </c:pt>
                <c:pt idx="1740">
                  <c:v>38964</c:v>
                </c:pt>
                <c:pt idx="1741">
                  <c:v>38965</c:v>
                </c:pt>
                <c:pt idx="1742">
                  <c:v>38966</c:v>
                </c:pt>
                <c:pt idx="1743">
                  <c:v>38967</c:v>
                </c:pt>
                <c:pt idx="1744">
                  <c:v>38968</c:v>
                </c:pt>
                <c:pt idx="1745">
                  <c:v>38971</c:v>
                </c:pt>
                <c:pt idx="1746">
                  <c:v>38972</c:v>
                </c:pt>
                <c:pt idx="1747">
                  <c:v>38973</c:v>
                </c:pt>
                <c:pt idx="1748">
                  <c:v>38974</c:v>
                </c:pt>
                <c:pt idx="1749">
                  <c:v>38975</c:v>
                </c:pt>
                <c:pt idx="1750">
                  <c:v>38978</c:v>
                </c:pt>
                <c:pt idx="1751">
                  <c:v>38979</c:v>
                </c:pt>
                <c:pt idx="1752">
                  <c:v>38980</c:v>
                </c:pt>
                <c:pt idx="1753">
                  <c:v>38981</c:v>
                </c:pt>
                <c:pt idx="1754">
                  <c:v>38982</c:v>
                </c:pt>
                <c:pt idx="1755">
                  <c:v>38985</c:v>
                </c:pt>
                <c:pt idx="1756">
                  <c:v>38986</c:v>
                </c:pt>
                <c:pt idx="1757">
                  <c:v>38987</c:v>
                </c:pt>
                <c:pt idx="1758">
                  <c:v>38988</c:v>
                </c:pt>
                <c:pt idx="1759">
                  <c:v>38989</c:v>
                </c:pt>
                <c:pt idx="1760">
                  <c:v>38992</c:v>
                </c:pt>
                <c:pt idx="1761">
                  <c:v>38993</c:v>
                </c:pt>
                <c:pt idx="1762">
                  <c:v>38994</c:v>
                </c:pt>
                <c:pt idx="1763">
                  <c:v>38995</c:v>
                </c:pt>
                <c:pt idx="1764">
                  <c:v>38996</c:v>
                </c:pt>
                <c:pt idx="1765">
                  <c:v>38999</c:v>
                </c:pt>
                <c:pt idx="1766">
                  <c:v>39000</c:v>
                </c:pt>
                <c:pt idx="1767">
                  <c:v>39001</c:v>
                </c:pt>
                <c:pt idx="1768">
                  <c:v>39002</c:v>
                </c:pt>
                <c:pt idx="1769">
                  <c:v>39003</c:v>
                </c:pt>
                <c:pt idx="1770">
                  <c:v>39006</c:v>
                </c:pt>
                <c:pt idx="1771">
                  <c:v>39007</c:v>
                </c:pt>
                <c:pt idx="1772">
                  <c:v>39008</c:v>
                </c:pt>
                <c:pt idx="1773">
                  <c:v>39009</c:v>
                </c:pt>
                <c:pt idx="1774">
                  <c:v>39010</c:v>
                </c:pt>
                <c:pt idx="1775">
                  <c:v>39013</c:v>
                </c:pt>
                <c:pt idx="1776">
                  <c:v>39014</c:v>
                </c:pt>
                <c:pt idx="1777">
                  <c:v>39015</c:v>
                </c:pt>
                <c:pt idx="1778">
                  <c:v>39016</c:v>
                </c:pt>
                <c:pt idx="1779">
                  <c:v>39017</c:v>
                </c:pt>
                <c:pt idx="1780">
                  <c:v>39020</c:v>
                </c:pt>
                <c:pt idx="1781">
                  <c:v>39021</c:v>
                </c:pt>
                <c:pt idx="1782">
                  <c:v>39022</c:v>
                </c:pt>
                <c:pt idx="1783">
                  <c:v>39023</c:v>
                </c:pt>
                <c:pt idx="1784">
                  <c:v>39024</c:v>
                </c:pt>
                <c:pt idx="1785">
                  <c:v>39027</c:v>
                </c:pt>
                <c:pt idx="1786">
                  <c:v>39028</c:v>
                </c:pt>
                <c:pt idx="1787">
                  <c:v>39029</c:v>
                </c:pt>
                <c:pt idx="1788">
                  <c:v>39030</c:v>
                </c:pt>
                <c:pt idx="1789">
                  <c:v>39031</c:v>
                </c:pt>
                <c:pt idx="1790">
                  <c:v>39034</c:v>
                </c:pt>
                <c:pt idx="1791">
                  <c:v>39035</c:v>
                </c:pt>
                <c:pt idx="1792">
                  <c:v>39036</c:v>
                </c:pt>
                <c:pt idx="1793">
                  <c:v>39037</c:v>
                </c:pt>
                <c:pt idx="1794">
                  <c:v>39038</c:v>
                </c:pt>
                <c:pt idx="1795">
                  <c:v>39041</c:v>
                </c:pt>
                <c:pt idx="1796">
                  <c:v>39042</c:v>
                </c:pt>
                <c:pt idx="1797">
                  <c:v>39043</c:v>
                </c:pt>
                <c:pt idx="1798">
                  <c:v>39044</c:v>
                </c:pt>
                <c:pt idx="1799">
                  <c:v>39045</c:v>
                </c:pt>
                <c:pt idx="1800">
                  <c:v>39048</c:v>
                </c:pt>
                <c:pt idx="1801">
                  <c:v>39049</c:v>
                </c:pt>
                <c:pt idx="1802">
                  <c:v>39050</c:v>
                </c:pt>
                <c:pt idx="1803">
                  <c:v>39051</c:v>
                </c:pt>
                <c:pt idx="1804">
                  <c:v>39052</c:v>
                </c:pt>
                <c:pt idx="1805">
                  <c:v>39055</c:v>
                </c:pt>
                <c:pt idx="1806">
                  <c:v>39056</c:v>
                </c:pt>
                <c:pt idx="1807">
                  <c:v>39057</c:v>
                </c:pt>
                <c:pt idx="1808">
                  <c:v>39058</c:v>
                </c:pt>
                <c:pt idx="1809">
                  <c:v>39059</c:v>
                </c:pt>
                <c:pt idx="1810">
                  <c:v>39062</c:v>
                </c:pt>
                <c:pt idx="1811">
                  <c:v>39063</c:v>
                </c:pt>
                <c:pt idx="1812">
                  <c:v>39064</c:v>
                </c:pt>
                <c:pt idx="1813">
                  <c:v>39065</c:v>
                </c:pt>
                <c:pt idx="1814">
                  <c:v>39066</c:v>
                </c:pt>
                <c:pt idx="1815">
                  <c:v>39069</c:v>
                </c:pt>
                <c:pt idx="1816">
                  <c:v>39070</c:v>
                </c:pt>
                <c:pt idx="1817">
                  <c:v>39071</c:v>
                </c:pt>
                <c:pt idx="1818">
                  <c:v>39072</c:v>
                </c:pt>
                <c:pt idx="1819">
                  <c:v>39073</c:v>
                </c:pt>
                <c:pt idx="1820">
                  <c:v>39076</c:v>
                </c:pt>
                <c:pt idx="1821">
                  <c:v>39077</c:v>
                </c:pt>
                <c:pt idx="1822">
                  <c:v>39078</c:v>
                </c:pt>
                <c:pt idx="1823">
                  <c:v>39079</c:v>
                </c:pt>
                <c:pt idx="1824">
                  <c:v>39080</c:v>
                </c:pt>
                <c:pt idx="1825">
                  <c:v>39083</c:v>
                </c:pt>
                <c:pt idx="1826">
                  <c:v>39084</c:v>
                </c:pt>
                <c:pt idx="1827">
                  <c:v>39085</c:v>
                </c:pt>
                <c:pt idx="1828">
                  <c:v>39086</c:v>
                </c:pt>
                <c:pt idx="1829">
                  <c:v>39087</c:v>
                </c:pt>
                <c:pt idx="1830">
                  <c:v>39090</c:v>
                </c:pt>
                <c:pt idx="1831">
                  <c:v>39091</c:v>
                </c:pt>
                <c:pt idx="1832">
                  <c:v>39092</c:v>
                </c:pt>
                <c:pt idx="1833">
                  <c:v>39093</c:v>
                </c:pt>
                <c:pt idx="1834">
                  <c:v>39094</c:v>
                </c:pt>
                <c:pt idx="1835">
                  <c:v>39097</c:v>
                </c:pt>
                <c:pt idx="1836">
                  <c:v>39098</c:v>
                </c:pt>
                <c:pt idx="1837">
                  <c:v>39099</c:v>
                </c:pt>
                <c:pt idx="1838">
                  <c:v>39100</c:v>
                </c:pt>
                <c:pt idx="1839">
                  <c:v>39101</c:v>
                </c:pt>
                <c:pt idx="1840">
                  <c:v>39104</c:v>
                </c:pt>
                <c:pt idx="1841">
                  <c:v>39105</c:v>
                </c:pt>
                <c:pt idx="1842">
                  <c:v>39106</c:v>
                </c:pt>
                <c:pt idx="1843">
                  <c:v>39107</c:v>
                </c:pt>
                <c:pt idx="1844">
                  <c:v>39108</c:v>
                </c:pt>
                <c:pt idx="1845">
                  <c:v>39111</c:v>
                </c:pt>
                <c:pt idx="1846">
                  <c:v>39112</c:v>
                </c:pt>
                <c:pt idx="1847">
                  <c:v>39113</c:v>
                </c:pt>
                <c:pt idx="1848">
                  <c:v>39114</c:v>
                </c:pt>
                <c:pt idx="1849">
                  <c:v>39115</c:v>
                </c:pt>
                <c:pt idx="1850">
                  <c:v>39118</c:v>
                </c:pt>
                <c:pt idx="1851">
                  <c:v>39119</c:v>
                </c:pt>
                <c:pt idx="1852">
                  <c:v>39120</c:v>
                </c:pt>
                <c:pt idx="1853">
                  <c:v>39121</c:v>
                </c:pt>
                <c:pt idx="1854">
                  <c:v>39122</c:v>
                </c:pt>
                <c:pt idx="1855">
                  <c:v>39125</c:v>
                </c:pt>
                <c:pt idx="1856">
                  <c:v>39126</c:v>
                </c:pt>
                <c:pt idx="1857">
                  <c:v>39127</c:v>
                </c:pt>
                <c:pt idx="1858">
                  <c:v>39128</c:v>
                </c:pt>
                <c:pt idx="1859">
                  <c:v>39129</c:v>
                </c:pt>
                <c:pt idx="1860">
                  <c:v>39132</c:v>
                </c:pt>
                <c:pt idx="1861">
                  <c:v>39133</c:v>
                </c:pt>
                <c:pt idx="1862">
                  <c:v>39134</c:v>
                </c:pt>
                <c:pt idx="1863">
                  <c:v>39135</c:v>
                </c:pt>
                <c:pt idx="1864">
                  <c:v>39136</c:v>
                </c:pt>
                <c:pt idx="1865">
                  <c:v>39139</c:v>
                </c:pt>
                <c:pt idx="1866">
                  <c:v>39140</c:v>
                </c:pt>
                <c:pt idx="1867">
                  <c:v>39141</c:v>
                </c:pt>
                <c:pt idx="1868">
                  <c:v>39142</c:v>
                </c:pt>
                <c:pt idx="1869">
                  <c:v>39143</c:v>
                </c:pt>
                <c:pt idx="1870">
                  <c:v>39146</c:v>
                </c:pt>
                <c:pt idx="1871">
                  <c:v>39147</c:v>
                </c:pt>
                <c:pt idx="1872">
                  <c:v>39148</c:v>
                </c:pt>
                <c:pt idx="1873">
                  <c:v>39149</c:v>
                </c:pt>
                <c:pt idx="1874">
                  <c:v>39150</c:v>
                </c:pt>
                <c:pt idx="1875">
                  <c:v>39153</c:v>
                </c:pt>
                <c:pt idx="1876">
                  <c:v>39154</c:v>
                </c:pt>
                <c:pt idx="1877">
                  <c:v>39155</c:v>
                </c:pt>
                <c:pt idx="1878">
                  <c:v>39156</c:v>
                </c:pt>
                <c:pt idx="1879">
                  <c:v>39157</c:v>
                </c:pt>
                <c:pt idx="1880">
                  <c:v>39160</c:v>
                </c:pt>
                <c:pt idx="1881">
                  <c:v>39161</c:v>
                </c:pt>
                <c:pt idx="1882">
                  <c:v>39162</c:v>
                </c:pt>
                <c:pt idx="1883">
                  <c:v>39163</c:v>
                </c:pt>
                <c:pt idx="1884">
                  <c:v>39164</c:v>
                </c:pt>
                <c:pt idx="1885">
                  <c:v>39167</c:v>
                </c:pt>
                <c:pt idx="1886">
                  <c:v>39168</c:v>
                </c:pt>
                <c:pt idx="1887">
                  <c:v>39169</c:v>
                </c:pt>
                <c:pt idx="1888">
                  <c:v>39170</c:v>
                </c:pt>
                <c:pt idx="1889">
                  <c:v>39171</c:v>
                </c:pt>
                <c:pt idx="1890">
                  <c:v>39174</c:v>
                </c:pt>
                <c:pt idx="1891">
                  <c:v>39175</c:v>
                </c:pt>
                <c:pt idx="1892">
                  <c:v>39176</c:v>
                </c:pt>
                <c:pt idx="1893">
                  <c:v>39177</c:v>
                </c:pt>
                <c:pt idx="1894">
                  <c:v>39178</c:v>
                </c:pt>
                <c:pt idx="1895">
                  <c:v>39181</c:v>
                </c:pt>
                <c:pt idx="1896">
                  <c:v>39182</c:v>
                </c:pt>
                <c:pt idx="1897">
                  <c:v>39183</c:v>
                </c:pt>
                <c:pt idx="1898">
                  <c:v>39184</c:v>
                </c:pt>
                <c:pt idx="1899">
                  <c:v>39185</c:v>
                </c:pt>
                <c:pt idx="1900">
                  <c:v>39188</c:v>
                </c:pt>
                <c:pt idx="1901">
                  <c:v>39189</c:v>
                </c:pt>
                <c:pt idx="1902">
                  <c:v>39190</c:v>
                </c:pt>
                <c:pt idx="1903">
                  <c:v>39191</c:v>
                </c:pt>
                <c:pt idx="1904">
                  <c:v>39192</c:v>
                </c:pt>
                <c:pt idx="1905">
                  <c:v>39195</c:v>
                </c:pt>
                <c:pt idx="1906">
                  <c:v>39196</c:v>
                </c:pt>
                <c:pt idx="1907">
                  <c:v>39197</c:v>
                </c:pt>
                <c:pt idx="1908">
                  <c:v>39198</c:v>
                </c:pt>
                <c:pt idx="1909">
                  <c:v>39199</c:v>
                </c:pt>
                <c:pt idx="1910">
                  <c:v>39202</c:v>
                </c:pt>
                <c:pt idx="1911">
                  <c:v>39203</c:v>
                </c:pt>
                <c:pt idx="1912">
                  <c:v>39204</c:v>
                </c:pt>
                <c:pt idx="1913">
                  <c:v>39205</c:v>
                </c:pt>
                <c:pt idx="1914">
                  <c:v>39206</c:v>
                </c:pt>
                <c:pt idx="1915">
                  <c:v>39209</c:v>
                </c:pt>
                <c:pt idx="1916">
                  <c:v>39210</c:v>
                </c:pt>
                <c:pt idx="1917">
                  <c:v>39211</c:v>
                </c:pt>
                <c:pt idx="1918">
                  <c:v>39212</c:v>
                </c:pt>
                <c:pt idx="1919">
                  <c:v>39213</c:v>
                </c:pt>
                <c:pt idx="1920">
                  <c:v>39216</c:v>
                </c:pt>
                <c:pt idx="1921">
                  <c:v>39217</c:v>
                </c:pt>
                <c:pt idx="1922">
                  <c:v>39218</c:v>
                </c:pt>
                <c:pt idx="1923">
                  <c:v>39219</c:v>
                </c:pt>
                <c:pt idx="1924">
                  <c:v>39220</c:v>
                </c:pt>
                <c:pt idx="1925">
                  <c:v>39223</c:v>
                </c:pt>
                <c:pt idx="1926">
                  <c:v>39224</c:v>
                </c:pt>
                <c:pt idx="1927">
                  <c:v>39225</c:v>
                </c:pt>
                <c:pt idx="1928">
                  <c:v>39226</c:v>
                </c:pt>
                <c:pt idx="1929">
                  <c:v>39227</c:v>
                </c:pt>
                <c:pt idx="1930">
                  <c:v>39230</c:v>
                </c:pt>
                <c:pt idx="1931">
                  <c:v>39231</c:v>
                </c:pt>
                <c:pt idx="1932">
                  <c:v>39232</c:v>
                </c:pt>
                <c:pt idx="1933">
                  <c:v>39233</c:v>
                </c:pt>
                <c:pt idx="1934">
                  <c:v>39234</c:v>
                </c:pt>
                <c:pt idx="1935">
                  <c:v>39237</c:v>
                </c:pt>
                <c:pt idx="1936">
                  <c:v>39238</c:v>
                </c:pt>
                <c:pt idx="1937">
                  <c:v>39239</c:v>
                </c:pt>
                <c:pt idx="1938">
                  <c:v>39240</c:v>
                </c:pt>
                <c:pt idx="1939">
                  <c:v>39241</c:v>
                </c:pt>
                <c:pt idx="1940">
                  <c:v>39244</c:v>
                </c:pt>
                <c:pt idx="1941">
                  <c:v>39245</c:v>
                </c:pt>
                <c:pt idx="1942">
                  <c:v>39246</c:v>
                </c:pt>
                <c:pt idx="1943">
                  <c:v>39247</c:v>
                </c:pt>
                <c:pt idx="1944">
                  <c:v>39248</c:v>
                </c:pt>
                <c:pt idx="1945">
                  <c:v>39251</c:v>
                </c:pt>
                <c:pt idx="1946">
                  <c:v>39252</c:v>
                </c:pt>
                <c:pt idx="1947">
                  <c:v>39253</c:v>
                </c:pt>
                <c:pt idx="1948">
                  <c:v>39254</c:v>
                </c:pt>
                <c:pt idx="1949">
                  <c:v>39255</c:v>
                </c:pt>
                <c:pt idx="1950">
                  <c:v>39258</c:v>
                </c:pt>
                <c:pt idx="1951">
                  <c:v>39259</c:v>
                </c:pt>
                <c:pt idx="1952">
                  <c:v>39260</c:v>
                </c:pt>
                <c:pt idx="1953">
                  <c:v>39261</c:v>
                </c:pt>
                <c:pt idx="1954">
                  <c:v>39262</c:v>
                </c:pt>
                <c:pt idx="1955">
                  <c:v>39265</c:v>
                </c:pt>
                <c:pt idx="1956">
                  <c:v>39266</c:v>
                </c:pt>
                <c:pt idx="1957">
                  <c:v>39267</c:v>
                </c:pt>
                <c:pt idx="1958">
                  <c:v>39268</c:v>
                </c:pt>
                <c:pt idx="1959">
                  <c:v>39269</c:v>
                </c:pt>
                <c:pt idx="1960">
                  <c:v>39272</c:v>
                </c:pt>
                <c:pt idx="1961">
                  <c:v>39273</c:v>
                </c:pt>
                <c:pt idx="1962">
                  <c:v>39274</c:v>
                </c:pt>
                <c:pt idx="1963">
                  <c:v>39275</c:v>
                </c:pt>
                <c:pt idx="1964">
                  <c:v>39276</c:v>
                </c:pt>
                <c:pt idx="1965">
                  <c:v>39279</c:v>
                </c:pt>
                <c:pt idx="1966">
                  <c:v>39280</c:v>
                </c:pt>
                <c:pt idx="1967">
                  <c:v>39281</c:v>
                </c:pt>
                <c:pt idx="1968">
                  <c:v>39282</c:v>
                </c:pt>
                <c:pt idx="1969">
                  <c:v>39283</c:v>
                </c:pt>
                <c:pt idx="1970">
                  <c:v>39286</c:v>
                </c:pt>
                <c:pt idx="1971">
                  <c:v>39287</c:v>
                </c:pt>
                <c:pt idx="1972">
                  <c:v>39288</c:v>
                </c:pt>
                <c:pt idx="1973">
                  <c:v>39289</c:v>
                </c:pt>
                <c:pt idx="1974">
                  <c:v>39290</c:v>
                </c:pt>
                <c:pt idx="1975">
                  <c:v>39293</c:v>
                </c:pt>
                <c:pt idx="1976">
                  <c:v>39294</c:v>
                </c:pt>
                <c:pt idx="1977">
                  <c:v>39295</c:v>
                </c:pt>
                <c:pt idx="1978">
                  <c:v>39296</c:v>
                </c:pt>
                <c:pt idx="1979">
                  <c:v>39297</c:v>
                </c:pt>
                <c:pt idx="1980">
                  <c:v>39300</c:v>
                </c:pt>
                <c:pt idx="1981">
                  <c:v>39301</c:v>
                </c:pt>
                <c:pt idx="1982">
                  <c:v>39302</c:v>
                </c:pt>
                <c:pt idx="1983">
                  <c:v>39303</c:v>
                </c:pt>
                <c:pt idx="1984">
                  <c:v>39304</c:v>
                </c:pt>
                <c:pt idx="1985">
                  <c:v>39307</c:v>
                </c:pt>
                <c:pt idx="1986">
                  <c:v>39308</c:v>
                </c:pt>
                <c:pt idx="1987">
                  <c:v>39309</c:v>
                </c:pt>
                <c:pt idx="1988">
                  <c:v>39310</c:v>
                </c:pt>
                <c:pt idx="1989">
                  <c:v>39311</c:v>
                </c:pt>
                <c:pt idx="1990">
                  <c:v>39314</c:v>
                </c:pt>
                <c:pt idx="1991">
                  <c:v>39315</c:v>
                </c:pt>
                <c:pt idx="1992">
                  <c:v>39316</c:v>
                </c:pt>
                <c:pt idx="1993">
                  <c:v>39317</c:v>
                </c:pt>
                <c:pt idx="1994">
                  <c:v>39318</c:v>
                </c:pt>
                <c:pt idx="1995">
                  <c:v>39321</c:v>
                </c:pt>
                <c:pt idx="1996">
                  <c:v>39322</c:v>
                </c:pt>
                <c:pt idx="1997">
                  <c:v>39323</c:v>
                </c:pt>
                <c:pt idx="1998">
                  <c:v>39324</c:v>
                </c:pt>
                <c:pt idx="1999">
                  <c:v>39325</c:v>
                </c:pt>
                <c:pt idx="2000">
                  <c:v>39328</c:v>
                </c:pt>
                <c:pt idx="2001">
                  <c:v>39329</c:v>
                </c:pt>
                <c:pt idx="2002">
                  <c:v>39330</c:v>
                </c:pt>
                <c:pt idx="2003">
                  <c:v>39331</c:v>
                </c:pt>
                <c:pt idx="2004">
                  <c:v>39332</c:v>
                </c:pt>
                <c:pt idx="2005">
                  <c:v>39335</c:v>
                </c:pt>
                <c:pt idx="2006">
                  <c:v>39336</c:v>
                </c:pt>
                <c:pt idx="2007">
                  <c:v>39337</c:v>
                </c:pt>
                <c:pt idx="2008">
                  <c:v>39338</c:v>
                </c:pt>
                <c:pt idx="2009">
                  <c:v>39339</c:v>
                </c:pt>
                <c:pt idx="2010">
                  <c:v>39342</c:v>
                </c:pt>
                <c:pt idx="2011">
                  <c:v>39343</c:v>
                </c:pt>
                <c:pt idx="2012">
                  <c:v>39344</c:v>
                </c:pt>
                <c:pt idx="2013">
                  <c:v>39345</c:v>
                </c:pt>
                <c:pt idx="2014">
                  <c:v>39346</c:v>
                </c:pt>
                <c:pt idx="2015">
                  <c:v>39349</c:v>
                </c:pt>
                <c:pt idx="2016">
                  <c:v>39350</c:v>
                </c:pt>
                <c:pt idx="2017">
                  <c:v>39351</c:v>
                </c:pt>
                <c:pt idx="2018">
                  <c:v>39352</c:v>
                </c:pt>
                <c:pt idx="2019">
                  <c:v>39353</c:v>
                </c:pt>
                <c:pt idx="2020">
                  <c:v>39356</c:v>
                </c:pt>
                <c:pt idx="2021">
                  <c:v>39357</c:v>
                </c:pt>
                <c:pt idx="2022">
                  <c:v>39358</c:v>
                </c:pt>
                <c:pt idx="2023">
                  <c:v>39359</c:v>
                </c:pt>
                <c:pt idx="2024">
                  <c:v>39360</c:v>
                </c:pt>
                <c:pt idx="2025">
                  <c:v>39363</c:v>
                </c:pt>
                <c:pt idx="2026">
                  <c:v>39364</c:v>
                </c:pt>
                <c:pt idx="2027">
                  <c:v>39365</c:v>
                </c:pt>
                <c:pt idx="2028">
                  <c:v>39366</c:v>
                </c:pt>
                <c:pt idx="2029">
                  <c:v>39367</c:v>
                </c:pt>
                <c:pt idx="2030">
                  <c:v>39370</c:v>
                </c:pt>
                <c:pt idx="2031">
                  <c:v>39371</c:v>
                </c:pt>
                <c:pt idx="2032">
                  <c:v>39372</c:v>
                </c:pt>
                <c:pt idx="2033">
                  <c:v>39373</c:v>
                </c:pt>
                <c:pt idx="2034">
                  <c:v>39374</c:v>
                </c:pt>
                <c:pt idx="2035">
                  <c:v>39377</c:v>
                </c:pt>
                <c:pt idx="2036">
                  <c:v>39378</c:v>
                </c:pt>
                <c:pt idx="2037">
                  <c:v>39379</c:v>
                </c:pt>
                <c:pt idx="2038">
                  <c:v>39380</c:v>
                </c:pt>
                <c:pt idx="2039">
                  <c:v>39381</c:v>
                </c:pt>
                <c:pt idx="2040">
                  <c:v>39384</c:v>
                </c:pt>
                <c:pt idx="2041">
                  <c:v>39385</c:v>
                </c:pt>
                <c:pt idx="2042">
                  <c:v>39386</c:v>
                </c:pt>
                <c:pt idx="2043">
                  <c:v>39387</c:v>
                </c:pt>
                <c:pt idx="2044">
                  <c:v>39388</c:v>
                </c:pt>
                <c:pt idx="2045">
                  <c:v>39391</c:v>
                </c:pt>
                <c:pt idx="2046">
                  <c:v>39392</c:v>
                </c:pt>
                <c:pt idx="2047">
                  <c:v>39393</c:v>
                </c:pt>
                <c:pt idx="2048">
                  <c:v>39394</c:v>
                </c:pt>
                <c:pt idx="2049">
                  <c:v>39395</c:v>
                </c:pt>
                <c:pt idx="2050">
                  <c:v>39398</c:v>
                </c:pt>
                <c:pt idx="2051">
                  <c:v>39399</c:v>
                </c:pt>
                <c:pt idx="2052">
                  <c:v>39400</c:v>
                </c:pt>
                <c:pt idx="2053">
                  <c:v>39401</c:v>
                </c:pt>
                <c:pt idx="2054">
                  <c:v>39402</c:v>
                </c:pt>
                <c:pt idx="2055">
                  <c:v>39405</c:v>
                </c:pt>
                <c:pt idx="2056">
                  <c:v>39406</c:v>
                </c:pt>
                <c:pt idx="2057">
                  <c:v>39407</c:v>
                </c:pt>
                <c:pt idx="2058">
                  <c:v>39408</c:v>
                </c:pt>
                <c:pt idx="2059">
                  <c:v>39409</c:v>
                </c:pt>
                <c:pt idx="2060">
                  <c:v>39412</c:v>
                </c:pt>
                <c:pt idx="2061">
                  <c:v>39413</c:v>
                </c:pt>
                <c:pt idx="2062">
                  <c:v>39414</c:v>
                </c:pt>
                <c:pt idx="2063">
                  <c:v>39415</c:v>
                </c:pt>
                <c:pt idx="2064">
                  <c:v>39416</c:v>
                </c:pt>
                <c:pt idx="2065">
                  <c:v>39419</c:v>
                </c:pt>
                <c:pt idx="2066">
                  <c:v>39420</c:v>
                </c:pt>
                <c:pt idx="2067">
                  <c:v>39421</c:v>
                </c:pt>
                <c:pt idx="2068">
                  <c:v>39422</c:v>
                </c:pt>
                <c:pt idx="2069">
                  <c:v>39423</c:v>
                </c:pt>
                <c:pt idx="2070">
                  <c:v>39426</c:v>
                </c:pt>
                <c:pt idx="2071">
                  <c:v>39427</c:v>
                </c:pt>
                <c:pt idx="2072">
                  <c:v>39428</c:v>
                </c:pt>
                <c:pt idx="2073">
                  <c:v>39429</c:v>
                </c:pt>
                <c:pt idx="2074">
                  <c:v>39430</c:v>
                </c:pt>
                <c:pt idx="2075">
                  <c:v>39433</c:v>
                </c:pt>
                <c:pt idx="2076">
                  <c:v>39434</c:v>
                </c:pt>
                <c:pt idx="2077">
                  <c:v>39435</c:v>
                </c:pt>
                <c:pt idx="2078">
                  <c:v>39436</c:v>
                </c:pt>
                <c:pt idx="2079">
                  <c:v>39437</c:v>
                </c:pt>
                <c:pt idx="2080">
                  <c:v>39440</c:v>
                </c:pt>
                <c:pt idx="2081">
                  <c:v>39441</c:v>
                </c:pt>
                <c:pt idx="2082">
                  <c:v>39442</c:v>
                </c:pt>
                <c:pt idx="2083">
                  <c:v>39443</c:v>
                </c:pt>
                <c:pt idx="2084">
                  <c:v>39444</c:v>
                </c:pt>
                <c:pt idx="2085">
                  <c:v>39447</c:v>
                </c:pt>
                <c:pt idx="2086">
                  <c:v>39448</c:v>
                </c:pt>
                <c:pt idx="2087">
                  <c:v>39449</c:v>
                </c:pt>
                <c:pt idx="2088">
                  <c:v>39450</c:v>
                </c:pt>
                <c:pt idx="2089">
                  <c:v>39451</c:v>
                </c:pt>
                <c:pt idx="2090">
                  <c:v>39454</c:v>
                </c:pt>
                <c:pt idx="2091">
                  <c:v>39455</c:v>
                </c:pt>
                <c:pt idx="2092">
                  <c:v>39456</c:v>
                </c:pt>
                <c:pt idx="2093">
                  <c:v>39457</c:v>
                </c:pt>
                <c:pt idx="2094">
                  <c:v>39458</c:v>
                </c:pt>
                <c:pt idx="2095">
                  <c:v>39461</c:v>
                </c:pt>
                <c:pt idx="2096">
                  <c:v>39462</c:v>
                </c:pt>
                <c:pt idx="2097">
                  <c:v>39463</c:v>
                </c:pt>
                <c:pt idx="2098">
                  <c:v>39464</c:v>
                </c:pt>
                <c:pt idx="2099">
                  <c:v>39465</c:v>
                </c:pt>
                <c:pt idx="2100">
                  <c:v>39468</c:v>
                </c:pt>
                <c:pt idx="2101">
                  <c:v>39469</c:v>
                </c:pt>
                <c:pt idx="2102">
                  <c:v>39470</c:v>
                </c:pt>
                <c:pt idx="2103">
                  <c:v>39471</c:v>
                </c:pt>
                <c:pt idx="2104">
                  <c:v>39472</c:v>
                </c:pt>
                <c:pt idx="2105">
                  <c:v>39475</c:v>
                </c:pt>
                <c:pt idx="2106">
                  <c:v>39476</c:v>
                </c:pt>
                <c:pt idx="2107">
                  <c:v>39477</c:v>
                </c:pt>
                <c:pt idx="2108">
                  <c:v>39478</c:v>
                </c:pt>
                <c:pt idx="2109">
                  <c:v>39479</c:v>
                </c:pt>
                <c:pt idx="2110">
                  <c:v>39482</c:v>
                </c:pt>
                <c:pt idx="2111">
                  <c:v>39483</c:v>
                </c:pt>
                <c:pt idx="2112">
                  <c:v>39484</c:v>
                </c:pt>
                <c:pt idx="2113">
                  <c:v>39485</c:v>
                </c:pt>
                <c:pt idx="2114">
                  <c:v>39486</c:v>
                </c:pt>
                <c:pt idx="2115">
                  <c:v>39489</c:v>
                </c:pt>
                <c:pt idx="2116">
                  <c:v>39490</c:v>
                </c:pt>
                <c:pt idx="2117">
                  <c:v>39491</c:v>
                </c:pt>
                <c:pt idx="2118">
                  <c:v>39492</c:v>
                </c:pt>
                <c:pt idx="2119">
                  <c:v>39493</c:v>
                </c:pt>
                <c:pt idx="2120">
                  <c:v>39496</c:v>
                </c:pt>
                <c:pt idx="2121">
                  <c:v>39497</c:v>
                </c:pt>
                <c:pt idx="2122">
                  <c:v>39498</c:v>
                </c:pt>
                <c:pt idx="2123">
                  <c:v>39499</c:v>
                </c:pt>
                <c:pt idx="2124">
                  <c:v>39500</c:v>
                </c:pt>
                <c:pt idx="2125">
                  <c:v>39503</c:v>
                </c:pt>
                <c:pt idx="2126">
                  <c:v>39504</c:v>
                </c:pt>
                <c:pt idx="2127">
                  <c:v>39505</c:v>
                </c:pt>
                <c:pt idx="2128">
                  <c:v>39506</c:v>
                </c:pt>
                <c:pt idx="2129">
                  <c:v>39507</c:v>
                </c:pt>
                <c:pt idx="2130">
                  <c:v>39510</c:v>
                </c:pt>
                <c:pt idx="2131">
                  <c:v>39511</c:v>
                </c:pt>
                <c:pt idx="2132">
                  <c:v>39512</c:v>
                </c:pt>
                <c:pt idx="2133">
                  <c:v>39513</c:v>
                </c:pt>
                <c:pt idx="2134">
                  <c:v>39514</c:v>
                </c:pt>
                <c:pt idx="2135">
                  <c:v>39517</c:v>
                </c:pt>
                <c:pt idx="2136">
                  <c:v>39518</c:v>
                </c:pt>
                <c:pt idx="2137">
                  <c:v>39519</c:v>
                </c:pt>
                <c:pt idx="2138">
                  <c:v>39520</c:v>
                </c:pt>
                <c:pt idx="2139">
                  <c:v>39521</c:v>
                </c:pt>
                <c:pt idx="2140">
                  <c:v>39524</c:v>
                </c:pt>
                <c:pt idx="2141">
                  <c:v>39525</c:v>
                </c:pt>
                <c:pt idx="2142">
                  <c:v>39526</c:v>
                </c:pt>
                <c:pt idx="2143">
                  <c:v>39527</c:v>
                </c:pt>
                <c:pt idx="2144">
                  <c:v>39528</c:v>
                </c:pt>
                <c:pt idx="2145">
                  <c:v>39531</c:v>
                </c:pt>
                <c:pt idx="2146">
                  <c:v>39532</c:v>
                </c:pt>
                <c:pt idx="2147">
                  <c:v>39533</c:v>
                </c:pt>
                <c:pt idx="2148">
                  <c:v>39534</c:v>
                </c:pt>
                <c:pt idx="2149">
                  <c:v>39535</c:v>
                </c:pt>
                <c:pt idx="2150">
                  <c:v>39538</c:v>
                </c:pt>
                <c:pt idx="2151">
                  <c:v>39539</c:v>
                </c:pt>
                <c:pt idx="2152">
                  <c:v>39540</c:v>
                </c:pt>
                <c:pt idx="2153">
                  <c:v>39541</c:v>
                </c:pt>
                <c:pt idx="2154">
                  <c:v>39542</c:v>
                </c:pt>
                <c:pt idx="2155">
                  <c:v>39545</c:v>
                </c:pt>
                <c:pt idx="2156">
                  <c:v>39546</c:v>
                </c:pt>
                <c:pt idx="2157">
                  <c:v>39547</c:v>
                </c:pt>
                <c:pt idx="2158">
                  <c:v>39548</c:v>
                </c:pt>
                <c:pt idx="2159">
                  <c:v>39549</c:v>
                </c:pt>
                <c:pt idx="2160">
                  <c:v>39552</c:v>
                </c:pt>
                <c:pt idx="2161">
                  <c:v>39553</c:v>
                </c:pt>
                <c:pt idx="2162">
                  <c:v>39554</c:v>
                </c:pt>
                <c:pt idx="2163">
                  <c:v>39555</c:v>
                </c:pt>
                <c:pt idx="2164">
                  <c:v>39556</c:v>
                </c:pt>
                <c:pt idx="2165">
                  <c:v>39559</c:v>
                </c:pt>
                <c:pt idx="2166">
                  <c:v>39560</c:v>
                </c:pt>
                <c:pt idx="2167">
                  <c:v>39561</c:v>
                </c:pt>
                <c:pt idx="2168">
                  <c:v>39562</c:v>
                </c:pt>
                <c:pt idx="2169">
                  <c:v>39563</c:v>
                </c:pt>
                <c:pt idx="2170">
                  <c:v>39566</c:v>
                </c:pt>
                <c:pt idx="2171">
                  <c:v>39567</c:v>
                </c:pt>
                <c:pt idx="2172">
                  <c:v>39568</c:v>
                </c:pt>
                <c:pt idx="2173">
                  <c:v>39569</c:v>
                </c:pt>
                <c:pt idx="2174">
                  <c:v>39570</c:v>
                </c:pt>
                <c:pt idx="2175">
                  <c:v>39573</c:v>
                </c:pt>
                <c:pt idx="2176">
                  <c:v>39574</c:v>
                </c:pt>
                <c:pt idx="2177">
                  <c:v>39575</c:v>
                </c:pt>
                <c:pt idx="2178">
                  <c:v>39576</c:v>
                </c:pt>
                <c:pt idx="2179">
                  <c:v>39577</c:v>
                </c:pt>
                <c:pt idx="2180">
                  <c:v>39580</c:v>
                </c:pt>
                <c:pt idx="2181">
                  <c:v>39581</c:v>
                </c:pt>
                <c:pt idx="2182">
                  <c:v>39582</c:v>
                </c:pt>
                <c:pt idx="2183">
                  <c:v>39583</c:v>
                </c:pt>
                <c:pt idx="2184">
                  <c:v>39584</c:v>
                </c:pt>
                <c:pt idx="2185">
                  <c:v>39587</c:v>
                </c:pt>
                <c:pt idx="2186">
                  <c:v>39588</c:v>
                </c:pt>
                <c:pt idx="2187">
                  <c:v>39589</c:v>
                </c:pt>
                <c:pt idx="2188">
                  <c:v>39590</c:v>
                </c:pt>
                <c:pt idx="2189">
                  <c:v>39591</c:v>
                </c:pt>
                <c:pt idx="2190">
                  <c:v>39594</c:v>
                </c:pt>
                <c:pt idx="2191">
                  <c:v>39595</c:v>
                </c:pt>
                <c:pt idx="2192">
                  <c:v>39596</c:v>
                </c:pt>
                <c:pt idx="2193">
                  <c:v>39597</c:v>
                </c:pt>
                <c:pt idx="2194">
                  <c:v>39598</c:v>
                </c:pt>
                <c:pt idx="2195">
                  <c:v>39601</c:v>
                </c:pt>
                <c:pt idx="2196">
                  <c:v>39602</c:v>
                </c:pt>
                <c:pt idx="2197">
                  <c:v>39603</c:v>
                </c:pt>
                <c:pt idx="2198">
                  <c:v>39604</c:v>
                </c:pt>
                <c:pt idx="2199">
                  <c:v>39605</c:v>
                </c:pt>
                <c:pt idx="2200">
                  <c:v>39608</c:v>
                </c:pt>
                <c:pt idx="2201">
                  <c:v>39609</c:v>
                </c:pt>
                <c:pt idx="2202">
                  <c:v>39610</c:v>
                </c:pt>
                <c:pt idx="2203">
                  <c:v>39611</c:v>
                </c:pt>
                <c:pt idx="2204">
                  <c:v>39612</c:v>
                </c:pt>
                <c:pt idx="2205">
                  <c:v>39615</c:v>
                </c:pt>
                <c:pt idx="2206">
                  <c:v>39616</c:v>
                </c:pt>
                <c:pt idx="2207">
                  <c:v>39617</c:v>
                </c:pt>
                <c:pt idx="2208">
                  <c:v>39618</c:v>
                </c:pt>
                <c:pt idx="2209">
                  <c:v>39619</c:v>
                </c:pt>
                <c:pt idx="2210">
                  <c:v>39622</c:v>
                </c:pt>
                <c:pt idx="2211">
                  <c:v>39623</c:v>
                </c:pt>
                <c:pt idx="2212">
                  <c:v>39624</c:v>
                </c:pt>
                <c:pt idx="2213">
                  <c:v>39625</c:v>
                </c:pt>
                <c:pt idx="2214">
                  <c:v>39626</c:v>
                </c:pt>
                <c:pt idx="2215">
                  <c:v>39629</c:v>
                </c:pt>
                <c:pt idx="2216">
                  <c:v>39630</c:v>
                </c:pt>
                <c:pt idx="2217">
                  <c:v>39631</c:v>
                </c:pt>
                <c:pt idx="2218">
                  <c:v>39632</c:v>
                </c:pt>
                <c:pt idx="2219">
                  <c:v>39633</c:v>
                </c:pt>
                <c:pt idx="2220">
                  <c:v>39636</c:v>
                </c:pt>
                <c:pt idx="2221">
                  <c:v>39637</c:v>
                </c:pt>
                <c:pt idx="2222">
                  <c:v>39638</c:v>
                </c:pt>
                <c:pt idx="2223">
                  <c:v>39639</c:v>
                </c:pt>
                <c:pt idx="2224">
                  <c:v>39640</c:v>
                </c:pt>
                <c:pt idx="2225">
                  <c:v>39643</c:v>
                </c:pt>
                <c:pt idx="2226">
                  <c:v>39644</c:v>
                </c:pt>
                <c:pt idx="2227">
                  <c:v>39645</c:v>
                </c:pt>
                <c:pt idx="2228">
                  <c:v>39646</c:v>
                </c:pt>
                <c:pt idx="2229">
                  <c:v>39647</c:v>
                </c:pt>
                <c:pt idx="2230">
                  <c:v>39650</c:v>
                </c:pt>
                <c:pt idx="2231">
                  <c:v>39651</c:v>
                </c:pt>
                <c:pt idx="2232">
                  <c:v>39652</c:v>
                </c:pt>
                <c:pt idx="2233">
                  <c:v>39653</c:v>
                </c:pt>
                <c:pt idx="2234">
                  <c:v>39654</c:v>
                </c:pt>
                <c:pt idx="2235">
                  <c:v>39657</c:v>
                </c:pt>
                <c:pt idx="2236">
                  <c:v>39658</c:v>
                </c:pt>
                <c:pt idx="2237">
                  <c:v>39659</c:v>
                </c:pt>
                <c:pt idx="2238">
                  <c:v>39660</c:v>
                </c:pt>
                <c:pt idx="2239">
                  <c:v>39661</c:v>
                </c:pt>
                <c:pt idx="2240">
                  <c:v>39664</c:v>
                </c:pt>
                <c:pt idx="2241">
                  <c:v>39665</c:v>
                </c:pt>
                <c:pt idx="2242">
                  <c:v>39666</c:v>
                </c:pt>
                <c:pt idx="2243">
                  <c:v>39667</c:v>
                </c:pt>
                <c:pt idx="2244">
                  <c:v>39668</c:v>
                </c:pt>
                <c:pt idx="2245">
                  <c:v>39671</c:v>
                </c:pt>
                <c:pt idx="2246">
                  <c:v>39672</c:v>
                </c:pt>
                <c:pt idx="2247">
                  <c:v>39673</c:v>
                </c:pt>
                <c:pt idx="2248">
                  <c:v>39674</c:v>
                </c:pt>
                <c:pt idx="2249">
                  <c:v>39675</c:v>
                </c:pt>
                <c:pt idx="2250">
                  <c:v>39678</c:v>
                </c:pt>
                <c:pt idx="2251">
                  <c:v>39679</c:v>
                </c:pt>
                <c:pt idx="2252">
                  <c:v>39680</c:v>
                </c:pt>
                <c:pt idx="2253">
                  <c:v>39681</c:v>
                </c:pt>
                <c:pt idx="2254">
                  <c:v>39682</c:v>
                </c:pt>
                <c:pt idx="2255">
                  <c:v>39685</c:v>
                </c:pt>
                <c:pt idx="2256">
                  <c:v>39686</c:v>
                </c:pt>
                <c:pt idx="2257">
                  <c:v>39687</c:v>
                </c:pt>
                <c:pt idx="2258">
                  <c:v>39688</c:v>
                </c:pt>
                <c:pt idx="2259">
                  <c:v>39689</c:v>
                </c:pt>
                <c:pt idx="2260">
                  <c:v>39692</c:v>
                </c:pt>
                <c:pt idx="2261">
                  <c:v>39693</c:v>
                </c:pt>
                <c:pt idx="2262">
                  <c:v>39694</c:v>
                </c:pt>
                <c:pt idx="2263">
                  <c:v>39695</c:v>
                </c:pt>
                <c:pt idx="2264">
                  <c:v>39696</c:v>
                </c:pt>
                <c:pt idx="2265">
                  <c:v>39699</c:v>
                </c:pt>
                <c:pt idx="2266">
                  <c:v>39700</c:v>
                </c:pt>
                <c:pt idx="2267">
                  <c:v>39701</c:v>
                </c:pt>
                <c:pt idx="2268">
                  <c:v>39702</c:v>
                </c:pt>
                <c:pt idx="2269">
                  <c:v>39703</c:v>
                </c:pt>
                <c:pt idx="2270">
                  <c:v>39706</c:v>
                </c:pt>
                <c:pt idx="2271">
                  <c:v>39707</c:v>
                </c:pt>
                <c:pt idx="2272">
                  <c:v>39708</c:v>
                </c:pt>
                <c:pt idx="2273">
                  <c:v>39709</c:v>
                </c:pt>
                <c:pt idx="2274">
                  <c:v>39710</c:v>
                </c:pt>
                <c:pt idx="2275">
                  <c:v>39713</c:v>
                </c:pt>
                <c:pt idx="2276">
                  <c:v>39714</c:v>
                </c:pt>
                <c:pt idx="2277">
                  <c:v>39715</c:v>
                </c:pt>
                <c:pt idx="2278">
                  <c:v>39716</c:v>
                </c:pt>
                <c:pt idx="2279">
                  <c:v>39717</c:v>
                </c:pt>
                <c:pt idx="2280">
                  <c:v>39720</c:v>
                </c:pt>
                <c:pt idx="2281">
                  <c:v>39721</c:v>
                </c:pt>
                <c:pt idx="2282">
                  <c:v>39722</c:v>
                </c:pt>
                <c:pt idx="2283">
                  <c:v>39723</c:v>
                </c:pt>
                <c:pt idx="2284">
                  <c:v>39724</c:v>
                </c:pt>
                <c:pt idx="2285">
                  <c:v>39727</c:v>
                </c:pt>
                <c:pt idx="2286">
                  <c:v>39728</c:v>
                </c:pt>
                <c:pt idx="2287">
                  <c:v>39729</c:v>
                </c:pt>
                <c:pt idx="2288">
                  <c:v>39730</c:v>
                </c:pt>
                <c:pt idx="2289">
                  <c:v>39731</c:v>
                </c:pt>
                <c:pt idx="2290">
                  <c:v>39734</c:v>
                </c:pt>
                <c:pt idx="2291">
                  <c:v>39735</c:v>
                </c:pt>
                <c:pt idx="2292">
                  <c:v>39736</c:v>
                </c:pt>
                <c:pt idx="2293">
                  <c:v>39737</c:v>
                </c:pt>
                <c:pt idx="2294">
                  <c:v>39738</c:v>
                </c:pt>
                <c:pt idx="2295">
                  <c:v>39741</c:v>
                </c:pt>
                <c:pt idx="2296">
                  <c:v>39742</c:v>
                </c:pt>
                <c:pt idx="2297">
                  <c:v>39743</c:v>
                </c:pt>
                <c:pt idx="2298">
                  <c:v>39744</c:v>
                </c:pt>
                <c:pt idx="2299">
                  <c:v>39745</c:v>
                </c:pt>
                <c:pt idx="2300">
                  <c:v>39748</c:v>
                </c:pt>
                <c:pt idx="2301">
                  <c:v>39749</c:v>
                </c:pt>
                <c:pt idx="2302">
                  <c:v>39750</c:v>
                </c:pt>
                <c:pt idx="2303">
                  <c:v>39751</c:v>
                </c:pt>
                <c:pt idx="2304">
                  <c:v>39752</c:v>
                </c:pt>
                <c:pt idx="2305">
                  <c:v>39755</c:v>
                </c:pt>
                <c:pt idx="2306">
                  <c:v>39756</c:v>
                </c:pt>
                <c:pt idx="2307">
                  <c:v>39757</c:v>
                </c:pt>
                <c:pt idx="2308">
                  <c:v>39758</c:v>
                </c:pt>
                <c:pt idx="2309">
                  <c:v>39759</c:v>
                </c:pt>
                <c:pt idx="2310">
                  <c:v>39762</c:v>
                </c:pt>
                <c:pt idx="2311">
                  <c:v>39763</c:v>
                </c:pt>
                <c:pt idx="2312">
                  <c:v>39764</c:v>
                </c:pt>
                <c:pt idx="2313">
                  <c:v>39765</c:v>
                </c:pt>
                <c:pt idx="2314">
                  <c:v>39766</c:v>
                </c:pt>
                <c:pt idx="2315">
                  <c:v>39769</c:v>
                </c:pt>
                <c:pt idx="2316">
                  <c:v>39770</c:v>
                </c:pt>
                <c:pt idx="2317">
                  <c:v>39771</c:v>
                </c:pt>
                <c:pt idx="2318">
                  <c:v>39772</c:v>
                </c:pt>
                <c:pt idx="2319">
                  <c:v>39773</c:v>
                </c:pt>
                <c:pt idx="2320">
                  <c:v>39776</c:v>
                </c:pt>
                <c:pt idx="2321">
                  <c:v>39777</c:v>
                </c:pt>
                <c:pt idx="2322">
                  <c:v>39778</c:v>
                </c:pt>
                <c:pt idx="2323">
                  <c:v>39779</c:v>
                </c:pt>
                <c:pt idx="2324">
                  <c:v>39780</c:v>
                </c:pt>
                <c:pt idx="2325">
                  <c:v>39783</c:v>
                </c:pt>
                <c:pt idx="2326">
                  <c:v>39784</c:v>
                </c:pt>
                <c:pt idx="2327">
                  <c:v>39785</c:v>
                </c:pt>
                <c:pt idx="2328">
                  <c:v>39786</c:v>
                </c:pt>
                <c:pt idx="2329">
                  <c:v>39787</c:v>
                </c:pt>
                <c:pt idx="2330">
                  <c:v>39790</c:v>
                </c:pt>
                <c:pt idx="2331">
                  <c:v>39791</c:v>
                </c:pt>
                <c:pt idx="2332">
                  <c:v>39792</c:v>
                </c:pt>
                <c:pt idx="2333">
                  <c:v>39793</c:v>
                </c:pt>
                <c:pt idx="2334">
                  <c:v>39794</c:v>
                </c:pt>
                <c:pt idx="2335">
                  <c:v>39797</c:v>
                </c:pt>
                <c:pt idx="2336">
                  <c:v>39798</c:v>
                </c:pt>
                <c:pt idx="2337">
                  <c:v>39799</c:v>
                </c:pt>
                <c:pt idx="2338">
                  <c:v>39800</c:v>
                </c:pt>
                <c:pt idx="2339">
                  <c:v>39801</c:v>
                </c:pt>
                <c:pt idx="2340">
                  <c:v>39804</c:v>
                </c:pt>
                <c:pt idx="2341">
                  <c:v>39805</c:v>
                </c:pt>
                <c:pt idx="2342">
                  <c:v>39806</c:v>
                </c:pt>
                <c:pt idx="2343">
                  <c:v>39807</c:v>
                </c:pt>
                <c:pt idx="2344">
                  <c:v>39808</c:v>
                </c:pt>
                <c:pt idx="2345">
                  <c:v>39811</c:v>
                </c:pt>
                <c:pt idx="2346">
                  <c:v>39812</c:v>
                </c:pt>
                <c:pt idx="2347">
                  <c:v>39813</c:v>
                </c:pt>
                <c:pt idx="2348">
                  <c:v>39814</c:v>
                </c:pt>
                <c:pt idx="2349">
                  <c:v>39815</c:v>
                </c:pt>
                <c:pt idx="2350">
                  <c:v>39818</c:v>
                </c:pt>
                <c:pt idx="2351">
                  <c:v>39819</c:v>
                </c:pt>
                <c:pt idx="2352">
                  <c:v>39820</c:v>
                </c:pt>
                <c:pt idx="2353">
                  <c:v>39821</c:v>
                </c:pt>
                <c:pt idx="2354">
                  <c:v>39822</c:v>
                </c:pt>
                <c:pt idx="2355">
                  <c:v>39825</c:v>
                </c:pt>
                <c:pt idx="2356">
                  <c:v>39826</c:v>
                </c:pt>
                <c:pt idx="2357">
                  <c:v>39827</c:v>
                </c:pt>
                <c:pt idx="2358">
                  <c:v>39828</c:v>
                </c:pt>
                <c:pt idx="2359">
                  <c:v>39829</c:v>
                </c:pt>
                <c:pt idx="2360">
                  <c:v>39832</c:v>
                </c:pt>
                <c:pt idx="2361">
                  <c:v>39833</c:v>
                </c:pt>
                <c:pt idx="2362">
                  <c:v>39834</c:v>
                </c:pt>
                <c:pt idx="2363">
                  <c:v>39835</c:v>
                </c:pt>
                <c:pt idx="2364">
                  <c:v>39836</c:v>
                </c:pt>
                <c:pt idx="2365">
                  <c:v>39839</c:v>
                </c:pt>
                <c:pt idx="2366">
                  <c:v>39840</c:v>
                </c:pt>
                <c:pt idx="2367">
                  <c:v>39841</c:v>
                </c:pt>
                <c:pt idx="2368">
                  <c:v>39842</c:v>
                </c:pt>
                <c:pt idx="2369">
                  <c:v>39843</c:v>
                </c:pt>
                <c:pt idx="2370">
                  <c:v>39846</c:v>
                </c:pt>
                <c:pt idx="2371">
                  <c:v>39847</c:v>
                </c:pt>
                <c:pt idx="2372">
                  <c:v>39848</c:v>
                </c:pt>
                <c:pt idx="2373">
                  <c:v>39849</c:v>
                </c:pt>
                <c:pt idx="2374">
                  <c:v>39850</c:v>
                </c:pt>
                <c:pt idx="2375">
                  <c:v>39853</c:v>
                </c:pt>
                <c:pt idx="2376">
                  <c:v>39854</c:v>
                </c:pt>
                <c:pt idx="2377">
                  <c:v>39855</c:v>
                </c:pt>
                <c:pt idx="2378">
                  <c:v>39856</c:v>
                </c:pt>
                <c:pt idx="2379">
                  <c:v>39857</c:v>
                </c:pt>
                <c:pt idx="2380">
                  <c:v>39860</c:v>
                </c:pt>
                <c:pt idx="2381">
                  <c:v>39861</c:v>
                </c:pt>
                <c:pt idx="2382">
                  <c:v>39862</c:v>
                </c:pt>
                <c:pt idx="2383">
                  <c:v>39863</c:v>
                </c:pt>
                <c:pt idx="2384">
                  <c:v>39864</c:v>
                </c:pt>
                <c:pt idx="2385">
                  <c:v>39867</c:v>
                </c:pt>
                <c:pt idx="2386">
                  <c:v>39868</c:v>
                </c:pt>
                <c:pt idx="2387">
                  <c:v>39869</c:v>
                </c:pt>
                <c:pt idx="2388">
                  <c:v>39870</c:v>
                </c:pt>
                <c:pt idx="2389">
                  <c:v>39871</c:v>
                </c:pt>
                <c:pt idx="2390">
                  <c:v>39874</c:v>
                </c:pt>
                <c:pt idx="2391">
                  <c:v>39875</c:v>
                </c:pt>
                <c:pt idx="2392">
                  <c:v>39876</c:v>
                </c:pt>
                <c:pt idx="2393">
                  <c:v>39877</c:v>
                </c:pt>
                <c:pt idx="2394">
                  <c:v>39878</c:v>
                </c:pt>
                <c:pt idx="2395">
                  <c:v>39881</c:v>
                </c:pt>
                <c:pt idx="2396">
                  <c:v>39882</c:v>
                </c:pt>
                <c:pt idx="2397">
                  <c:v>39883</c:v>
                </c:pt>
                <c:pt idx="2398">
                  <c:v>39884</c:v>
                </c:pt>
                <c:pt idx="2399">
                  <c:v>39885</c:v>
                </c:pt>
                <c:pt idx="2400">
                  <c:v>39888</c:v>
                </c:pt>
                <c:pt idx="2401">
                  <c:v>39889</c:v>
                </c:pt>
                <c:pt idx="2402">
                  <c:v>39890</c:v>
                </c:pt>
                <c:pt idx="2403">
                  <c:v>39891</c:v>
                </c:pt>
                <c:pt idx="2404">
                  <c:v>39892</c:v>
                </c:pt>
                <c:pt idx="2405">
                  <c:v>39895</c:v>
                </c:pt>
                <c:pt idx="2406">
                  <c:v>39896</c:v>
                </c:pt>
                <c:pt idx="2407">
                  <c:v>39897</c:v>
                </c:pt>
                <c:pt idx="2408">
                  <c:v>39898</c:v>
                </c:pt>
                <c:pt idx="2409">
                  <c:v>39899</c:v>
                </c:pt>
                <c:pt idx="2410">
                  <c:v>39902</c:v>
                </c:pt>
                <c:pt idx="2411">
                  <c:v>39903</c:v>
                </c:pt>
                <c:pt idx="2412">
                  <c:v>39904</c:v>
                </c:pt>
                <c:pt idx="2413">
                  <c:v>39905</c:v>
                </c:pt>
                <c:pt idx="2414">
                  <c:v>39906</c:v>
                </c:pt>
                <c:pt idx="2415">
                  <c:v>39909</c:v>
                </c:pt>
                <c:pt idx="2416">
                  <c:v>39910</c:v>
                </c:pt>
                <c:pt idx="2417">
                  <c:v>39911</c:v>
                </c:pt>
                <c:pt idx="2418">
                  <c:v>39912</c:v>
                </c:pt>
                <c:pt idx="2419">
                  <c:v>39913</c:v>
                </c:pt>
                <c:pt idx="2420">
                  <c:v>39916</c:v>
                </c:pt>
                <c:pt idx="2421">
                  <c:v>39917</c:v>
                </c:pt>
                <c:pt idx="2422">
                  <c:v>39918</c:v>
                </c:pt>
                <c:pt idx="2423">
                  <c:v>39919</c:v>
                </c:pt>
                <c:pt idx="2424">
                  <c:v>39920</c:v>
                </c:pt>
                <c:pt idx="2425">
                  <c:v>39923</c:v>
                </c:pt>
                <c:pt idx="2426">
                  <c:v>39924</c:v>
                </c:pt>
                <c:pt idx="2427">
                  <c:v>39925</c:v>
                </c:pt>
                <c:pt idx="2428">
                  <c:v>39926</c:v>
                </c:pt>
                <c:pt idx="2429">
                  <c:v>39927</c:v>
                </c:pt>
                <c:pt idx="2430">
                  <c:v>39930</c:v>
                </c:pt>
                <c:pt idx="2431">
                  <c:v>39931</c:v>
                </c:pt>
                <c:pt idx="2432">
                  <c:v>39932</c:v>
                </c:pt>
                <c:pt idx="2433">
                  <c:v>39933</c:v>
                </c:pt>
                <c:pt idx="2434">
                  <c:v>39934</c:v>
                </c:pt>
                <c:pt idx="2435">
                  <c:v>39937</c:v>
                </c:pt>
                <c:pt idx="2436">
                  <c:v>39938</c:v>
                </c:pt>
                <c:pt idx="2437">
                  <c:v>39939</c:v>
                </c:pt>
                <c:pt idx="2438">
                  <c:v>39940</c:v>
                </c:pt>
                <c:pt idx="2439">
                  <c:v>39941</c:v>
                </c:pt>
                <c:pt idx="2440">
                  <c:v>39944</c:v>
                </c:pt>
                <c:pt idx="2441">
                  <c:v>39945</c:v>
                </c:pt>
                <c:pt idx="2442">
                  <c:v>39946</c:v>
                </c:pt>
                <c:pt idx="2443">
                  <c:v>39947</c:v>
                </c:pt>
                <c:pt idx="2444">
                  <c:v>39948</c:v>
                </c:pt>
                <c:pt idx="2445">
                  <c:v>39951</c:v>
                </c:pt>
                <c:pt idx="2446">
                  <c:v>39952</c:v>
                </c:pt>
                <c:pt idx="2447">
                  <c:v>39953</c:v>
                </c:pt>
                <c:pt idx="2448">
                  <c:v>39954</c:v>
                </c:pt>
                <c:pt idx="2449">
                  <c:v>39955</c:v>
                </c:pt>
                <c:pt idx="2450">
                  <c:v>39958</c:v>
                </c:pt>
                <c:pt idx="2451">
                  <c:v>39959</c:v>
                </c:pt>
                <c:pt idx="2452">
                  <c:v>39960</c:v>
                </c:pt>
                <c:pt idx="2453">
                  <c:v>39961</c:v>
                </c:pt>
                <c:pt idx="2454">
                  <c:v>39962</c:v>
                </c:pt>
                <c:pt idx="2455">
                  <c:v>39965</c:v>
                </c:pt>
                <c:pt idx="2456">
                  <c:v>39966</c:v>
                </c:pt>
                <c:pt idx="2457">
                  <c:v>39967</c:v>
                </c:pt>
                <c:pt idx="2458">
                  <c:v>39968</c:v>
                </c:pt>
                <c:pt idx="2459">
                  <c:v>39969</c:v>
                </c:pt>
                <c:pt idx="2460">
                  <c:v>39972</c:v>
                </c:pt>
                <c:pt idx="2461">
                  <c:v>39973</c:v>
                </c:pt>
                <c:pt idx="2462">
                  <c:v>39974</c:v>
                </c:pt>
                <c:pt idx="2463">
                  <c:v>39975</c:v>
                </c:pt>
                <c:pt idx="2464">
                  <c:v>39976</c:v>
                </c:pt>
                <c:pt idx="2465">
                  <c:v>39979</c:v>
                </c:pt>
                <c:pt idx="2466">
                  <c:v>39980</c:v>
                </c:pt>
                <c:pt idx="2467">
                  <c:v>39981</c:v>
                </c:pt>
                <c:pt idx="2468">
                  <c:v>39982</c:v>
                </c:pt>
                <c:pt idx="2469">
                  <c:v>39983</c:v>
                </c:pt>
                <c:pt idx="2470">
                  <c:v>39986</c:v>
                </c:pt>
                <c:pt idx="2471">
                  <c:v>39987</c:v>
                </c:pt>
                <c:pt idx="2472">
                  <c:v>39988</c:v>
                </c:pt>
                <c:pt idx="2473">
                  <c:v>39989</c:v>
                </c:pt>
                <c:pt idx="2474">
                  <c:v>39990</c:v>
                </c:pt>
                <c:pt idx="2475">
                  <c:v>39993</c:v>
                </c:pt>
                <c:pt idx="2476">
                  <c:v>39994</c:v>
                </c:pt>
                <c:pt idx="2477">
                  <c:v>39995</c:v>
                </c:pt>
                <c:pt idx="2478">
                  <c:v>39996</c:v>
                </c:pt>
                <c:pt idx="2479">
                  <c:v>39997</c:v>
                </c:pt>
                <c:pt idx="2480">
                  <c:v>40000</c:v>
                </c:pt>
                <c:pt idx="2481">
                  <c:v>40001</c:v>
                </c:pt>
                <c:pt idx="2482">
                  <c:v>40002</c:v>
                </c:pt>
                <c:pt idx="2483">
                  <c:v>40003</c:v>
                </c:pt>
                <c:pt idx="2484">
                  <c:v>40004</c:v>
                </c:pt>
                <c:pt idx="2485">
                  <c:v>40007</c:v>
                </c:pt>
                <c:pt idx="2486">
                  <c:v>40008</c:v>
                </c:pt>
                <c:pt idx="2487">
                  <c:v>40009</c:v>
                </c:pt>
                <c:pt idx="2488">
                  <c:v>40010</c:v>
                </c:pt>
                <c:pt idx="2489">
                  <c:v>40011</c:v>
                </c:pt>
                <c:pt idx="2490">
                  <c:v>40014</c:v>
                </c:pt>
                <c:pt idx="2491">
                  <c:v>40015</c:v>
                </c:pt>
                <c:pt idx="2492">
                  <c:v>40016</c:v>
                </c:pt>
                <c:pt idx="2493">
                  <c:v>40017</c:v>
                </c:pt>
                <c:pt idx="2494">
                  <c:v>40018</c:v>
                </c:pt>
                <c:pt idx="2495">
                  <c:v>40021</c:v>
                </c:pt>
                <c:pt idx="2496">
                  <c:v>40022</c:v>
                </c:pt>
                <c:pt idx="2497">
                  <c:v>40023</c:v>
                </c:pt>
                <c:pt idx="2498">
                  <c:v>40024</c:v>
                </c:pt>
                <c:pt idx="2499">
                  <c:v>40025</c:v>
                </c:pt>
                <c:pt idx="2500">
                  <c:v>40028</c:v>
                </c:pt>
                <c:pt idx="2501">
                  <c:v>40029</c:v>
                </c:pt>
                <c:pt idx="2502">
                  <c:v>40030</c:v>
                </c:pt>
                <c:pt idx="2503">
                  <c:v>40031</c:v>
                </c:pt>
                <c:pt idx="2504">
                  <c:v>40032</c:v>
                </c:pt>
                <c:pt idx="2505">
                  <c:v>40035</c:v>
                </c:pt>
                <c:pt idx="2506">
                  <c:v>40036</c:v>
                </c:pt>
                <c:pt idx="2507">
                  <c:v>40037</c:v>
                </c:pt>
                <c:pt idx="2508">
                  <c:v>40038</c:v>
                </c:pt>
                <c:pt idx="2509">
                  <c:v>40039</c:v>
                </c:pt>
                <c:pt idx="2510">
                  <c:v>40042</c:v>
                </c:pt>
                <c:pt idx="2511">
                  <c:v>40043</c:v>
                </c:pt>
                <c:pt idx="2512">
                  <c:v>40044</c:v>
                </c:pt>
                <c:pt idx="2513">
                  <c:v>40045</c:v>
                </c:pt>
                <c:pt idx="2514">
                  <c:v>40046</c:v>
                </c:pt>
                <c:pt idx="2515">
                  <c:v>40049</c:v>
                </c:pt>
                <c:pt idx="2516">
                  <c:v>40050</c:v>
                </c:pt>
                <c:pt idx="2517">
                  <c:v>40051</c:v>
                </c:pt>
                <c:pt idx="2518">
                  <c:v>40052</c:v>
                </c:pt>
                <c:pt idx="2519">
                  <c:v>40053</c:v>
                </c:pt>
                <c:pt idx="2520">
                  <c:v>40056</c:v>
                </c:pt>
                <c:pt idx="2521">
                  <c:v>40057</c:v>
                </c:pt>
                <c:pt idx="2522">
                  <c:v>40058</c:v>
                </c:pt>
                <c:pt idx="2523">
                  <c:v>40059</c:v>
                </c:pt>
                <c:pt idx="2524">
                  <c:v>40060</c:v>
                </c:pt>
                <c:pt idx="2525">
                  <c:v>40063</c:v>
                </c:pt>
                <c:pt idx="2526">
                  <c:v>40064</c:v>
                </c:pt>
                <c:pt idx="2527">
                  <c:v>40065</c:v>
                </c:pt>
                <c:pt idx="2528">
                  <c:v>40066</c:v>
                </c:pt>
                <c:pt idx="2529">
                  <c:v>40067</c:v>
                </c:pt>
                <c:pt idx="2530">
                  <c:v>40070</c:v>
                </c:pt>
                <c:pt idx="2531">
                  <c:v>40071</c:v>
                </c:pt>
                <c:pt idx="2532">
                  <c:v>40072</c:v>
                </c:pt>
                <c:pt idx="2533">
                  <c:v>40073</c:v>
                </c:pt>
                <c:pt idx="2534">
                  <c:v>40074</c:v>
                </c:pt>
                <c:pt idx="2535">
                  <c:v>40077</c:v>
                </c:pt>
                <c:pt idx="2536">
                  <c:v>40078</c:v>
                </c:pt>
                <c:pt idx="2537">
                  <c:v>40079</c:v>
                </c:pt>
                <c:pt idx="2538">
                  <c:v>40080</c:v>
                </c:pt>
                <c:pt idx="2539">
                  <c:v>40081</c:v>
                </c:pt>
                <c:pt idx="2540">
                  <c:v>40084</c:v>
                </c:pt>
                <c:pt idx="2541">
                  <c:v>40085</c:v>
                </c:pt>
                <c:pt idx="2542">
                  <c:v>40086</c:v>
                </c:pt>
                <c:pt idx="2543">
                  <c:v>40087</c:v>
                </c:pt>
                <c:pt idx="2544">
                  <c:v>40088</c:v>
                </c:pt>
                <c:pt idx="2545">
                  <c:v>40091</c:v>
                </c:pt>
                <c:pt idx="2546">
                  <c:v>40092</c:v>
                </c:pt>
                <c:pt idx="2547">
                  <c:v>40093</c:v>
                </c:pt>
                <c:pt idx="2548">
                  <c:v>40094</c:v>
                </c:pt>
                <c:pt idx="2549">
                  <c:v>40095</c:v>
                </c:pt>
                <c:pt idx="2550">
                  <c:v>40098</c:v>
                </c:pt>
                <c:pt idx="2551">
                  <c:v>40099</c:v>
                </c:pt>
                <c:pt idx="2552">
                  <c:v>40100</c:v>
                </c:pt>
                <c:pt idx="2553">
                  <c:v>40101</c:v>
                </c:pt>
                <c:pt idx="2554">
                  <c:v>40102</c:v>
                </c:pt>
                <c:pt idx="2555">
                  <c:v>40105</c:v>
                </c:pt>
                <c:pt idx="2556">
                  <c:v>40106</c:v>
                </c:pt>
                <c:pt idx="2557">
                  <c:v>40107</c:v>
                </c:pt>
                <c:pt idx="2558">
                  <c:v>40108</c:v>
                </c:pt>
                <c:pt idx="2559">
                  <c:v>40109</c:v>
                </c:pt>
                <c:pt idx="2560">
                  <c:v>40112</c:v>
                </c:pt>
                <c:pt idx="2561">
                  <c:v>40113</c:v>
                </c:pt>
                <c:pt idx="2562">
                  <c:v>40114</c:v>
                </c:pt>
                <c:pt idx="2563">
                  <c:v>40115</c:v>
                </c:pt>
                <c:pt idx="2564">
                  <c:v>40116</c:v>
                </c:pt>
                <c:pt idx="2565">
                  <c:v>40119</c:v>
                </c:pt>
                <c:pt idx="2566">
                  <c:v>40120</c:v>
                </c:pt>
                <c:pt idx="2567">
                  <c:v>40121</c:v>
                </c:pt>
                <c:pt idx="2568">
                  <c:v>40122</c:v>
                </c:pt>
                <c:pt idx="2569">
                  <c:v>40123</c:v>
                </c:pt>
                <c:pt idx="2570">
                  <c:v>40126</c:v>
                </c:pt>
                <c:pt idx="2571">
                  <c:v>40127</c:v>
                </c:pt>
                <c:pt idx="2572">
                  <c:v>40128</c:v>
                </c:pt>
                <c:pt idx="2573">
                  <c:v>40129</c:v>
                </c:pt>
                <c:pt idx="2574">
                  <c:v>40130</c:v>
                </c:pt>
                <c:pt idx="2575">
                  <c:v>40133</c:v>
                </c:pt>
                <c:pt idx="2576">
                  <c:v>40134</c:v>
                </c:pt>
                <c:pt idx="2577">
                  <c:v>40135</c:v>
                </c:pt>
                <c:pt idx="2578">
                  <c:v>40136</c:v>
                </c:pt>
                <c:pt idx="2579">
                  <c:v>40137</c:v>
                </c:pt>
                <c:pt idx="2580">
                  <c:v>40140</c:v>
                </c:pt>
                <c:pt idx="2581">
                  <c:v>40141</c:v>
                </c:pt>
                <c:pt idx="2582">
                  <c:v>40142</c:v>
                </c:pt>
                <c:pt idx="2583">
                  <c:v>40143</c:v>
                </c:pt>
                <c:pt idx="2584">
                  <c:v>40144</c:v>
                </c:pt>
                <c:pt idx="2585">
                  <c:v>40147</c:v>
                </c:pt>
                <c:pt idx="2586">
                  <c:v>40148</c:v>
                </c:pt>
                <c:pt idx="2587">
                  <c:v>40149</c:v>
                </c:pt>
                <c:pt idx="2588">
                  <c:v>40150</c:v>
                </c:pt>
                <c:pt idx="2589">
                  <c:v>40151</c:v>
                </c:pt>
                <c:pt idx="2590">
                  <c:v>40154</c:v>
                </c:pt>
                <c:pt idx="2591">
                  <c:v>40155</c:v>
                </c:pt>
                <c:pt idx="2592">
                  <c:v>40156</c:v>
                </c:pt>
                <c:pt idx="2593">
                  <c:v>40157</c:v>
                </c:pt>
                <c:pt idx="2594">
                  <c:v>40158</c:v>
                </c:pt>
                <c:pt idx="2595">
                  <c:v>40161</c:v>
                </c:pt>
                <c:pt idx="2596">
                  <c:v>40162</c:v>
                </c:pt>
                <c:pt idx="2597">
                  <c:v>40163</c:v>
                </c:pt>
                <c:pt idx="2598">
                  <c:v>40164</c:v>
                </c:pt>
                <c:pt idx="2599">
                  <c:v>40165</c:v>
                </c:pt>
                <c:pt idx="2600">
                  <c:v>40168</c:v>
                </c:pt>
                <c:pt idx="2601">
                  <c:v>40169</c:v>
                </c:pt>
                <c:pt idx="2602">
                  <c:v>40170</c:v>
                </c:pt>
                <c:pt idx="2603">
                  <c:v>40171</c:v>
                </c:pt>
                <c:pt idx="2604">
                  <c:v>40172</c:v>
                </c:pt>
                <c:pt idx="2605">
                  <c:v>40175</c:v>
                </c:pt>
                <c:pt idx="2606">
                  <c:v>40176</c:v>
                </c:pt>
                <c:pt idx="2607">
                  <c:v>40177</c:v>
                </c:pt>
                <c:pt idx="2608">
                  <c:v>40178</c:v>
                </c:pt>
                <c:pt idx="2609">
                  <c:v>40179</c:v>
                </c:pt>
                <c:pt idx="2610">
                  <c:v>40182</c:v>
                </c:pt>
                <c:pt idx="2611">
                  <c:v>40183</c:v>
                </c:pt>
                <c:pt idx="2612">
                  <c:v>40184</c:v>
                </c:pt>
                <c:pt idx="2613">
                  <c:v>40185</c:v>
                </c:pt>
                <c:pt idx="2614">
                  <c:v>40186</c:v>
                </c:pt>
                <c:pt idx="2615">
                  <c:v>40189</c:v>
                </c:pt>
                <c:pt idx="2616">
                  <c:v>40190</c:v>
                </c:pt>
                <c:pt idx="2617">
                  <c:v>40191</c:v>
                </c:pt>
                <c:pt idx="2618">
                  <c:v>40192</c:v>
                </c:pt>
                <c:pt idx="2619">
                  <c:v>40193</c:v>
                </c:pt>
                <c:pt idx="2620">
                  <c:v>40196</c:v>
                </c:pt>
                <c:pt idx="2621">
                  <c:v>40197</c:v>
                </c:pt>
                <c:pt idx="2622">
                  <c:v>40198</c:v>
                </c:pt>
                <c:pt idx="2623">
                  <c:v>40199</c:v>
                </c:pt>
                <c:pt idx="2624">
                  <c:v>40200</c:v>
                </c:pt>
                <c:pt idx="2625">
                  <c:v>40203</c:v>
                </c:pt>
                <c:pt idx="2626">
                  <c:v>40204</c:v>
                </c:pt>
                <c:pt idx="2627">
                  <c:v>40205</c:v>
                </c:pt>
                <c:pt idx="2628">
                  <c:v>40206</c:v>
                </c:pt>
                <c:pt idx="2629">
                  <c:v>40207</c:v>
                </c:pt>
                <c:pt idx="2630">
                  <c:v>40210</c:v>
                </c:pt>
                <c:pt idx="2631">
                  <c:v>40211</c:v>
                </c:pt>
                <c:pt idx="2632">
                  <c:v>40212</c:v>
                </c:pt>
                <c:pt idx="2633">
                  <c:v>40213</c:v>
                </c:pt>
                <c:pt idx="2634">
                  <c:v>40214</c:v>
                </c:pt>
                <c:pt idx="2635">
                  <c:v>40217</c:v>
                </c:pt>
                <c:pt idx="2636">
                  <c:v>40218</c:v>
                </c:pt>
                <c:pt idx="2637">
                  <c:v>40219</c:v>
                </c:pt>
                <c:pt idx="2638">
                  <c:v>40220</c:v>
                </c:pt>
                <c:pt idx="2639">
                  <c:v>40221</c:v>
                </c:pt>
                <c:pt idx="2640">
                  <c:v>40224</c:v>
                </c:pt>
                <c:pt idx="2641">
                  <c:v>40225</c:v>
                </c:pt>
                <c:pt idx="2642">
                  <c:v>40226</c:v>
                </c:pt>
                <c:pt idx="2643">
                  <c:v>40227</c:v>
                </c:pt>
                <c:pt idx="2644">
                  <c:v>40228</c:v>
                </c:pt>
                <c:pt idx="2645">
                  <c:v>40231</c:v>
                </c:pt>
                <c:pt idx="2646">
                  <c:v>40232</c:v>
                </c:pt>
                <c:pt idx="2647">
                  <c:v>40233</c:v>
                </c:pt>
                <c:pt idx="2648">
                  <c:v>40234</c:v>
                </c:pt>
                <c:pt idx="2649">
                  <c:v>40235</c:v>
                </c:pt>
                <c:pt idx="2650">
                  <c:v>40238</c:v>
                </c:pt>
                <c:pt idx="2651">
                  <c:v>40239</c:v>
                </c:pt>
                <c:pt idx="2652">
                  <c:v>40240</c:v>
                </c:pt>
                <c:pt idx="2653">
                  <c:v>40241</c:v>
                </c:pt>
                <c:pt idx="2654">
                  <c:v>40242</c:v>
                </c:pt>
                <c:pt idx="2655">
                  <c:v>40245</c:v>
                </c:pt>
                <c:pt idx="2656">
                  <c:v>40246</c:v>
                </c:pt>
                <c:pt idx="2657">
                  <c:v>40247</c:v>
                </c:pt>
                <c:pt idx="2658">
                  <c:v>40248</c:v>
                </c:pt>
                <c:pt idx="2659">
                  <c:v>40249</c:v>
                </c:pt>
                <c:pt idx="2660">
                  <c:v>40252</c:v>
                </c:pt>
                <c:pt idx="2661">
                  <c:v>40253</c:v>
                </c:pt>
                <c:pt idx="2662">
                  <c:v>40254</c:v>
                </c:pt>
                <c:pt idx="2663">
                  <c:v>40255</c:v>
                </c:pt>
                <c:pt idx="2664">
                  <c:v>40256</c:v>
                </c:pt>
                <c:pt idx="2665">
                  <c:v>40259</c:v>
                </c:pt>
                <c:pt idx="2666">
                  <c:v>40260</c:v>
                </c:pt>
                <c:pt idx="2667">
                  <c:v>40261</c:v>
                </c:pt>
                <c:pt idx="2668">
                  <c:v>40262</c:v>
                </c:pt>
                <c:pt idx="2669">
                  <c:v>40263</c:v>
                </c:pt>
                <c:pt idx="2670">
                  <c:v>40266</c:v>
                </c:pt>
                <c:pt idx="2671">
                  <c:v>40267</c:v>
                </c:pt>
                <c:pt idx="2672">
                  <c:v>40268</c:v>
                </c:pt>
                <c:pt idx="2673">
                  <c:v>40269</c:v>
                </c:pt>
                <c:pt idx="2674">
                  <c:v>40270</c:v>
                </c:pt>
                <c:pt idx="2675">
                  <c:v>40273</c:v>
                </c:pt>
                <c:pt idx="2676">
                  <c:v>40274</c:v>
                </c:pt>
                <c:pt idx="2677">
                  <c:v>40275</c:v>
                </c:pt>
                <c:pt idx="2678">
                  <c:v>40276</c:v>
                </c:pt>
                <c:pt idx="2679">
                  <c:v>40277</c:v>
                </c:pt>
                <c:pt idx="2680">
                  <c:v>40280</c:v>
                </c:pt>
                <c:pt idx="2681">
                  <c:v>40281</c:v>
                </c:pt>
                <c:pt idx="2682">
                  <c:v>40282</c:v>
                </c:pt>
                <c:pt idx="2683">
                  <c:v>40283</c:v>
                </c:pt>
                <c:pt idx="2684">
                  <c:v>40284</c:v>
                </c:pt>
                <c:pt idx="2685">
                  <c:v>40287</c:v>
                </c:pt>
                <c:pt idx="2686">
                  <c:v>40288</c:v>
                </c:pt>
                <c:pt idx="2687">
                  <c:v>40289</c:v>
                </c:pt>
                <c:pt idx="2688">
                  <c:v>40290</c:v>
                </c:pt>
                <c:pt idx="2689">
                  <c:v>40291</c:v>
                </c:pt>
                <c:pt idx="2690">
                  <c:v>40294</c:v>
                </c:pt>
                <c:pt idx="2691">
                  <c:v>40295</c:v>
                </c:pt>
                <c:pt idx="2692">
                  <c:v>40296</c:v>
                </c:pt>
                <c:pt idx="2693">
                  <c:v>40297</c:v>
                </c:pt>
                <c:pt idx="2694">
                  <c:v>40298</c:v>
                </c:pt>
                <c:pt idx="2695">
                  <c:v>40301</c:v>
                </c:pt>
                <c:pt idx="2696">
                  <c:v>40302</c:v>
                </c:pt>
                <c:pt idx="2697">
                  <c:v>40303</c:v>
                </c:pt>
                <c:pt idx="2698">
                  <c:v>40304</c:v>
                </c:pt>
                <c:pt idx="2699">
                  <c:v>40305</c:v>
                </c:pt>
                <c:pt idx="2700">
                  <c:v>40308</c:v>
                </c:pt>
                <c:pt idx="2701">
                  <c:v>40309</c:v>
                </c:pt>
                <c:pt idx="2702">
                  <c:v>40310</c:v>
                </c:pt>
                <c:pt idx="2703">
                  <c:v>40311</c:v>
                </c:pt>
                <c:pt idx="2704">
                  <c:v>40312</c:v>
                </c:pt>
                <c:pt idx="2705">
                  <c:v>40315</c:v>
                </c:pt>
                <c:pt idx="2706">
                  <c:v>40316</c:v>
                </c:pt>
                <c:pt idx="2707">
                  <c:v>40317</c:v>
                </c:pt>
                <c:pt idx="2708">
                  <c:v>40318</c:v>
                </c:pt>
                <c:pt idx="2709">
                  <c:v>40319</c:v>
                </c:pt>
                <c:pt idx="2710">
                  <c:v>40322</c:v>
                </c:pt>
                <c:pt idx="2711">
                  <c:v>40323</c:v>
                </c:pt>
                <c:pt idx="2712">
                  <c:v>40324</c:v>
                </c:pt>
                <c:pt idx="2713">
                  <c:v>40325</c:v>
                </c:pt>
                <c:pt idx="2714">
                  <c:v>40326</c:v>
                </c:pt>
                <c:pt idx="2715">
                  <c:v>40329</c:v>
                </c:pt>
                <c:pt idx="2716">
                  <c:v>40330</c:v>
                </c:pt>
                <c:pt idx="2717">
                  <c:v>40331</c:v>
                </c:pt>
                <c:pt idx="2718">
                  <c:v>40332</c:v>
                </c:pt>
                <c:pt idx="2719">
                  <c:v>40333</c:v>
                </c:pt>
                <c:pt idx="2720">
                  <c:v>40336</c:v>
                </c:pt>
                <c:pt idx="2721">
                  <c:v>40337</c:v>
                </c:pt>
                <c:pt idx="2722">
                  <c:v>40338</c:v>
                </c:pt>
                <c:pt idx="2723">
                  <c:v>40339</c:v>
                </c:pt>
                <c:pt idx="2724">
                  <c:v>40340</c:v>
                </c:pt>
                <c:pt idx="2725">
                  <c:v>40343</c:v>
                </c:pt>
                <c:pt idx="2726">
                  <c:v>40344</c:v>
                </c:pt>
                <c:pt idx="2727">
                  <c:v>40345</c:v>
                </c:pt>
                <c:pt idx="2728">
                  <c:v>40346</c:v>
                </c:pt>
                <c:pt idx="2729">
                  <c:v>40347</c:v>
                </c:pt>
                <c:pt idx="2730">
                  <c:v>40350</c:v>
                </c:pt>
                <c:pt idx="2731">
                  <c:v>40351</c:v>
                </c:pt>
                <c:pt idx="2732">
                  <c:v>40352</c:v>
                </c:pt>
                <c:pt idx="2733">
                  <c:v>40353</c:v>
                </c:pt>
                <c:pt idx="2734">
                  <c:v>40354</c:v>
                </c:pt>
                <c:pt idx="2735">
                  <c:v>40357</c:v>
                </c:pt>
                <c:pt idx="2736">
                  <c:v>40358</c:v>
                </c:pt>
                <c:pt idx="2737">
                  <c:v>40359</c:v>
                </c:pt>
                <c:pt idx="2738">
                  <c:v>40360</c:v>
                </c:pt>
                <c:pt idx="2739">
                  <c:v>40361</c:v>
                </c:pt>
                <c:pt idx="2740">
                  <c:v>40364</c:v>
                </c:pt>
                <c:pt idx="2741">
                  <c:v>40365</c:v>
                </c:pt>
                <c:pt idx="2742">
                  <c:v>40366</c:v>
                </c:pt>
                <c:pt idx="2743">
                  <c:v>40367</c:v>
                </c:pt>
                <c:pt idx="2744">
                  <c:v>40368</c:v>
                </c:pt>
                <c:pt idx="2745">
                  <c:v>40371</c:v>
                </c:pt>
                <c:pt idx="2746">
                  <c:v>40372</c:v>
                </c:pt>
                <c:pt idx="2747">
                  <c:v>40373</c:v>
                </c:pt>
                <c:pt idx="2748">
                  <c:v>40374</c:v>
                </c:pt>
                <c:pt idx="2749">
                  <c:v>40375</c:v>
                </c:pt>
                <c:pt idx="2750">
                  <c:v>40378</c:v>
                </c:pt>
                <c:pt idx="2751">
                  <c:v>40379</c:v>
                </c:pt>
                <c:pt idx="2752">
                  <c:v>40380</c:v>
                </c:pt>
                <c:pt idx="2753">
                  <c:v>40381</c:v>
                </c:pt>
                <c:pt idx="2754">
                  <c:v>40382</c:v>
                </c:pt>
                <c:pt idx="2755">
                  <c:v>40385</c:v>
                </c:pt>
                <c:pt idx="2756">
                  <c:v>40386</c:v>
                </c:pt>
                <c:pt idx="2757">
                  <c:v>40387</c:v>
                </c:pt>
                <c:pt idx="2758">
                  <c:v>40388</c:v>
                </c:pt>
                <c:pt idx="2759">
                  <c:v>40389</c:v>
                </c:pt>
                <c:pt idx="2760">
                  <c:v>40392</c:v>
                </c:pt>
                <c:pt idx="2761">
                  <c:v>40393</c:v>
                </c:pt>
                <c:pt idx="2762">
                  <c:v>40394</c:v>
                </c:pt>
                <c:pt idx="2763">
                  <c:v>40395</c:v>
                </c:pt>
                <c:pt idx="2764">
                  <c:v>40396</c:v>
                </c:pt>
                <c:pt idx="2765">
                  <c:v>40399</c:v>
                </c:pt>
                <c:pt idx="2766">
                  <c:v>40400</c:v>
                </c:pt>
                <c:pt idx="2767">
                  <c:v>40401</c:v>
                </c:pt>
                <c:pt idx="2768">
                  <c:v>40402</c:v>
                </c:pt>
                <c:pt idx="2769">
                  <c:v>40403</c:v>
                </c:pt>
                <c:pt idx="2770">
                  <c:v>40406</c:v>
                </c:pt>
                <c:pt idx="2771">
                  <c:v>40407</c:v>
                </c:pt>
                <c:pt idx="2772">
                  <c:v>40408</c:v>
                </c:pt>
                <c:pt idx="2773">
                  <c:v>40409</c:v>
                </c:pt>
                <c:pt idx="2774">
                  <c:v>40410</c:v>
                </c:pt>
                <c:pt idx="2775">
                  <c:v>40413</c:v>
                </c:pt>
                <c:pt idx="2776">
                  <c:v>40414</c:v>
                </c:pt>
                <c:pt idx="2777">
                  <c:v>40415</c:v>
                </c:pt>
                <c:pt idx="2778">
                  <c:v>40416</c:v>
                </c:pt>
                <c:pt idx="2779">
                  <c:v>40417</c:v>
                </c:pt>
                <c:pt idx="2780">
                  <c:v>40420</c:v>
                </c:pt>
                <c:pt idx="2781">
                  <c:v>40421</c:v>
                </c:pt>
                <c:pt idx="2782">
                  <c:v>40422</c:v>
                </c:pt>
                <c:pt idx="2783">
                  <c:v>40423</c:v>
                </c:pt>
                <c:pt idx="2784">
                  <c:v>40424</c:v>
                </c:pt>
                <c:pt idx="2785">
                  <c:v>40427</c:v>
                </c:pt>
                <c:pt idx="2786">
                  <c:v>40428</c:v>
                </c:pt>
                <c:pt idx="2787">
                  <c:v>40429</c:v>
                </c:pt>
                <c:pt idx="2788">
                  <c:v>40430</c:v>
                </c:pt>
                <c:pt idx="2789">
                  <c:v>40431</c:v>
                </c:pt>
                <c:pt idx="2790">
                  <c:v>40434</c:v>
                </c:pt>
                <c:pt idx="2791">
                  <c:v>40435</c:v>
                </c:pt>
                <c:pt idx="2792">
                  <c:v>40436</c:v>
                </c:pt>
                <c:pt idx="2793">
                  <c:v>40437</c:v>
                </c:pt>
                <c:pt idx="2794">
                  <c:v>40438</c:v>
                </c:pt>
                <c:pt idx="2795">
                  <c:v>40441</c:v>
                </c:pt>
                <c:pt idx="2796">
                  <c:v>40442</c:v>
                </c:pt>
                <c:pt idx="2797">
                  <c:v>40443</c:v>
                </c:pt>
                <c:pt idx="2798">
                  <c:v>40444</c:v>
                </c:pt>
                <c:pt idx="2799">
                  <c:v>40445</c:v>
                </c:pt>
                <c:pt idx="2800">
                  <c:v>40448</c:v>
                </c:pt>
                <c:pt idx="2801">
                  <c:v>40449</c:v>
                </c:pt>
                <c:pt idx="2802">
                  <c:v>40450</c:v>
                </c:pt>
                <c:pt idx="2803">
                  <c:v>40451</c:v>
                </c:pt>
                <c:pt idx="2804">
                  <c:v>40452</c:v>
                </c:pt>
                <c:pt idx="2805">
                  <c:v>40455</c:v>
                </c:pt>
                <c:pt idx="2806">
                  <c:v>40456</c:v>
                </c:pt>
                <c:pt idx="2807">
                  <c:v>40457</c:v>
                </c:pt>
                <c:pt idx="2808">
                  <c:v>40458</c:v>
                </c:pt>
                <c:pt idx="2809">
                  <c:v>40459</c:v>
                </c:pt>
                <c:pt idx="2810">
                  <c:v>40462</c:v>
                </c:pt>
                <c:pt idx="2811">
                  <c:v>40463</c:v>
                </c:pt>
                <c:pt idx="2812">
                  <c:v>40464</c:v>
                </c:pt>
                <c:pt idx="2813">
                  <c:v>40465</c:v>
                </c:pt>
                <c:pt idx="2814">
                  <c:v>40466</c:v>
                </c:pt>
                <c:pt idx="2815">
                  <c:v>40469</c:v>
                </c:pt>
                <c:pt idx="2816">
                  <c:v>40470</c:v>
                </c:pt>
                <c:pt idx="2817">
                  <c:v>40471</c:v>
                </c:pt>
                <c:pt idx="2818">
                  <c:v>40472</c:v>
                </c:pt>
                <c:pt idx="2819">
                  <c:v>40473</c:v>
                </c:pt>
                <c:pt idx="2820">
                  <c:v>40476</c:v>
                </c:pt>
                <c:pt idx="2821">
                  <c:v>40477</c:v>
                </c:pt>
                <c:pt idx="2822">
                  <c:v>40478</c:v>
                </c:pt>
                <c:pt idx="2823">
                  <c:v>40479</c:v>
                </c:pt>
                <c:pt idx="2824">
                  <c:v>40480</c:v>
                </c:pt>
                <c:pt idx="2825">
                  <c:v>40483</c:v>
                </c:pt>
                <c:pt idx="2826">
                  <c:v>40484</c:v>
                </c:pt>
                <c:pt idx="2827">
                  <c:v>40485</c:v>
                </c:pt>
                <c:pt idx="2828">
                  <c:v>40486</c:v>
                </c:pt>
                <c:pt idx="2829">
                  <c:v>40487</c:v>
                </c:pt>
                <c:pt idx="2830">
                  <c:v>40490</c:v>
                </c:pt>
                <c:pt idx="2831">
                  <c:v>40491</c:v>
                </c:pt>
                <c:pt idx="2832">
                  <c:v>40492</c:v>
                </c:pt>
                <c:pt idx="2833">
                  <c:v>40493</c:v>
                </c:pt>
                <c:pt idx="2834">
                  <c:v>40494</c:v>
                </c:pt>
                <c:pt idx="2835">
                  <c:v>40497</c:v>
                </c:pt>
                <c:pt idx="2836">
                  <c:v>40498</c:v>
                </c:pt>
                <c:pt idx="2837">
                  <c:v>40499</c:v>
                </c:pt>
                <c:pt idx="2838">
                  <c:v>40500</c:v>
                </c:pt>
                <c:pt idx="2839">
                  <c:v>40501</c:v>
                </c:pt>
                <c:pt idx="2840">
                  <c:v>40504</c:v>
                </c:pt>
                <c:pt idx="2841">
                  <c:v>40505</c:v>
                </c:pt>
                <c:pt idx="2842">
                  <c:v>40506</c:v>
                </c:pt>
                <c:pt idx="2843">
                  <c:v>40507</c:v>
                </c:pt>
                <c:pt idx="2844">
                  <c:v>40508</c:v>
                </c:pt>
                <c:pt idx="2845">
                  <c:v>40511</c:v>
                </c:pt>
                <c:pt idx="2846">
                  <c:v>40512</c:v>
                </c:pt>
                <c:pt idx="2847">
                  <c:v>40513</c:v>
                </c:pt>
                <c:pt idx="2848">
                  <c:v>40514</c:v>
                </c:pt>
                <c:pt idx="2849">
                  <c:v>40515</c:v>
                </c:pt>
                <c:pt idx="2850">
                  <c:v>40518</c:v>
                </c:pt>
                <c:pt idx="2851">
                  <c:v>40519</c:v>
                </c:pt>
                <c:pt idx="2852">
                  <c:v>40520</c:v>
                </c:pt>
                <c:pt idx="2853">
                  <c:v>40521</c:v>
                </c:pt>
                <c:pt idx="2854">
                  <c:v>40522</c:v>
                </c:pt>
                <c:pt idx="2855">
                  <c:v>40525</c:v>
                </c:pt>
                <c:pt idx="2856">
                  <c:v>40526</c:v>
                </c:pt>
                <c:pt idx="2857">
                  <c:v>40527</c:v>
                </c:pt>
                <c:pt idx="2858">
                  <c:v>40528</c:v>
                </c:pt>
                <c:pt idx="2859">
                  <c:v>40529</c:v>
                </c:pt>
                <c:pt idx="2860">
                  <c:v>40532</c:v>
                </c:pt>
                <c:pt idx="2861">
                  <c:v>40533</c:v>
                </c:pt>
                <c:pt idx="2862">
                  <c:v>40534</c:v>
                </c:pt>
                <c:pt idx="2863">
                  <c:v>40535</c:v>
                </c:pt>
                <c:pt idx="2864">
                  <c:v>40536</c:v>
                </c:pt>
                <c:pt idx="2865">
                  <c:v>40539</c:v>
                </c:pt>
                <c:pt idx="2866">
                  <c:v>40540</c:v>
                </c:pt>
                <c:pt idx="2867">
                  <c:v>40541</c:v>
                </c:pt>
                <c:pt idx="2868">
                  <c:v>40542</c:v>
                </c:pt>
                <c:pt idx="2869">
                  <c:v>40543</c:v>
                </c:pt>
                <c:pt idx="2870">
                  <c:v>40546</c:v>
                </c:pt>
                <c:pt idx="2871">
                  <c:v>40547</c:v>
                </c:pt>
                <c:pt idx="2872">
                  <c:v>40548</c:v>
                </c:pt>
                <c:pt idx="2873">
                  <c:v>40549</c:v>
                </c:pt>
                <c:pt idx="2874">
                  <c:v>40550</c:v>
                </c:pt>
                <c:pt idx="2875">
                  <c:v>40553</c:v>
                </c:pt>
                <c:pt idx="2876">
                  <c:v>40554</c:v>
                </c:pt>
                <c:pt idx="2877">
                  <c:v>40555</c:v>
                </c:pt>
                <c:pt idx="2878">
                  <c:v>40556</c:v>
                </c:pt>
                <c:pt idx="2879">
                  <c:v>40557</c:v>
                </c:pt>
                <c:pt idx="2880">
                  <c:v>40560</c:v>
                </c:pt>
                <c:pt idx="2881">
                  <c:v>40561</c:v>
                </c:pt>
                <c:pt idx="2882">
                  <c:v>40562</c:v>
                </c:pt>
                <c:pt idx="2883">
                  <c:v>40563</c:v>
                </c:pt>
                <c:pt idx="2884">
                  <c:v>40564</c:v>
                </c:pt>
                <c:pt idx="2885">
                  <c:v>40567</c:v>
                </c:pt>
                <c:pt idx="2886">
                  <c:v>40568</c:v>
                </c:pt>
                <c:pt idx="2887">
                  <c:v>40569</c:v>
                </c:pt>
                <c:pt idx="2888">
                  <c:v>40570</c:v>
                </c:pt>
                <c:pt idx="2889">
                  <c:v>40571</c:v>
                </c:pt>
                <c:pt idx="2890">
                  <c:v>40574</c:v>
                </c:pt>
                <c:pt idx="2891">
                  <c:v>40575</c:v>
                </c:pt>
                <c:pt idx="2892">
                  <c:v>40576</c:v>
                </c:pt>
                <c:pt idx="2893">
                  <c:v>40577</c:v>
                </c:pt>
                <c:pt idx="2894">
                  <c:v>40578</c:v>
                </c:pt>
                <c:pt idx="2895">
                  <c:v>40581</c:v>
                </c:pt>
                <c:pt idx="2896">
                  <c:v>40582</c:v>
                </c:pt>
                <c:pt idx="2897">
                  <c:v>40583</c:v>
                </c:pt>
                <c:pt idx="2898">
                  <c:v>40584</c:v>
                </c:pt>
                <c:pt idx="2899">
                  <c:v>40585</c:v>
                </c:pt>
                <c:pt idx="2900">
                  <c:v>40588</c:v>
                </c:pt>
                <c:pt idx="2901">
                  <c:v>40589</c:v>
                </c:pt>
                <c:pt idx="2902">
                  <c:v>40590</c:v>
                </c:pt>
                <c:pt idx="2903">
                  <c:v>40591</c:v>
                </c:pt>
                <c:pt idx="2904">
                  <c:v>40592</c:v>
                </c:pt>
                <c:pt idx="2905">
                  <c:v>40595</c:v>
                </c:pt>
                <c:pt idx="2906">
                  <c:v>40596</c:v>
                </c:pt>
                <c:pt idx="2907">
                  <c:v>40597</c:v>
                </c:pt>
                <c:pt idx="2908">
                  <c:v>40598</c:v>
                </c:pt>
                <c:pt idx="2909">
                  <c:v>40599</c:v>
                </c:pt>
                <c:pt idx="2910">
                  <c:v>40602</c:v>
                </c:pt>
                <c:pt idx="2911">
                  <c:v>40603</c:v>
                </c:pt>
                <c:pt idx="2912">
                  <c:v>40604</c:v>
                </c:pt>
                <c:pt idx="2913">
                  <c:v>40605</c:v>
                </c:pt>
                <c:pt idx="2914">
                  <c:v>40606</c:v>
                </c:pt>
                <c:pt idx="2915">
                  <c:v>40609</c:v>
                </c:pt>
                <c:pt idx="2916">
                  <c:v>40610</c:v>
                </c:pt>
                <c:pt idx="2917">
                  <c:v>40611</c:v>
                </c:pt>
                <c:pt idx="2918">
                  <c:v>40612</c:v>
                </c:pt>
                <c:pt idx="2919">
                  <c:v>40613</c:v>
                </c:pt>
                <c:pt idx="2920">
                  <c:v>40616</c:v>
                </c:pt>
                <c:pt idx="2921">
                  <c:v>40617</c:v>
                </c:pt>
                <c:pt idx="2922">
                  <c:v>40618</c:v>
                </c:pt>
                <c:pt idx="2923">
                  <c:v>40619</c:v>
                </c:pt>
                <c:pt idx="2924">
                  <c:v>40620</c:v>
                </c:pt>
                <c:pt idx="2925">
                  <c:v>40623</c:v>
                </c:pt>
                <c:pt idx="2926">
                  <c:v>40624</c:v>
                </c:pt>
                <c:pt idx="2927">
                  <c:v>40625</c:v>
                </c:pt>
                <c:pt idx="2928">
                  <c:v>40626</c:v>
                </c:pt>
                <c:pt idx="2929">
                  <c:v>40627</c:v>
                </c:pt>
                <c:pt idx="2930">
                  <c:v>40630</c:v>
                </c:pt>
                <c:pt idx="2931">
                  <c:v>40631</c:v>
                </c:pt>
                <c:pt idx="2932">
                  <c:v>40632</c:v>
                </c:pt>
                <c:pt idx="2933">
                  <c:v>40633</c:v>
                </c:pt>
                <c:pt idx="2934">
                  <c:v>40634</c:v>
                </c:pt>
                <c:pt idx="2935">
                  <c:v>40637</c:v>
                </c:pt>
                <c:pt idx="2936">
                  <c:v>40638</c:v>
                </c:pt>
                <c:pt idx="2937">
                  <c:v>40639</c:v>
                </c:pt>
                <c:pt idx="2938">
                  <c:v>40640</c:v>
                </c:pt>
                <c:pt idx="2939">
                  <c:v>40641</c:v>
                </c:pt>
                <c:pt idx="2940">
                  <c:v>40644</c:v>
                </c:pt>
                <c:pt idx="2941">
                  <c:v>40645</c:v>
                </c:pt>
                <c:pt idx="2942">
                  <c:v>40646</c:v>
                </c:pt>
                <c:pt idx="2943">
                  <c:v>40647</c:v>
                </c:pt>
                <c:pt idx="2944">
                  <c:v>40648</c:v>
                </c:pt>
                <c:pt idx="2945">
                  <c:v>40651</c:v>
                </c:pt>
                <c:pt idx="2946">
                  <c:v>40652</c:v>
                </c:pt>
                <c:pt idx="2947">
                  <c:v>40653</c:v>
                </c:pt>
                <c:pt idx="2948">
                  <c:v>40654</c:v>
                </c:pt>
                <c:pt idx="2949">
                  <c:v>40655</c:v>
                </c:pt>
                <c:pt idx="2950">
                  <c:v>40658</c:v>
                </c:pt>
                <c:pt idx="2951">
                  <c:v>40659</c:v>
                </c:pt>
                <c:pt idx="2952">
                  <c:v>40660</c:v>
                </c:pt>
                <c:pt idx="2953">
                  <c:v>40661</c:v>
                </c:pt>
                <c:pt idx="2954">
                  <c:v>40662</c:v>
                </c:pt>
                <c:pt idx="2955">
                  <c:v>40665</c:v>
                </c:pt>
                <c:pt idx="2956">
                  <c:v>40666</c:v>
                </c:pt>
                <c:pt idx="2957">
                  <c:v>40667</c:v>
                </c:pt>
                <c:pt idx="2958">
                  <c:v>40668</c:v>
                </c:pt>
                <c:pt idx="2959">
                  <c:v>40669</c:v>
                </c:pt>
                <c:pt idx="2960">
                  <c:v>40672</c:v>
                </c:pt>
                <c:pt idx="2961">
                  <c:v>40673</c:v>
                </c:pt>
                <c:pt idx="2962">
                  <c:v>40674</c:v>
                </c:pt>
                <c:pt idx="2963">
                  <c:v>40675</c:v>
                </c:pt>
                <c:pt idx="2964">
                  <c:v>40676</c:v>
                </c:pt>
                <c:pt idx="2965">
                  <c:v>40679</c:v>
                </c:pt>
                <c:pt idx="2966">
                  <c:v>40680</c:v>
                </c:pt>
                <c:pt idx="2967">
                  <c:v>40681</c:v>
                </c:pt>
                <c:pt idx="2968">
                  <c:v>40682</c:v>
                </c:pt>
                <c:pt idx="2969">
                  <c:v>40683</c:v>
                </c:pt>
                <c:pt idx="2970">
                  <c:v>40686</c:v>
                </c:pt>
                <c:pt idx="2971">
                  <c:v>40687</c:v>
                </c:pt>
                <c:pt idx="2972">
                  <c:v>40688</c:v>
                </c:pt>
                <c:pt idx="2973">
                  <c:v>40689</c:v>
                </c:pt>
                <c:pt idx="2974">
                  <c:v>40690</c:v>
                </c:pt>
                <c:pt idx="2975">
                  <c:v>40693</c:v>
                </c:pt>
                <c:pt idx="2976">
                  <c:v>40694</c:v>
                </c:pt>
                <c:pt idx="2977">
                  <c:v>40695</c:v>
                </c:pt>
                <c:pt idx="2978">
                  <c:v>40696</c:v>
                </c:pt>
                <c:pt idx="2979">
                  <c:v>40697</c:v>
                </c:pt>
                <c:pt idx="2980">
                  <c:v>40700</c:v>
                </c:pt>
                <c:pt idx="2981">
                  <c:v>40701</c:v>
                </c:pt>
                <c:pt idx="2982">
                  <c:v>40702</c:v>
                </c:pt>
                <c:pt idx="2983">
                  <c:v>40703</c:v>
                </c:pt>
                <c:pt idx="2984">
                  <c:v>40704</c:v>
                </c:pt>
                <c:pt idx="2985">
                  <c:v>40707</c:v>
                </c:pt>
                <c:pt idx="2986">
                  <c:v>40708</c:v>
                </c:pt>
                <c:pt idx="2987">
                  <c:v>40709</c:v>
                </c:pt>
                <c:pt idx="2988">
                  <c:v>40710</c:v>
                </c:pt>
                <c:pt idx="2989">
                  <c:v>40711</c:v>
                </c:pt>
                <c:pt idx="2990">
                  <c:v>40714</c:v>
                </c:pt>
                <c:pt idx="2991">
                  <c:v>40715</c:v>
                </c:pt>
                <c:pt idx="2992">
                  <c:v>40716</c:v>
                </c:pt>
                <c:pt idx="2993">
                  <c:v>40717</c:v>
                </c:pt>
                <c:pt idx="2994">
                  <c:v>40718</c:v>
                </c:pt>
                <c:pt idx="2995">
                  <c:v>40721</c:v>
                </c:pt>
                <c:pt idx="2996">
                  <c:v>40722</c:v>
                </c:pt>
                <c:pt idx="2997">
                  <c:v>40723</c:v>
                </c:pt>
                <c:pt idx="2998">
                  <c:v>40724</c:v>
                </c:pt>
                <c:pt idx="2999">
                  <c:v>40725</c:v>
                </c:pt>
                <c:pt idx="3000">
                  <c:v>40728</c:v>
                </c:pt>
                <c:pt idx="3001">
                  <c:v>40729</c:v>
                </c:pt>
                <c:pt idx="3002">
                  <c:v>40730</c:v>
                </c:pt>
                <c:pt idx="3003">
                  <c:v>40731</c:v>
                </c:pt>
                <c:pt idx="3004">
                  <c:v>40732</c:v>
                </c:pt>
                <c:pt idx="3005">
                  <c:v>40735</c:v>
                </c:pt>
                <c:pt idx="3006">
                  <c:v>40736</c:v>
                </c:pt>
                <c:pt idx="3007">
                  <c:v>40737</c:v>
                </c:pt>
                <c:pt idx="3008">
                  <c:v>40738</c:v>
                </c:pt>
                <c:pt idx="3009">
                  <c:v>40739</c:v>
                </c:pt>
                <c:pt idx="3010">
                  <c:v>40742</c:v>
                </c:pt>
                <c:pt idx="3011">
                  <c:v>40743</c:v>
                </c:pt>
                <c:pt idx="3012">
                  <c:v>40744</c:v>
                </c:pt>
                <c:pt idx="3013">
                  <c:v>40745</c:v>
                </c:pt>
                <c:pt idx="3014">
                  <c:v>40746</c:v>
                </c:pt>
                <c:pt idx="3015">
                  <c:v>40749</c:v>
                </c:pt>
                <c:pt idx="3016">
                  <c:v>40750</c:v>
                </c:pt>
                <c:pt idx="3017">
                  <c:v>40751</c:v>
                </c:pt>
                <c:pt idx="3018">
                  <c:v>40752</c:v>
                </c:pt>
                <c:pt idx="3019">
                  <c:v>40753</c:v>
                </c:pt>
                <c:pt idx="3020">
                  <c:v>40756</c:v>
                </c:pt>
                <c:pt idx="3021">
                  <c:v>40757</c:v>
                </c:pt>
                <c:pt idx="3022">
                  <c:v>40758</c:v>
                </c:pt>
                <c:pt idx="3023">
                  <c:v>40759</c:v>
                </c:pt>
                <c:pt idx="3024">
                  <c:v>40760</c:v>
                </c:pt>
                <c:pt idx="3025">
                  <c:v>40763</c:v>
                </c:pt>
                <c:pt idx="3026">
                  <c:v>40764</c:v>
                </c:pt>
                <c:pt idx="3027">
                  <c:v>40765</c:v>
                </c:pt>
                <c:pt idx="3028">
                  <c:v>40766</c:v>
                </c:pt>
                <c:pt idx="3029">
                  <c:v>40767</c:v>
                </c:pt>
                <c:pt idx="3030">
                  <c:v>40770</c:v>
                </c:pt>
                <c:pt idx="3031">
                  <c:v>40771</c:v>
                </c:pt>
                <c:pt idx="3032">
                  <c:v>40772</c:v>
                </c:pt>
                <c:pt idx="3033">
                  <c:v>40773</c:v>
                </c:pt>
                <c:pt idx="3034">
                  <c:v>40774</c:v>
                </c:pt>
                <c:pt idx="3035">
                  <c:v>40777</c:v>
                </c:pt>
                <c:pt idx="3036">
                  <c:v>40778</c:v>
                </c:pt>
                <c:pt idx="3037">
                  <c:v>40779</c:v>
                </c:pt>
                <c:pt idx="3038">
                  <c:v>40780</c:v>
                </c:pt>
                <c:pt idx="3039">
                  <c:v>40781</c:v>
                </c:pt>
                <c:pt idx="3040">
                  <c:v>40784</c:v>
                </c:pt>
                <c:pt idx="3041">
                  <c:v>40785</c:v>
                </c:pt>
                <c:pt idx="3042">
                  <c:v>40786</c:v>
                </c:pt>
                <c:pt idx="3043">
                  <c:v>40787</c:v>
                </c:pt>
                <c:pt idx="3044">
                  <c:v>40788</c:v>
                </c:pt>
                <c:pt idx="3045">
                  <c:v>40791</c:v>
                </c:pt>
                <c:pt idx="3046">
                  <c:v>40792</c:v>
                </c:pt>
                <c:pt idx="3047">
                  <c:v>40793</c:v>
                </c:pt>
                <c:pt idx="3048">
                  <c:v>40794</c:v>
                </c:pt>
                <c:pt idx="3049">
                  <c:v>40795</c:v>
                </c:pt>
                <c:pt idx="3050">
                  <c:v>40798</c:v>
                </c:pt>
                <c:pt idx="3051">
                  <c:v>40799</c:v>
                </c:pt>
                <c:pt idx="3052">
                  <c:v>40800</c:v>
                </c:pt>
                <c:pt idx="3053">
                  <c:v>40801</c:v>
                </c:pt>
                <c:pt idx="3054">
                  <c:v>40802</c:v>
                </c:pt>
                <c:pt idx="3055">
                  <c:v>40805</c:v>
                </c:pt>
                <c:pt idx="3056">
                  <c:v>40806</c:v>
                </c:pt>
                <c:pt idx="3057">
                  <c:v>40807</c:v>
                </c:pt>
                <c:pt idx="3058">
                  <c:v>40808</c:v>
                </c:pt>
                <c:pt idx="3059">
                  <c:v>40809</c:v>
                </c:pt>
                <c:pt idx="3060">
                  <c:v>40812</c:v>
                </c:pt>
                <c:pt idx="3061">
                  <c:v>40813</c:v>
                </c:pt>
                <c:pt idx="3062">
                  <c:v>40814</c:v>
                </c:pt>
                <c:pt idx="3063">
                  <c:v>40815</c:v>
                </c:pt>
                <c:pt idx="3064">
                  <c:v>40816</c:v>
                </c:pt>
                <c:pt idx="3065">
                  <c:v>40819</c:v>
                </c:pt>
                <c:pt idx="3066">
                  <c:v>40820</c:v>
                </c:pt>
                <c:pt idx="3067">
                  <c:v>40821</c:v>
                </c:pt>
                <c:pt idx="3068">
                  <c:v>40822</c:v>
                </c:pt>
                <c:pt idx="3069">
                  <c:v>40823</c:v>
                </c:pt>
                <c:pt idx="3070">
                  <c:v>40826</c:v>
                </c:pt>
                <c:pt idx="3071">
                  <c:v>40827</c:v>
                </c:pt>
                <c:pt idx="3072">
                  <c:v>40828</c:v>
                </c:pt>
                <c:pt idx="3073">
                  <c:v>40829</c:v>
                </c:pt>
                <c:pt idx="3074">
                  <c:v>40830</c:v>
                </c:pt>
                <c:pt idx="3075">
                  <c:v>40833</c:v>
                </c:pt>
                <c:pt idx="3076">
                  <c:v>40834</c:v>
                </c:pt>
                <c:pt idx="3077">
                  <c:v>40835</c:v>
                </c:pt>
                <c:pt idx="3078">
                  <c:v>40836</c:v>
                </c:pt>
                <c:pt idx="3079">
                  <c:v>40837</c:v>
                </c:pt>
                <c:pt idx="3080">
                  <c:v>40840</c:v>
                </c:pt>
                <c:pt idx="3081">
                  <c:v>40841</c:v>
                </c:pt>
                <c:pt idx="3082">
                  <c:v>40842</c:v>
                </c:pt>
                <c:pt idx="3083">
                  <c:v>40843</c:v>
                </c:pt>
                <c:pt idx="3084">
                  <c:v>40844</c:v>
                </c:pt>
                <c:pt idx="3085">
                  <c:v>40847</c:v>
                </c:pt>
                <c:pt idx="3086">
                  <c:v>40848</c:v>
                </c:pt>
                <c:pt idx="3087">
                  <c:v>40849</c:v>
                </c:pt>
                <c:pt idx="3088">
                  <c:v>40850</c:v>
                </c:pt>
                <c:pt idx="3089">
                  <c:v>40851</c:v>
                </c:pt>
                <c:pt idx="3090">
                  <c:v>40854</c:v>
                </c:pt>
                <c:pt idx="3091">
                  <c:v>40855</c:v>
                </c:pt>
                <c:pt idx="3092">
                  <c:v>40856</c:v>
                </c:pt>
                <c:pt idx="3093">
                  <c:v>40857</c:v>
                </c:pt>
                <c:pt idx="3094">
                  <c:v>40858</c:v>
                </c:pt>
                <c:pt idx="3095">
                  <c:v>40861</c:v>
                </c:pt>
                <c:pt idx="3096">
                  <c:v>40862</c:v>
                </c:pt>
                <c:pt idx="3097">
                  <c:v>40863</c:v>
                </c:pt>
                <c:pt idx="3098">
                  <c:v>40864</c:v>
                </c:pt>
                <c:pt idx="3099">
                  <c:v>40865</c:v>
                </c:pt>
                <c:pt idx="3100">
                  <c:v>40868</c:v>
                </c:pt>
                <c:pt idx="3101">
                  <c:v>40869</c:v>
                </c:pt>
                <c:pt idx="3102">
                  <c:v>40870</c:v>
                </c:pt>
                <c:pt idx="3103">
                  <c:v>40871</c:v>
                </c:pt>
                <c:pt idx="3104">
                  <c:v>40872</c:v>
                </c:pt>
                <c:pt idx="3105">
                  <c:v>40875</c:v>
                </c:pt>
                <c:pt idx="3106">
                  <c:v>40876</c:v>
                </c:pt>
                <c:pt idx="3107">
                  <c:v>40877</c:v>
                </c:pt>
                <c:pt idx="3108">
                  <c:v>40878</c:v>
                </c:pt>
                <c:pt idx="3109">
                  <c:v>40879</c:v>
                </c:pt>
                <c:pt idx="3110">
                  <c:v>40882</c:v>
                </c:pt>
                <c:pt idx="3111">
                  <c:v>40883</c:v>
                </c:pt>
                <c:pt idx="3112">
                  <c:v>40884</c:v>
                </c:pt>
                <c:pt idx="3113">
                  <c:v>40885</c:v>
                </c:pt>
                <c:pt idx="3114">
                  <c:v>40886</c:v>
                </c:pt>
                <c:pt idx="3115">
                  <c:v>40889</c:v>
                </c:pt>
                <c:pt idx="3116">
                  <c:v>40890</c:v>
                </c:pt>
                <c:pt idx="3117">
                  <c:v>40891</c:v>
                </c:pt>
                <c:pt idx="3118">
                  <c:v>40892</c:v>
                </c:pt>
                <c:pt idx="3119">
                  <c:v>40893</c:v>
                </c:pt>
                <c:pt idx="3120">
                  <c:v>40896</c:v>
                </c:pt>
                <c:pt idx="3121">
                  <c:v>40897</c:v>
                </c:pt>
                <c:pt idx="3122">
                  <c:v>40898</c:v>
                </c:pt>
                <c:pt idx="3123">
                  <c:v>40899</c:v>
                </c:pt>
                <c:pt idx="3124">
                  <c:v>40900</c:v>
                </c:pt>
                <c:pt idx="3125">
                  <c:v>40903</c:v>
                </c:pt>
                <c:pt idx="3126">
                  <c:v>40904</c:v>
                </c:pt>
                <c:pt idx="3127">
                  <c:v>40905</c:v>
                </c:pt>
                <c:pt idx="3128">
                  <c:v>40906</c:v>
                </c:pt>
                <c:pt idx="3129">
                  <c:v>40907</c:v>
                </c:pt>
                <c:pt idx="3130">
                  <c:v>40910</c:v>
                </c:pt>
                <c:pt idx="3131">
                  <c:v>40911</c:v>
                </c:pt>
                <c:pt idx="3132">
                  <c:v>40912</c:v>
                </c:pt>
                <c:pt idx="3133">
                  <c:v>40913</c:v>
                </c:pt>
                <c:pt idx="3134">
                  <c:v>40914</c:v>
                </c:pt>
                <c:pt idx="3135">
                  <c:v>40917</c:v>
                </c:pt>
                <c:pt idx="3136">
                  <c:v>40918</c:v>
                </c:pt>
                <c:pt idx="3137">
                  <c:v>40919</c:v>
                </c:pt>
                <c:pt idx="3138">
                  <c:v>40920</c:v>
                </c:pt>
                <c:pt idx="3139">
                  <c:v>40921</c:v>
                </c:pt>
                <c:pt idx="3140">
                  <c:v>40924</c:v>
                </c:pt>
                <c:pt idx="3141">
                  <c:v>40925</c:v>
                </c:pt>
                <c:pt idx="3142">
                  <c:v>40926</c:v>
                </c:pt>
                <c:pt idx="3143">
                  <c:v>40927</c:v>
                </c:pt>
                <c:pt idx="3144">
                  <c:v>40928</c:v>
                </c:pt>
                <c:pt idx="3145">
                  <c:v>40931</c:v>
                </c:pt>
                <c:pt idx="3146">
                  <c:v>40932</c:v>
                </c:pt>
                <c:pt idx="3147">
                  <c:v>40933</c:v>
                </c:pt>
                <c:pt idx="3148">
                  <c:v>40934</c:v>
                </c:pt>
                <c:pt idx="3149">
                  <c:v>40935</c:v>
                </c:pt>
                <c:pt idx="3150">
                  <c:v>40938</c:v>
                </c:pt>
                <c:pt idx="3151">
                  <c:v>40939</c:v>
                </c:pt>
                <c:pt idx="3152">
                  <c:v>40940</c:v>
                </c:pt>
                <c:pt idx="3153">
                  <c:v>40941</c:v>
                </c:pt>
                <c:pt idx="3154">
                  <c:v>40942</c:v>
                </c:pt>
                <c:pt idx="3155">
                  <c:v>40945</c:v>
                </c:pt>
                <c:pt idx="3156">
                  <c:v>40946</c:v>
                </c:pt>
                <c:pt idx="3157">
                  <c:v>40947</c:v>
                </c:pt>
                <c:pt idx="3158">
                  <c:v>40948</c:v>
                </c:pt>
                <c:pt idx="3159">
                  <c:v>40949</c:v>
                </c:pt>
                <c:pt idx="3160">
                  <c:v>40952</c:v>
                </c:pt>
                <c:pt idx="3161">
                  <c:v>40953</c:v>
                </c:pt>
                <c:pt idx="3162">
                  <c:v>40954</c:v>
                </c:pt>
                <c:pt idx="3163">
                  <c:v>40955</c:v>
                </c:pt>
                <c:pt idx="3164">
                  <c:v>40956</c:v>
                </c:pt>
                <c:pt idx="3165">
                  <c:v>40959</c:v>
                </c:pt>
                <c:pt idx="3166">
                  <c:v>40960</c:v>
                </c:pt>
                <c:pt idx="3167">
                  <c:v>40961</c:v>
                </c:pt>
                <c:pt idx="3168">
                  <c:v>40962</c:v>
                </c:pt>
                <c:pt idx="3169">
                  <c:v>40963</c:v>
                </c:pt>
                <c:pt idx="3170">
                  <c:v>40966</c:v>
                </c:pt>
                <c:pt idx="3171">
                  <c:v>40967</c:v>
                </c:pt>
                <c:pt idx="3172">
                  <c:v>40968</c:v>
                </c:pt>
                <c:pt idx="3173">
                  <c:v>40969</c:v>
                </c:pt>
                <c:pt idx="3174">
                  <c:v>40970</c:v>
                </c:pt>
                <c:pt idx="3175">
                  <c:v>40973</c:v>
                </c:pt>
                <c:pt idx="3176">
                  <c:v>40974</c:v>
                </c:pt>
                <c:pt idx="3177">
                  <c:v>40975</c:v>
                </c:pt>
                <c:pt idx="3178">
                  <c:v>40976</c:v>
                </c:pt>
                <c:pt idx="3179">
                  <c:v>40977</c:v>
                </c:pt>
                <c:pt idx="3180">
                  <c:v>40980</c:v>
                </c:pt>
                <c:pt idx="3181">
                  <c:v>40981</c:v>
                </c:pt>
                <c:pt idx="3182">
                  <c:v>40982</c:v>
                </c:pt>
                <c:pt idx="3183">
                  <c:v>40983</c:v>
                </c:pt>
                <c:pt idx="3184">
                  <c:v>40984</c:v>
                </c:pt>
                <c:pt idx="3185">
                  <c:v>40987</c:v>
                </c:pt>
                <c:pt idx="3186">
                  <c:v>40988</c:v>
                </c:pt>
                <c:pt idx="3187">
                  <c:v>40989</c:v>
                </c:pt>
                <c:pt idx="3188">
                  <c:v>40990</c:v>
                </c:pt>
                <c:pt idx="3189">
                  <c:v>40991</c:v>
                </c:pt>
                <c:pt idx="3190">
                  <c:v>40994</c:v>
                </c:pt>
                <c:pt idx="3191">
                  <c:v>40995</c:v>
                </c:pt>
                <c:pt idx="3192">
                  <c:v>40996</c:v>
                </c:pt>
                <c:pt idx="3193">
                  <c:v>40997</c:v>
                </c:pt>
                <c:pt idx="3194">
                  <c:v>40998</c:v>
                </c:pt>
                <c:pt idx="3195">
                  <c:v>41001</c:v>
                </c:pt>
                <c:pt idx="3196">
                  <c:v>41002</c:v>
                </c:pt>
                <c:pt idx="3197">
                  <c:v>41003</c:v>
                </c:pt>
                <c:pt idx="3198">
                  <c:v>41004</c:v>
                </c:pt>
                <c:pt idx="3199">
                  <c:v>41005</c:v>
                </c:pt>
                <c:pt idx="3200">
                  <c:v>41008</c:v>
                </c:pt>
                <c:pt idx="3201">
                  <c:v>41009</c:v>
                </c:pt>
                <c:pt idx="3202">
                  <c:v>41010</c:v>
                </c:pt>
                <c:pt idx="3203">
                  <c:v>41011</c:v>
                </c:pt>
                <c:pt idx="3204">
                  <c:v>41012</c:v>
                </c:pt>
                <c:pt idx="3205">
                  <c:v>41015</c:v>
                </c:pt>
                <c:pt idx="3206">
                  <c:v>41016</c:v>
                </c:pt>
                <c:pt idx="3207">
                  <c:v>41017</c:v>
                </c:pt>
                <c:pt idx="3208">
                  <c:v>41018</c:v>
                </c:pt>
                <c:pt idx="3209">
                  <c:v>41019</c:v>
                </c:pt>
                <c:pt idx="3210">
                  <c:v>41022</c:v>
                </c:pt>
                <c:pt idx="3211">
                  <c:v>41023</c:v>
                </c:pt>
                <c:pt idx="3212">
                  <c:v>41024</c:v>
                </c:pt>
                <c:pt idx="3213">
                  <c:v>41025</c:v>
                </c:pt>
                <c:pt idx="3214">
                  <c:v>41026</c:v>
                </c:pt>
                <c:pt idx="3215">
                  <c:v>41029</c:v>
                </c:pt>
                <c:pt idx="3216">
                  <c:v>41030</c:v>
                </c:pt>
                <c:pt idx="3217">
                  <c:v>41031</c:v>
                </c:pt>
                <c:pt idx="3218">
                  <c:v>41032</c:v>
                </c:pt>
                <c:pt idx="3219">
                  <c:v>41033</c:v>
                </c:pt>
                <c:pt idx="3220">
                  <c:v>41036</c:v>
                </c:pt>
                <c:pt idx="3221">
                  <c:v>41037</c:v>
                </c:pt>
                <c:pt idx="3222">
                  <c:v>41038</c:v>
                </c:pt>
                <c:pt idx="3223">
                  <c:v>41039</c:v>
                </c:pt>
                <c:pt idx="3224">
                  <c:v>41040</c:v>
                </c:pt>
                <c:pt idx="3225">
                  <c:v>41043</c:v>
                </c:pt>
                <c:pt idx="3226">
                  <c:v>41044</c:v>
                </c:pt>
                <c:pt idx="3227">
                  <c:v>41045</c:v>
                </c:pt>
                <c:pt idx="3228">
                  <c:v>41046</c:v>
                </c:pt>
                <c:pt idx="3229">
                  <c:v>41047</c:v>
                </c:pt>
                <c:pt idx="3230">
                  <c:v>41050</c:v>
                </c:pt>
                <c:pt idx="3231">
                  <c:v>41051</c:v>
                </c:pt>
                <c:pt idx="3232">
                  <c:v>41052</c:v>
                </c:pt>
                <c:pt idx="3233">
                  <c:v>41053</c:v>
                </c:pt>
                <c:pt idx="3234">
                  <c:v>41054</c:v>
                </c:pt>
                <c:pt idx="3235">
                  <c:v>41057</c:v>
                </c:pt>
                <c:pt idx="3236">
                  <c:v>41058</c:v>
                </c:pt>
                <c:pt idx="3237">
                  <c:v>41059</c:v>
                </c:pt>
                <c:pt idx="3238">
                  <c:v>41060</c:v>
                </c:pt>
                <c:pt idx="3239">
                  <c:v>41061</c:v>
                </c:pt>
                <c:pt idx="3240">
                  <c:v>41064</c:v>
                </c:pt>
                <c:pt idx="3241">
                  <c:v>41065</c:v>
                </c:pt>
                <c:pt idx="3242">
                  <c:v>41066</c:v>
                </c:pt>
                <c:pt idx="3243">
                  <c:v>41067</c:v>
                </c:pt>
                <c:pt idx="3244">
                  <c:v>41068</c:v>
                </c:pt>
                <c:pt idx="3245">
                  <c:v>41071</c:v>
                </c:pt>
                <c:pt idx="3246">
                  <c:v>41072</c:v>
                </c:pt>
                <c:pt idx="3247">
                  <c:v>41073</c:v>
                </c:pt>
                <c:pt idx="3248">
                  <c:v>41074</c:v>
                </c:pt>
                <c:pt idx="3249">
                  <c:v>41075</c:v>
                </c:pt>
                <c:pt idx="3250">
                  <c:v>41078</c:v>
                </c:pt>
                <c:pt idx="3251">
                  <c:v>41079</c:v>
                </c:pt>
                <c:pt idx="3252">
                  <c:v>41080</c:v>
                </c:pt>
                <c:pt idx="3253">
                  <c:v>41081</c:v>
                </c:pt>
                <c:pt idx="3254">
                  <c:v>41082</c:v>
                </c:pt>
                <c:pt idx="3255">
                  <c:v>41085</c:v>
                </c:pt>
                <c:pt idx="3256">
                  <c:v>41086</c:v>
                </c:pt>
                <c:pt idx="3257">
                  <c:v>41087</c:v>
                </c:pt>
                <c:pt idx="3258">
                  <c:v>41088</c:v>
                </c:pt>
                <c:pt idx="3259">
                  <c:v>41089</c:v>
                </c:pt>
                <c:pt idx="3260">
                  <c:v>41092</c:v>
                </c:pt>
                <c:pt idx="3261">
                  <c:v>41093</c:v>
                </c:pt>
                <c:pt idx="3262">
                  <c:v>41094</c:v>
                </c:pt>
                <c:pt idx="3263">
                  <c:v>41095</c:v>
                </c:pt>
                <c:pt idx="3264">
                  <c:v>41096</c:v>
                </c:pt>
                <c:pt idx="3265">
                  <c:v>41099</c:v>
                </c:pt>
                <c:pt idx="3266">
                  <c:v>41100</c:v>
                </c:pt>
                <c:pt idx="3267">
                  <c:v>41101</c:v>
                </c:pt>
                <c:pt idx="3268">
                  <c:v>41102</c:v>
                </c:pt>
                <c:pt idx="3269">
                  <c:v>41103</c:v>
                </c:pt>
                <c:pt idx="3270">
                  <c:v>41106</c:v>
                </c:pt>
                <c:pt idx="3271">
                  <c:v>41107</c:v>
                </c:pt>
                <c:pt idx="3272">
                  <c:v>41108</c:v>
                </c:pt>
                <c:pt idx="3273">
                  <c:v>41109</c:v>
                </c:pt>
                <c:pt idx="3274">
                  <c:v>41110</c:v>
                </c:pt>
                <c:pt idx="3275">
                  <c:v>41113</c:v>
                </c:pt>
                <c:pt idx="3276">
                  <c:v>41114</c:v>
                </c:pt>
                <c:pt idx="3277">
                  <c:v>41115</c:v>
                </c:pt>
                <c:pt idx="3278">
                  <c:v>41116</c:v>
                </c:pt>
                <c:pt idx="3279">
                  <c:v>41117</c:v>
                </c:pt>
                <c:pt idx="3280">
                  <c:v>41120</c:v>
                </c:pt>
                <c:pt idx="3281">
                  <c:v>41121</c:v>
                </c:pt>
                <c:pt idx="3282">
                  <c:v>41122</c:v>
                </c:pt>
                <c:pt idx="3283">
                  <c:v>41123</c:v>
                </c:pt>
                <c:pt idx="3284">
                  <c:v>41124</c:v>
                </c:pt>
                <c:pt idx="3285">
                  <c:v>41127</c:v>
                </c:pt>
                <c:pt idx="3286">
                  <c:v>41128</c:v>
                </c:pt>
                <c:pt idx="3287">
                  <c:v>41129</c:v>
                </c:pt>
                <c:pt idx="3288">
                  <c:v>41130</c:v>
                </c:pt>
                <c:pt idx="3289">
                  <c:v>41131</c:v>
                </c:pt>
                <c:pt idx="3290">
                  <c:v>41134</c:v>
                </c:pt>
                <c:pt idx="3291">
                  <c:v>41135</c:v>
                </c:pt>
                <c:pt idx="3292">
                  <c:v>41136</c:v>
                </c:pt>
                <c:pt idx="3293">
                  <c:v>41137</c:v>
                </c:pt>
                <c:pt idx="3294">
                  <c:v>41138</c:v>
                </c:pt>
                <c:pt idx="3295">
                  <c:v>41141</c:v>
                </c:pt>
                <c:pt idx="3296">
                  <c:v>41142</c:v>
                </c:pt>
                <c:pt idx="3297">
                  <c:v>41143</c:v>
                </c:pt>
                <c:pt idx="3298">
                  <c:v>41144</c:v>
                </c:pt>
                <c:pt idx="3299">
                  <c:v>41145</c:v>
                </c:pt>
                <c:pt idx="3300">
                  <c:v>41148</c:v>
                </c:pt>
                <c:pt idx="3301">
                  <c:v>41149</c:v>
                </c:pt>
                <c:pt idx="3302">
                  <c:v>41150</c:v>
                </c:pt>
                <c:pt idx="3303">
                  <c:v>41151</c:v>
                </c:pt>
                <c:pt idx="3304">
                  <c:v>41152</c:v>
                </c:pt>
                <c:pt idx="3305">
                  <c:v>41155</c:v>
                </c:pt>
                <c:pt idx="3306">
                  <c:v>41156</c:v>
                </c:pt>
                <c:pt idx="3307">
                  <c:v>41157</c:v>
                </c:pt>
                <c:pt idx="3308">
                  <c:v>41158</c:v>
                </c:pt>
                <c:pt idx="3309">
                  <c:v>41159</c:v>
                </c:pt>
                <c:pt idx="3310">
                  <c:v>41162</c:v>
                </c:pt>
                <c:pt idx="3311">
                  <c:v>41163</c:v>
                </c:pt>
                <c:pt idx="3312">
                  <c:v>41164</c:v>
                </c:pt>
                <c:pt idx="3313">
                  <c:v>41165</c:v>
                </c:pt>
                <c:pt idx="3314">
                  <c:v>41166</c:v>
                </c:pt>
                <c:pt idx="3315">
                  <c:v>41169</c:v>
                </c:pt>
                <c:pt idx="3316">
                  <c:v>41170</c:v>
                </c:pt>
                <c:pt idx="3317">
                  <c:v>41171</c:v>
                </c:pt>
                <c:pt idx="3318">
                  <c:v>41172</c:v>
                </c:pt>
                <c:pt idx="3319">
                  <c:v>41173</c:v>
                </c:pt>
                <c:pt idx="3320">
                  <c:v>41176</c:v>
                </c:pt>
                <c:pt idx="3321">
                  <c:v>41177</c:v>
                </c:pt>
                <c:pt idx="3322">
                  <c:v>41178</c:v>
                </c:pt>
                <c:pt idx="3323">
                  <c:v>41179</c:v>
                </c:pt>
                <c:pt idx="3324">
                  <c:v>41180</c:v>
                </c:pt>
                <c:pt idx="3325">
                  <c:v>41183</c:v>
                </c:pt>
                <c:pt idx="3326">
                  <c:v>41184</c:v>
                </c:pt>
                <c:pt idx="3327">
                  <c:v>41185</c:v>
                </c:pt>
                <c:pt idx="3328">
                  <c:v>41186</c:v>
                </c:pt>
                <c:pt idx="3329">
                  <c:v>41187</c:v>
                </c:pt>
                <c:pt idx="3330">
                  <c:v>41190</c:v>
                </c:pt>
                <c:pt idx="3331">
                  <c:v>41191</c:v>
                </c:pt>
                <c:pt idx="3332">
                  <c:v>41192</c:v>
                </c:pt>
                <c:pt idx="3333">
                  <c:v>41193</c:v>
                </c:pt>
                <c:pt idx="3334">
                  <c:v>41194</c:v>
                </c:pt>
                <c:pt idx="3335">
                  <c:v>41197</c:v>
                </c:pt>
                <c:pt idx="3336">
                  <c:v>41198</c:v>
                </c:pt>
                <c:pt idx="3337">
                  <c:v>41199</c:v>
                </c:pt>
                <c:pt idx="3338">
                  <c:v>41200</c:v>
                </c:pt>
                <c:pt idx="3339">
                  <c:v>41201</c:v>
                </c:pt>
                <c:pt idx="3340">
                  <c:v>41204</c:v>
                </c:pt>
                <c:pt idx="3341">
                  <c:v>41205</c:v>
                </c:pt>
                <c:pt idx="3342">
                  <c:v>41206</c:v>
                </c:pt>
                <c:pt idx="3343">
                  <c:v>41207</c:v>
                </c:pt>
                <c:pt idx="3344">
                  <c:v>41208</c:v>
                </c:pt>
                <c:pt idx="3345">
                  <c:v>41211</c:v>
                </c:pt>
                <c:pt idx="3346">
                  <c:v>41212</c:v>
                </c:pt>
                <c:pt idx="3347">
                  <c:v>41213</c:v>
                </c:pt>
                <c:pt idx="3348">
                  <c:v>41214</c:v>
                </c:pt>
                <c:pt idx="3349">
                  <c:v>41215</c:v>
                </c:pt>
                <c:pt idx="3350">
                  <c:v>41218</c:v>
                </c:pt>
                <c:pt idx="3351">
                  <c:v>41219</c:v>
                </c:pt>
                <c:pt idx="3352">
                  <c:v>41220</c:v>
                </c:pt>
                <c:pt idx="3353">
                  <c:v>41221</c:v>
                </c:pt>
                <c:pt idx="3354">
                  <c:v>41222</c:v>
                </c:pt>
                <c:pt idx="3355">
                  <c:v>41225</c:v>
                </c:pt>
                <c:pt idx="3356">
                  <c:v>41226</c:v>
                </c:pt>
                <c:pt idx="3357">
                  <c:v>41227</c:v>
                </c:pt>
                <c:pt idx="3358">
                  <c:v>41228</c:v>
                </c:pt>
                <c:pt idx="3359">
                  <c:v>41229</c:v>
                </c:pt>
                <c:pt idx="3360">
                  <c:v>41232</c:v>
                </c:pt>
                <c:pt idx="3361">
                  <c:v>41233</c:v>
                </c:pt>
                <c:pt idx="3362">
                  <c:v>41234</c:v>
                </c:pt>
                <c:pt idx="3363">
                  <c:v>41235</c:v>
                </c:pt>
                <c:pt idx="3364">
                  <c:v>41236</c:v>
                </c:pt>
                <c:pt idx="3365">
                  <c:v>41239</c:v>
                </c:pt>
                <c:pt idx="3366">
                  <c:v>41240</c:v>
                </c:pt>
                <c:pt idx="3367">
                  <c:v>41241</c:v>
                </c:pt>
                <c:pt idx="3368">
                  <c:v>41242</c:v>
                </c:pt>
                <c:pt idx="3369">
                  <c:v>41243</c:v>
                </c:pt>
                <c:pt idx="3370">
                  <c:v>41246</c:v>
                </c:pt>
                <c:pt idx="3371">
                  <c:v>41247</c:v>
                </c:pt>
                <c:pt idx="3372">
                  <c:v>41248</c:v>
                </c:pt>
                <c:pt idx="3373">
                  <c:v>41249</c:v>
                </c:pt>
                <c:pt idx="3374">
                  <c:v>41250</c:v>
                </c:pt>
                <c:pt idx="3375">
                  <c:v>41253</c:v>
                </c:pt>
                <c:pt idx="3376">
                  <c:v>41254</c:v>
                </c:pt>
                <c:pt idx="3377">
                  <c:v>41255</c:v>
                </c:pt>
                <c:pt idx="3378">
                  <c:v>41256</c:v>
                </c:pt>
                <c:pt idx="3379">
                  <c:v>41257</c:v>
                </c:pt>
                <c:pt idx="3380">
                  <c:v>41260</c:v>
                </c:pt>
                <c:pt idx="3381">
                  <c:v>41261</c:v>
                </c:pt>
                <c:pt idx="3382">
                  <c:v>41262</c:v>
                </c:pt>
                <c:pt idx="3383">
                  <c:v>41263</c:v>
                </c:pt>
                <c:pt idx="3384">
                  <c:v>41264</c:v>
                </c:pt>
                <c:pt idx="3385">
                  <c:v>41267</c:v>
                </c:pt>
                <c:pt idx="3386">
                  <c:v>41268</c:v>
                </c:pt>
                <c:pt idx="3387">
                  <c:v>41269</c:v>
                </c:pt>
                <c:pt idx="3388">
                  <c:v>41270</c:v>
                </c:pt>
                <c:pt idx="3389">
                  <c:v>41271</c:v>
                </c:pt>
                <c:pt idx="3390">
                  <c:v>41274</c:v>
                </c:pt>
                <c:pt idx="3391">
                  <c:v>41275</c:v>
                </c:pt>
                <c:pt idx="3392">
                  <c:v>41276</c:v>
                </c:pt>
                <c:pt idx="3393">
                  <c:v>41277</c:v>
                </c:pt>
                <c:pt idx="3394">
                  <c:v>41278</c:v>
                </c:pt>
                <c:pt idx="3395">
                  <c:v>41281</c:v>
                </c:pt>
                <c:pt idx="3396">
                  <c:v>41282</c:v>
                </c:pt>
                <c:pt idx="3397">
                  <c:v>41283</c:v>
                </c:pt>
                <c:pt idx="3398">
                  <c:v>41284</c:v>
                </c:pt>
                <c:pt idx="3399">
                  <c:v>41285</c:v>
                </c:pt>
                <c:pt idx="3400">
                  <c:v>41288</c:v>
                </c:pt>
                <c:pt idx="3401">
                  <c:v>41289</c:v>
                </c:pt>
                <c:pt idx="3402">
                  <c:v>41290</c:v>
                </c:pt>
                <c:pt idx="3403">
                  <c:v>41291</c:v>
                </c:pt>
                <c:pt idx="3404">
                  <c:v>41292</c:v>
                </c:pt>
                <c:pt idx="3405">
                  <c:v>41295</c:v>
                </c:pt>
                <c:pt idx="3406">
                  <c:v>41296</c:v>
                </c:pt>
                <c:pt idx="3407">
                  <c:v>41297</c:v>
                </c:pt>
                <c:pt idx="3408">
                  <c:v>41298</c:v>
                </c:pt>
                <c:pt idx="3409">
                  <c:v>41299</c:v>
                </c:pt>
                <c:pt idx="3410">
                  <c:v>41302</c:v>
                </c:pt>
                <c:pt idx="3411">
                  <c:v>41303</c:v>
                </c:pt>
                <c:pt idx="3412">
                  <c:v>41304</c:v>
                </c:pt>
                <c:pt idx="3413">
                  <c:v>41305</c:v>
                </c:pt>
                <c:pt idx="3414">
                  <c:v>41306</c:v>
                </c:pt>
                <c:pt idx="3415">
                  <c:v>41309</c:v>
                </c:pt>
                <c:pt idx="3416">
                  <c:v>41310</c:v>
                </c:pt>
                <c:pt idx="3417">
                  <c:v>41311</c:v>
                </c:pt>
                <c:pt idx="3418">
                  <c:v>41312</c:v>
                </c:pt>
                <c:pt idx="3419">
                  <c:v>41313</c:v>
                </c:pt>
                <c:pt idx="3420">
                  <c:v>41316</c:v>
                </c:pt>
                <c:pt idx="3421">
                  <c:v>41317</c:v>
                </c:pt>
                <c:pt idx="3422">
                  <c:v>41318</c:v>
                </c:pt>
                <c:pt idx="3423">
                  <c:v>41319</c:v>
                </c:pt>
                <c:pt idx="3424">
                  <c:v>41320</c:v>
                </c:pt>
                <c:pt idx="3425">
                  <c:v>41323</c:v>
                </c:pt>
                <c:pt idx="3426">
                  <c:v>41324</c:v>
                </c:pt>
                <c:pt idx="3427">
                  <c:v>41325</c:v>
                </c:pt>
                <c:pt idx="3428">
                  <c:v>41326</c:v>
                </c:pt>
                <c:pt idx="3429">
                  <c:v>41327</c:v>
                </c:pt>
                <c:pt idx="3430">
                  <c:v>41330</c:v>
                </c:pt>
                <c:pt idx="3431">
                  <c:v>41331</c:v>
                </c:pt>
                <c:pt idx="3432">
                  <c:v>41332</c:v>
                </c:pt>
                <c:pt idx="3433">
                  <c:v>41333</c:v>
                </c:pt>
                <c:pt idx="3434">
                  <c:v>41334</c:v>
                </c:pt>
                <c:pt idx="3435">
                  <c:v>41337</c:v>
                </c:pt>
                <c:pt idx="3436">
                  <c:v>41338</c:v>
                </c:pt>
                <c:pt idx="3437">
                  <c:v>41339</c:v>
                </c:pt>
                <c:pt idx="3438">
                  <c:v>41340</c:v>
                </c:pt>
                <c:pt idx="3439">
                  <c:v>41341</c:v>
                </c:pt>
                <c:pt idx="3440">
                  <c:v>41344</c:v>
                </c:pt>
                <c:pt idx="3441">
                  <c:v>41345</c:v>
                </c:pt>
                <c:pt idx="3442">
                  <c:v>41346</c:v>
                </c:pt>
                <c:pt idx="3443">
                  <c:v>41347</c:v>
                </c:pt>
                <c:pt idx="3444">
                  <c:v>41348</c:v>
                </c:pt>
                <c:pt idx="3445">
                  <c:v>41351</c:v>
                </c:pt>
                <c:pt idx="3446">
                  <c:v>41352</c:v>
                </c:pt>
                <c:pt idx="3447">
                  <c:v>41353</c:v>
                </c:pt>
                <c:pt idx="3448">
                  <c:v>41354</c:v>
                </c:pt>
                <c:pt idx="3449">
                  <c:v>41355</c:v>
                </c:pt>
                <c:pt idx="3450">
                  <c:v>41358</c:v>
                </c:pt>
                <c:pt idx="3451">
                  <c:v>41359</c:v>
                </c:pt>
                <c:pt idx="3452">
                  <c:v>41360</c:v>
                </c:pt>
                <c:pt idx="3453">
                  <c:v>41361</c:v>
                </c:pt>
                <c:pt idx="3454">
                  <c:v>41362</c:v>
                </c:pt>
                <c:pt idx="3455">
                  <c:v>41365</c:v>
                </c:pt>
                <c:pt idx="3456">
                  <c:v>41366</c:v>
                </c:pt>
                <c:pt idx="3457">
                  <c:v>41367</c:v>
                </c:pt>
                <c:pt idx="3458">
                  <c:v>41368</c:v>
                </c:pt>
                <c:pt idx="3459">
                  <c:v>41369</c:v>
                </c:pt>
                <c:pt idx="3460">
                  <c:v>41372</c:v>
                </c:pt>
                <c:pt idx="3461">
                  <c:v>41373</c:v>
                </c:pt>
                <c:pt idx="3462">
                  <c:v>41374</c:v>
                </c:pt>
                <c:pt idx="3463">
                  <c:v>41375</c:v>
                </c:pt>
                <c:pt idx="3464">
                  <c:v>41376</c:v>
                </c:pt>
                <c:pt idx="3465">
                  <c:v>41379</c:v>
                </c:pt>
                <c:pt idx="3466">
                  <c:v>41380</c:v>
                </c:pt>
                <c:pt idx="3467">
                  <c:v>41381</c:v>
                </c:pt>
                <c:pt idx="3468">
                  <c:v>41382</c:v>
                </c:pt>
                <c:pt idx="3469">
                  <c:v>41383</c:v>
                </c:pt>
                <c:pt idx="3470">
                  <c:v>41386</c:v>
                </c:pt>
                <c:pt idx="3471">
                  <c:v>41387</c:v>
                </c:pt>
                <c:pt idx="3472">
                  <c:v>41388</c:v>
                </c:pt>
                <c:pt idx="3473">
                  <c:v>41389</c:v>
                </c:pt>
                <c:pt idx="3474">
                  <c:v>41390</c:v>
                </c:pt>
                <c:pt idx="3475">
                  <c:v>41393</c:v>
                </c:pt>
                <c:pt idx="3476">
                  <c:v>41394</c:v>
                </c:pt>
                <c:pt idx="3477">
                  <c:v>41395</c:v>
                </c:pt>
                <c:pt idx="3478">
                  <c:v>41396</c:v>
                </c:pt>
                <c:pt idx="3479">
                  <c:v>41397</c:v>
                </c:pt>
                <c:pt idx="3480">
                  <c:v>41400</c:v>
                </c:pt>
                <c:pt idx="3481">
                  <c:v>41401</c:v>
                </c:pt>
                <c:pt idx="3482">
                  <c:v>41402</c:v>
                </c:pt>
                <c:pt idx="3483">
                  <c:v>41403</c:v>
                </c:pt>
                <c:pt idx="3484">
                  <c:v>41404</c:v>
                </c:pt>
                <c:pt idx="3485">
                  <c:v>41407</c:v>
                </c:pt>
                <c:pt idx="3486">
                  <c:v>41408</c:v>
                </c:pt>
                <c:pt idx="3487">
                  <c:v>41409</c:v>
                </c:pt>
                <c:pt idx="3488">
                  <c:v>41410</c:v>
                </c:pt>
                <c:pt idx="3489">
                  <c:v>41411</c:v>
                </c:pt>
                <c:pt idx="3490">
                  <c:v>41414</c:v>
                </c:pt>
                <c:pt idx="3491">
                  <c:v>41415</c:v>
                </c:pt>
                <c:pt idx="3492">
                  <c:v>41416</c:v>
                </c:pt>
                <c:pt idx="3493">
                  <c:v>41417</c:v>
                </c:pt>
                <c:pt idx="3494">
                  <c:v>41418</c:v>
                </c:pt>
                <c:pt idx="3495">
                  <c:v>41421</c:v>
                </c:pt>
                <c:pt idx="3496">
                  <c:v>41422</c:v>
                </c:pt>
                <c:pt idx="3497">
                  <c:v>41423</c:v>
                </c:pt>
                <c:pt idx="3498">
                  <c:v>41424</c:v>
                </c:pt>
                <c:pt idx="3499">
                  <c:v>41425</c:v>
                </c:pt>
                <c:pt idx="3500">
                  <c:v>41428</c:v>
                </c:pt>
                <c:pt idx="3501">
                  <c:v>41429</c:v>
                </c:pt>
                <c:pt idx="3502">
                  <c:v>41430</c:v>
                </c:pt>
                <c:pt idx="3503">
                  <c:v>41431</c:v>
                </c:pt>
                <c:pt idx="3504">
                  <c:v>41432</c:v>
                </c:pt>
                <c:pt idx="3505">
                  <c:v>41435</c:v>
                </c:pt>
                <c:pt idx="3506">
                  <c:v>41436</c:v>
                </c:pt>
                <c:pt idx="3507">
                  <c:v>41437</c:v>
                </c:pt>
                <c:pt idx="3508">
                  <c:v>41438</c:v>
                </c:pt>
                <c:pt idx="3509">
                  <c:v>41439</c:v>
                </c:pt>
                <c:pt idx="3510">
                  <c:v>41442</c:v>
                </c:pt>
                <c:pt idx="3511">
                  <c:v>41443</c:v>
                </c:pt>
                <c:pt idx="3512">
                  <c:v>41444</c:v>
                </c:pt>
                <c:pt idx="3513">
                  <c:v>41445</c:v>
                </c:pt>
                <c:pt idx="3514">
                  <c:v>41446</c:v>
                </c:pt>
                <c:pt idx="3515">
                  <c:v>41449</c:v>
                </c:pt>
                <c:pt idx="3516">
                  <c:v>41450</c:v>
                </c:pt>
                <c:pt idx="3517">
                  <c:v>41451</c:v>
                </c:pt>
                <c:pt idx="3518">
                  <c:v>41452</c:v>
                </c:pt>
                <c:pt idx="3519">
                  <c:v>41453</c:v>
                </c:pt>
                <c:pt idx="3520">
                  <c:v>41456</c:v>
                </c:pt>
                <c:pt idx="3521">
                  <c:v>41457</c:v>
                </c:pt>
                <c:pt idx="3522">
                  <c:v>41458</c:v>
                </c:pt>
                <c:pt idx="3523">
                  <c:v>41459</c:v>
                </c:pt>
                <c:pt idx="3524">
                  <c:v>41460</c:v>
                </c:pt>
                <c:pt idx="3525">
                  <c:v>41463</c:v>
                </c:pt>
                <c:pt idx="3526">
                  <c:v>41464</c:v>
                </c:pt>
                <c:pt idx="3527">
                  <c:v>41465</c:v>
                </c:pt>
                <c:pt idx="3528">
                  <c:v>41466</c:v>
                </c:pt>
                <c:pt idx="3529">
                  <c:v>41467</c:v>
                </c:pt>
                <c:pt idx="3530">
                  <c:v>41470</c:v>
                </c:pt>
                <c:pt idx="3531">
                  <c:v>41471</c:v>
                </c:pt>
                <c:pt idx="3532">
                  <c:v>41472</c:v>
                </c:pt>
                <c:pt idx="3533">
                  <c:v>41473</c:v>
                </c:pt>
                <c:pt idx="3534">
                  <c:v>41474</c:v>
                </c:pt>
                <c:pt idx="3535">
                  <c:v>41477</c:v>
                </c:pt>
                <c:pt idx="3536">
                  <c:v>41478</c:v>
                </c:pt>
                <c:pt idx="3537">
                  <c:v>41479</c:v>
                </c:pt>
                <c:pt idx="3538">
                  <c:v>41480</c:v>
                </c:pt>
                <c:pt idx="3539">
                  <c:v>41481</c:v>
                </c:pt>
                <c:pt idx="3540">
                  <c:v>41484</c:v>
                </c:pt>
                <c:pt idx="3541">
                  <c:v>41485</c:v>
                </c:pt>
                <c:pt idx="3542">
                  <c:v>41486</c:v>
                </c:pt>
                <c:pt idx="3543">
                  <c:v>41487</c:v>
                </c:pt>
                <c:pt idx="3544">
                  <c:v>41488</c:v>
                </c:pt>
                <c:pt idx="3545">
                  <c:v>41491</c:v>
                </c:pt>
                <c:pt idx="3546">
                  <c:v>41492</c:v>
                </c:pt>
                <c:pt idx="3547">
                  <c:v>41493</c:v>
                </c:pt>
                <c:pt idx="3548">
                  <c:v>41494</c:v>
                </c:pt>
                <c:pt idx="3549">
                  <c:v>41495</c:v>
                </c:pt>
                <c:pt idx="3550">
                  <c:v>41498</c:v>
                </c:pt>
                <c:pt idx="3551">
                  <c:v>41499</c:v>
                </c:pt>
                <c:pt idx="3552">
                  <c:v>41500</c:v>
                </c:pt>
                <c:pt idx="3553">
                  <c:v>41501</c:v>
                </c:pt>
                <c:pt idx="3554">
                  <c:v>41502</c:v>
                </c:pt>
                <c:pt idx="3555">
                  <c:v>41505</c:v>
                </c:pt>
                <c:pt idx="3556">
                  <c:v>41506</c:v>
                </c:pt>
                <c:pt idx="3557">
                  <c:v>41507</c:v>
                </c:pt>
                <c:pt idx="3558">
                  <c:v>41508</c:v>
                </c:pt>
                <c:pt idx="3559">
                  <c:v>41509</c:v>
                </c:pt>
                <c:pt idx="3560">
                  <c:v>41512</c:v>
                </c:pt>
                <c:pt idx="3561">
                  <c:v>41513</c:v>
                </c:pt>
                <c:pt idx="3562">
                  <c:v>41514</c:v>
                </c:pt>
                <c:pt idx="3563">
                  <c:v>41515</c:v>
                </c:pt>
                <c:pt idx="3564">
                  <c:v>41516</c:v>
                </c:pt>
                <c:pt idx="3565">
                  <c:v>41519</c:v>
                </c:pt>
                <c:pt idx="3566">
                  <c:v>41520</c:v>
                </c:pt>
                <c:pt idx="3567">
                  <c:v>41521</c:v>
                </c:pt>
                <c:pt idx="3568">
                  <c:v>41522</c:v>
                </c:pt>
                <c:pt idx="3569">
                  <c:v>41523</c:v>
                </c:pt>
                <c:pt idx="3570">
                  <c:v>41526</c:v>
                </c:pt>
                <c:pt idx="3571">
                  <c:v>41527</c:v>
                </c:pt>
                <c:pt idx="3572">
                  <c:v>41528</c:v>
                </c:pt>
                <c:pt idx="3573">
                  <c:v>41529</c:v>
                </c:pt>
                <c:pt idx="3574">
                  <c:v>41530</c:v>
                </c:pt>
                <c:pt idx="3575">
                  <c:v>41533</c:v>
                </c:pt>
                <c:pt idx="3576">
                  <c:v>41534</c:v>
                </c:pt>
                <c:pt idx="3577">
                  <c:v>41535</c:v>
                </c:pt>
                <c:pt idx="3578">
                  <c:v>41536</c:v>
                </c:pt>
                <c:pt idx="3579">
                  <c:v>41537</c:v>
                </c:pt>
                <c:pt idx="3580">
                  <c:v>41540</c:v>
                </c:pt>
                <c:pt idx="3581">
                  <c:v>41541</c:v>
                </c:pt>
                <c:pt idx="3582">
                  <c:v>41542</c:v>
                </c:pt>
                <c:pt idx="3583">
                  <c:v>41543</c:v>
                </c:pt>
                <c:pt idx="3584">
                  <c:v>41544</c:v>
                </c:pt>
                <c:pt idx="3585">
                  <c:v>41547</c:v>
                </c:pt>
                <c:pt idx="3586">
                  <c:v>41548</c:v>
                </c:pt>
                <c:pt idx="3587">
                  <c:v>41549</c:v>
                </c:pt>
                <c:pt idx="3588">
                  <c:v>41550</c:v>
                </c:pt>
                <c:pt idx="3589">
                  <c:v>41551</c:v>
                </c:pt>
                <c:pt idx="3590">
                  <c:v>41554</c:v>
                </c:pt>
                <c:pt idx="3591">
                  <c:v>41555</c:v>
                </c:pt>
                <c:pt idx="3592">
                  <c:v>41556</c:v>
                </c:pt>
                <c:pt idx="3593">
                  <c:v>41557</c:v>
                </c:pt>
                <c:pt idx="3594">
                  <c:v>41558</c:v>
                </c:pt>
                <c:pt idx="3595">
                  <c:v>41561</c:v>
                </c:pt>
                <c:pt idx="3596">
                  <c:v>41562</c:v>
                </c:pt>
                <c:pt idx="3597">
                  <c:v>41563</c:v>
                </c:pt>
                <c:pt idx="3598">
                  <c:v>41564</c:v>
                </c:pt>
                <c:pt idx="3599">
                  <c:v>41565</c:v>
                </c:pt>
                <c:pt idx="3600">
                  <c:v>41568</c:v>
                </c:pt>
                <c:pt idx="3601">
                  <c:v>41569</c:v>
                </c:pt>
                <c:pt idx="3602">
                  <c:v>41570</c:v>
                </c:pt>
                <c:pt idx="3603">
                  <c:v>41571</c:v>
                </c:pt>
                <c:pt idx="3604">
                  <c:v>41572</c:v>
                </c:pt>
                <c:pt idx="3605">
                  <c:v>41575</c:v>
                </c:pt>
                <c:pt idx="3606">
                  <c:v>41576</c:v>
                </c:pt>
                <c:pt idx="3607">
                  <c:v>41577</c:v>
                </c:pt>
                <c:pt idx="3608">
                  <c:v>41578</c:v>
                </c:pt>
                <c:pt idx="3609">
                  <c:v>41579</c:v>
                </c:pt>
                <c:pt idx="3610">
                  <c:v>41582</c:v>
                </c:pt>
                <c:pt idx="3611">
                  <c:v>41583</c:v>
                </c:pt>
                <c:pt idx="3612">
                  <c:v>41584</c:v>
                </c:pt>
                <c:pt idx="3613">
                  <c:v>41585</c:v>
                </c:pt>
                <c:pt idx="3614">
                  <c:v>41586</c:v>
                </c:pt>
                <c:pt idx="3615">
                  <c:v>41589</c:v>
                </c:pt>
                <c:pt idx="3616">
                  <c:v>41590</c:v>
                </c:pt>
                <c:pt idx="3617">
                  <c:v>41591</c:v>
                </c:pt>
                <c:pt idx="3618">
                  <c:v>41592</c:v>
                </c:pt>
                <c:pt idx="3619">
                  <c:v>41593</c:v>
                </c:pt>
                <c:pt idx="3620">
                  <c:v>41596</c:v>
                </c:pt>
                <c:pt idx="3621">
                  <c:v>41597</c:v>
                </c:pt>
                <c:pt idx="3622">
                  <c:v>41598</c:v>
                </c:pt>
                <c:pt idx="3623">
                  <c:v>41599</c:v>
                </c:pt>
                <c:pt idx="3624">
                  <c:v>41600</c:v>
                </c:pt>
                <c:pt idx="3625">
                  <c:v>41603</c:v>
                </c:pt>
                <c:pt idx="3626">
                  <c:v>41604</c:v>
                </c:pt>
                <c:pt idx="3627">
                  <c:v>41605</c:v>
                </c:pt>
                <c:pt idx="3628">
                  <c:v>41606</c:v>
                </c:pt>
                <c:pt idx="3629">
                  <c:v>41607</c:v>
                </c:pt>
                <c:pt idx="3630">
                  <c:v>41610</c:v>
                </c:pt>
                <c:pt idx="3631">
                  <c:v>41611</c:v>
                </c:pt>
                <c:pt idx="3632">
                  <c:v>41612</c:v>
                </c:pt>
                <c:pt idx="3633">
                  <c:v>41613</c:v>
                </c:pt>
                <c:pt idx="3634">
                  <c:v>41614</c:v>
                </c:pt>
                <c:pt idx="3635">
                  <c:v>41617</c:v>
                </c:pt>
                <c:pt idx="3636">
                  <c:v>41618</c:v>
                </c:pt>
                <c:pt idx="3637">
                  <c:v>41619</c:v>
                </c:pt>
                <c:pt idx="3638">
                  <c:v>41620</c:v>
                </c:pt>
                <c:pt idx="3639">
                  <c:v>41621</c:v>
                </c:pt>
                <c:pt idx="3640">
                  <c:v>41624</c:v>
                </c:pt>
                <c:pt idx="3641">
                  <c:v>41625</c:v>
                </c:pt>
                <c:pt idx="3642">
                  <c:v>41626</c:v>
                </c:pt>
                <c:pt idx="3643">
                  <c:v>41627</c:v>
                </c:pt>
                <c:pt idx="3644">
                  <c:v>41628</c:v>
                </c:pt>
                <c:pt idx="3645">
                  <c:v>41631</c:v>
                </c:pt>
                <c:pt idx="3646">
                  <c:v>41632</c:v>
                </c:pt>
                <c:pt idx="3647">
                  <c:v>41633</c:v>
                </c:pt>
                <c:pt idx="3648">
                  <c:v>41634</c:v>
                </c:pt>
                <c:pt idx="3649">
                  <c:v>41635</c:v>
                </c:pt>
                <c:pt idx="3650">
                  <c:v>41638</c:v>
                </c:pt>
                <c:pt idx="3651">
                  <c:v>41639</c:v>
                </c:pt>
                <c:pt idx="3652">
                  <c:v>41640</c:v>
                </c:pt>
                <c:pt idx="3653">
                  <c:v>41641</c:v>
                </c:pt>
                <c:pt idx="3654">
                  <c:v>41642</c:v>
                </c:pt>
                <c:pt idx="3655">
                  <c:v>41645</c:v>
                </c:pt>
                <c:pt idx="3656">
                  <c:v>41646</c:v>
                </c:pt>
                <c:pt idx="3657">
                  <c:v>41647</c:v>
                </c:pt>
                <c:pt idx="3658">
                  <c:v>41648</c:v>
                </c:pt>
                <c:pt idx="3659">
                  <c:v>41649</c:v>
                </c:pt>
                <c:pt idx="3660">
                  <c:v>41652</c:v>
                </c:pt>
                <c:pt idx="3661">
                  <c:v>41653</c:v>
                </c:pt>
                <c:pt idx="3662">
                  <c:v>41654</c:v>
                </c:pt>
                <c:pt idx="3663">
                  <c:v>41655</c:v>
                </c:pt>
                <c:pt idx="3664">
                  <c:v>41656</c:v>
                </c:pt>
                <c:pt idx="3665">
                  <c:v>41659</c:v>
                </c:pt>
                <c:pt idx="3666">
                  <c:v>41660</c:v>
                </c:pt>
                <c:pt idx="3667">
                  <c:v>41661</c:v>
                </c:pt>
                <c:pt idx="3668">
                  <c:v>41662</c:v>
                </c:pt>
                <c:pt idx="3669">
                  <c:v>41663</c:v>
                </c:pt>
                <c:pt idx="3670">
                  <c:v>41666</c:v>
                </c:pt>
                <c:pt idx="3671">
                  <c:v>41667</c:v>
                </c:pt>
                <c:pt idx="3672">
                  <c:v>41668</c:v>
                </c:pt>
                <c:pt idx="3673">
                  <c:v>41669</c:v>
                </c:pt>
                <c:pt idx="3674">
                  <c:v>41670</c:v>
                </c:pt>
                <c:pt idx="3675">
                  <c:v>41673</c:v>
                </c:pt>
                <c:pt idx="3676">
                  <c:v>41674</c:v>
                </c:pt>
                <c:pt idx="3677">
                  <c:v>41675</c:v>
                </c:pt>
                <c:pt idx="3678">
                  <c:v>41676</c:v>
                </c:pt>
                <c:pt idx="3679">
                  <c:v>41677</c:v>
                </c:pt>
                <c:pt idx="3680">
                  <c:v>41680</c:v>
                </c:pt>
                <c:pt idx="3681">
                  <c:v>41681</c:v>
                </c:pt>
                <c:pt idx="3682">
                  <c:v>41682</c:v>
                </c:pt>
                <c:pt idx="3683">
                  <c:v>41683</c:v>
                </c:pt>
                <c:pt idx="3684">
                  <c:v>41684</c:v>
                </c:pt>
                <c:pt idx="3685">
                  <c:v>41687</c:v>
                </c:pt>
                <c:pt idx="3686">
                  <c:v>41688</c:v>
                </c:pt>
                <c:pt idx="3687">
                  <c:v>41689</c:v>
                </c:pt>
                <c:pt idx="3688">
                  <c:v>41690</c:v>
                </c:pt>
                <c:pt idx="3689">
                  <c:v>41691</c:v>
                </c:pt>
                <c:pt idx="3690">
                  <c:v>41694</c:v>
                </c:pt>
                <c:pt idx="3691">
                  <c:v>41695</c:v>
                </c:pt>
                <c:pt idx="3692">
                  <c:v>41696</c:v>
                </c:pt>
                <c:pt idx="3693">
                  <c:v>41697</c:v>
                </c:pt>
                <c:pt idx="3694">
                  <c:v>41698</c:v>
                </c:pt>
                <c:pt idx="3695">
                  <c:v>41701</c:v>
                </c:pt>
                <c:pt idx="3696">
                  <c:v>41702</c:v>
                </c:pt>
                <c:pt idx="3697">
                  <c:v>41703</c:v>
                </c:pt>
                <c:pt idx="3698">
                  <c:v>41704</c:v>
                </c:pt>
                <c:pt idx="3699">
                  <c:v>41705</c:v>
                </c:pt>
                <c:pt idx="3700">
                  <c:v>41708</c:v>
                </c:pt>
                <c:pt idx="3701">
                  <c:v>41709</c:v>
                </c:pt>
                <c:pt idx="3702">
                  <c:v>41710</c:v>
                </c:pt>
                <c:pt idx="3703">
                  <c:v>41711</c:v>
                </c:pt>
                <c:pt idx="3704">
                  <c:v>41712</c:v>
                </c:pt>
                <c:pt idx="3705">
                  <c:v>41715</c:v>
                </c:pt>
                <c:pt idx="3706">
                  <c:v>41716</c:v>
                </c:pt>
                <c:pt idx="3707">
                  <c:v>41717</c:v>
                </c:pt>
                <c:pt idx="3708">
                  <c:v>41718</c:v>
                </c:pt>
                <c:pt idx="3709">
                  <c:v>41719</c:v>
                </c:pt>
                <c:pt idx="3710">
                  <c:v>41722</c:v>
                </c:pt>
                <c:pt idx="3711">
                  <c:v>41723</c:v>
                </c:pt>
                <c:pt idx="3712">
                  <c:v>41724</c:v>
                </c:pt>
                <c:pt idx="3713">
                  <c:v>41725</c:v>
                </c:pt>
                <c:pt idx="3714">
                  <c:v>41726</c:v>
                </c:pt>
                <c:pt idx="3715">
                  <c:v>41729</c:v>
                </c:pt>
                <c:pt idx="3716">
                  <c:v>41730</c:v>
                </c:pt>
                <c:pt idx="3717">
                  <c:v>41731</c:v>
                </c:pt>
                <c:pt idx="3718">
                  <c:v>41732</c:v>
                </c:pt>
                <c:pt idx="3719">
                  <c:v>41733</c:v>
                </c:pt>
                <c:pt idx="3720">
                  <c:v>41736</c:v>
                </c:pt>
                <c:pt idx="3721">
                  <c:v>41737</c:v>
                </c:pt>
                <c:pt idx="3722">
                  <c:v>41738</c:v>
                </c:pt>
                <c:pt idx="3723">
                  <c:v>41739</c:v>
                </c:pt>
                <c:pt idx="3724">
                  <c:v>41740</c:v>
                </c:pt>
                <c:pt idx="3725">
                  <c:v>41743</c:v>
                </c:pt>
                <c:pt idx="3726">
                  <c:v>41744</c:v>
                </c:pt>
                <c:pt idx="3727">
                  <c:v>41745</c:v>
                </c:pt>
                <c:pt idx="3728">
                  <c:v>41746</c:v>
                </c:pt>
                <c:pt idx="3729">
                  <c:v>41747</c:v>
                </c:pt>
                <c:pt idx="3730">
                  <c:v>41750</c:v>
                </c:pt>
                <c:pt idx="3731">
                  <c:v>41751</c:v>
                </c:pt>
                <c:pt idx="3732">
                  <c:v>41752</c:v>
                </c:pt>
                <c:pt idx="3733">
                  <c:v>41753</c:v>
                </c:pt>
                <c:pt idx="3734">
                  <c:v>41754</c:v>
                </c:pt>
                <c:pt idx="3735">
                  <c:v>41757</c:v>
                </c:pt>
                <c:pt idx="3736">
                  <c:v>41758</c:v>
                </c:pt>
                <c:pt idx="3737">
                  <c:v>41759</c:v>
                </c:pt>
                <c:pt idx="3738">
                  <c:v>41760</c:v>
                </c:pt>
                <c:pt idx="3739">
                  <c:v>41761</c:v>
                </c:pt>
                <c:pt idx="3740">
                  <c:v>41764</c:v>
                </c:pt>
                <c:pt idx="3741">
                  <c:v>41765</c:v>
                </c:pt>
                <c:pt idx="3742">
                  <c:v>41766</c:v>
                </c:pt>
                <c:pt idx="3743">
                  <c:v>41767</c:v>
                </c:pt>
                <c:pt idx="3744">
                  <c:v>41768</c:v>
                </c:pt>
                <c:pt idx="3745">
                  <c:v>41771</c:v>
                </c:pt>
                <c:pt idx="3746">
                  <c:v>41772</c:v>
                </c:pt>
                <c:pt idx="3747">
                  <c:v>41773</c:v>
                </c:pt>
                <c:pt idx="3748">
                  <c:v>41774</c:v>
                </c:pt>
                <c:pt idx="3749">
                  <c:v>41775</c:v>
                </c:pt>
                <c:pt idx="3750">
                  <c:v>41778</c:v>
                </c:pt>
                <c:pt idx="3751">
                  <c:v>41779</c:v>
                </c:pt>
                <c:pt idx="3752">
                  <c:v>41780</c:v>
                </c:pt>
                <c:pt idx="3753">
                  <c:v>41781</c:v>
                </c:pt>
                <c:pt idx="3754">
                  <c:v>41782</c:v>
                </c:pt>
                <c:pt idx="3755">
                  <c:v>41785</c:v>
                </c:pt>
                <c:pt idx="3756">
                  <c:v>41786</c:v>
                </c:pt>
                <c:pt idx="3757">
                  <c:v>41787</c:v>
                </c:pt>
                <c:pt idx="3758">
                  <c:v>41788</c:v>
                </c:pt>
                <c:pt idx="3759">
                  <c:v>41789</c:v>
                </c:pt>
                <c:pt idx="3760">
                  <c:v>41792</c:v>
                </c:pt>
                <c:pt idx="3761">
                  <c:v>41793</c:v>
                </c:pt>
                <c:pt idx="3762">
                  <c:v>41794</c:v>
                </c:pt>
                <c:pt idx="3763">
                  <c:v>41795</c:v>
                </c:pt>
                <c:pt idx="3764">
                  <c:v>41796</c:v>
                </c:pt>
                <c:pt idx="3765">
                  <c:v>41799</c:v>
                </c:pt>
                <c:pt idx="3766">
                  <c:v>41800</c:v>
                </c:pt>
                <c:pt idx="3767">
                  <c:v>41801</c:v>
                </c:pt>
                <c:pt idx="3768">
                  <c:v>41802</c:v>
                </c:pt>
                <c:pt idx="3769">
                  <c:v>41803</c:v>
                </c:pt>
                <c:pt idx="3770">
                  <c:v>41806</c:v>
                </c:pt>
                <c:pt idx="3771">
                  <c:v>41807</c:v>
                </c:pt>
                <c:pt idx="3772">
                  <c:v>41808</c:v>
                </c:pt>
                <c:pt idx="3773">
                  <c:v>41809</c:v>
                </c:pt>
                <c:pt idx="3774">
                  <c:v>41810</c:v>
                </c:pt>
                <c:pt idx="3775">
                  <c:v>41813</c:v>
                </c:pt>
                <c:pt idx="3776">
                  <c:v>41814</c:v>
                </c:pt>
                <c:pt idx="3777">
                  <c:v>41815</c:v>
                </c:pt>
                <c:pt idx="3778">
                  <c:v>41816</c:v>
                </c:pt>
                <c:pt idx="3779">
                  <c:v>41817</c:v>
                </c:pt>
                <c:pt idx="3780">
                  <c:v>41820</c:v>
                </c:pt>
                <c:pt idx="3781">
                  <c:v>41821</c:v>
                </c:pt>
                <c:pt idx="3782">
                  <c:v>41822</c:v>
                </c:pt>
                <c:pt idx="3783">
                  <c:v>41823</c:v>
                </c:pt>
                <c:pt idx="3784">
                  <c:v>41824</c:v>
                </c:pt>
                <c:pt idx="3785">
                  <c:v>41827</c:v>
                </c:pt>
                <c:pt idx="3786">
                  <c:v>41828</c:v>
                </c:pt>
                <c:pt idx="3787">
                  <c:v>41829</c:v>
                </c:pt>
                <c:pt idx="3788">
                  <c:v>41830</c:v>
                </c:pt>
                <c:pt idx="3789">
                  <c:v>41831</c:v>
                </c:pt>
                <c:pt idx="3790">
                  <c:v>41834</c:v>
                </c:pt>
                <c:pt idx="3791">
                  <c:v>41835</c:v>
                </c:pt>
                <c:pt idx="3792">
                  <c:v>41836</c:v>
                </c:pt>
                <c:pt idx="3793">
                  <c:v>41837</c:v>
                </c:pt>
                <c:pt idx="3794">
                  <c:v>41838</c:v>
                </c:pt>
                <c:pt idx="3795">
                  <c:v>41841</c:v>
                </c:pt>
                <c:pt idx="3796">
                  <c:v>41842</c:v>
                </c:pt>
                <c:pt idx="3797">
                  <c:v>41843</c:v>
                </c:pt>
                <c:pt idx="3798">
                  <c:v>41844</c:v>
                </c:pt>
                <c:pt idx="3799">
                  <c:v>41845</c:v>
                </c:pt>
                <c:pt idx="3800">
                  <c:v>41848</c:v>
                </c:pt>
                <c:pt idx="3801">
                  <c:v>41849</c:v>
                </c:pt>
                <c:pt idx="3802">
                  <c:v>41850</c:v>
                </c:pt>
                <c:pt idx="3803">
                  <c:v>41851</c:v>
                </c:pt>
                <c:pt idx="3804">
                  <c:v>41852</c:v>
                </c:pt>
                <c:pt idx="3805">
                  <c:v>41855</c:v>
                </c:pt>
                <c:pt idx="3806">
                  <c:v>41856</c:v>
                </c:pt>
                <c:pt idx="3807">
                  <c:v>41857</c:v>
                </c:pt>
                <c:pt idx="3808">
                  <c:v>41858</c:v>
                </c:pt>
                <c:pt idx="3809">
                  <c:v>41859</c:v>
                </c:pt>
                <c:pt idx="3810">
                  <c:v>41862</c:v>
                </c:pt>
                <c:pt idx="3811">
                  <c:v>41863</c:v>
                </c:pt>
                <c:pt idx="3812">
                  <c:v>41864</c:v>
                </c:pt>
                <c:pt idx="3813">
                  <c:v>41865</c:v>
                </c:pt>
                <c:pt idx="3814">
                  <c:v>41866</c:v>
                </c:pt>
                <c:pt idx="3815">
                  <c:v>41869</c:v>
                </c:pt>
                <c:pt idx="3816">
                  <c:v>41870</c:v>
                </c:pt>
                <c:pt idx="3817">
                  <c:v>41871</c:v>
                </c:pt>
                <c:pt idx="3818">
                  <c:v>41872</c:v>
                </c:pt>
                <c:pt idx="3819">
                  <c:v>41873</c:v>
                </c:pt>
                <c:pt idx="3820">
                  <c:v>41876</c:v>
                </c:pt>
                <c:pt idx="3821">
                  <c:v>41877</c:v>
                </c:pt>
                <c:pt idx="3822">
                  <c:v>41878</c:v>
                </c:pt>
                <c:pt idx="3823">
                  <c:v>41879</c:v>
                </c:pt>
                <c:pt idx="3824">
                  <c:v>41880</c:v>
                </c:pt>
                <c:pt idx="3825">
                  <c:v>41883</c:v>
                </c:pt>
                <c:pt idx="3826">
                  <c:v>41884</c:v>
                </c:pt>
                <c:pt idx="3827">
                  <c:v>41885</c:v>
                </c:pt>
                <c:pt idx="3828">
                  <c:v>41886</c:v>
                </c:pt>
                <c:pt idx="3829">
                  <c:v>41887</c:v>
                </c:pt>
                <c:pt idx="3830">
                  <c:v>41890</c:v>
                </c:pt>
                <c:pt idx="3831">
                  <c:v>41891</c:v>
                </c:pt>
                <c:pt idx="3832">
                  <c:v>41892</c:v>
                </c:pt>
                <c:pt idx="3833">
                  <c:v>41893</c:v>
                </c:pt>
                <c:pt idx="3834">
                  <c:v>41894</c:v>
                </c:pt>
                <c:pt idx="3835">
                  <c:v>41897</c:v>
                </c:pt>
                <c:pt idx="3836">
                  <c:v>41898</c:v>
                </c:pt>
                <c:pt idx="3837">
                  <c:v>41899</c:v>
                </c:pt>
                <c:pt idx="3838">
                  <c:v>41900</c:v>
                </c:pt>
                <c:pt idx="3839">
                  <c:v>41901</c:v>
                </c:pt>
                <c:pt idx="3840">
                  <c:v>41904</c:v>
                </c:pt>
                <c:pt idx="3841">
                  <c:v>41905</c:v>
                </c:pt>
                <c:pt idx="3842">
                  <c:v>41906</c:v>
                </c:pt>
                <c:pt idx="3843">
                  <c:v>41907</c:v>
                </c:pt>
                <c:pt idx="3844">
                  <c:v>41908</c:v>
                </c:pt>
                <c:pt idx="3845">
                  <c:v>41911</c:v>
                </c:pt>
                <c:pt idx="3846">
                  <c:v>41912</c:v>
                </c:pt>
                <c:pt idx="3847">
                  <c:v>41913</c:v>
                </c:pt>
                <c:pt idx="3848">
                  <c:v>41914</c:v>
                </c:pt>
                <c:pt idx="3849">
                  <c:v>41915</c:v>
                </c:pt>
                <c:pt idx="3850">
                  <c:v>41918</c:v>
                </c:pt>
                <c:pt idx="3851">
                  <c:v>41919</c:v>
                </c:pt>
                <c:pt idx="3852">
                  <c:v>41920</c:v>
                </c:pt>
                <c:pt idx="3853">
                  <c:v>41921</c:v>
                </c:pt>
                <c:pt idx="3854">
                  <c:v>41922</c:v>
                </c:pt>
                <c:pt idx="3855">
                  <c:v>41925</c:v>
                </c:pt>
                <c:pt idx="3856">
                  <c:v>41926</c:v>
                </c:pt>
                <c:pt idx="3857">
                  <c:v>41927</c:v>
                </c:pt>
                <c:pt idx="3858">
                  <c:v>41928</c:v>
                </c:pt>
                <c:pt idx="3859">
                  <c:v>41929</c:v>
                </c:pt>
                <c:pt idx="3860">
                  <c:v>41932</c:v>
                </c:pt>
                <c:pt idx="3861">
                  <c:v>41933</c:v>
                </c:pt>
                <c:pt idx="3862">
                  <c:v>41934</c:v>
                </c:pt>
                <c:pt idx="3863">
                  <c:v>41935</c:v>
                </c:pt>
                <c:pt idx="3864">
                  <c:v>41936</c:v>
                </c:pt>
                <c:pt idx="3865">
                  <c:v>41939</c:v>
                </c:pt>
                <c:pt idx="3866">
                  <c:v>41940</c:v>
                </c:pt>
                <c:pt idx="3867">
                  <c:v>41941</c:v>
                </c:pt>
                <c:pt idx="3868">
                  <c:v>41942</c:v>
                </c:pt>
                <c:pt idx="3869">
                  <c:v>41943</c:v>
                </c:pt>
                <c:pt idx="3870">
                  <c:v>41946</c:v>
                </c:pt>
                <c:pt idx="3871">
                  <c:v>41947</c:v>
                </c:pt>
                <c:pt idx="3872">
                  <c:v>41948</c:v>
                </c:pt>
                <c:pt idx="3873">
                  <c:v>41949</c:v>
                </c:pt>
                <c:pt idx="3874">
                  <c:v>41950</c:v>
                </c:pt>
                <c:pt idx="3875">
                  <c:v>41953</c:v>
                </c:pt>
                <c:pt idx="3876">
                  <c:v>41954</c:v>
                </c:pt>
                <c:pt idx="3877">
                  <c:v>41955</c:v>
                </c:pt>
                <c:pt idx="3878">
                  <c:v>41956</c:v>
                </c:pt>
                <c:pt idx="3879">
                  <c:v>41957</c:v>
                </c:pt>
                <c:pt idx="3880">
                  <c:v>41960</c:v>
                </c:pt>
                <c:pt idx="3881">
                  <c:v>41961</c:v>
                </c:pt>
                <c:pt idx="3882">
                  <c:v>41962</c:v>
                </c:pt>
                <c:pt idx="3883">
                  <c:v>41963</c:v>
                </c:pt>
                <c:pt idx="3884">
                  <c:v>41964</c:v>
                </c:pt>
                <c:pt idx="3885">
                  <c:v>41967</c:v>
                </c:pt>
                <c:pt idx="3886">
                  <c:v>41968</c:v>
                </c:pt>
                <c:pt idx="3887">
                  <c:v>41969</c:v>
                </c:pt>
                <c:pt idx="3888">
                  <c:v>41970</c:v>
                </c:pt>
                <c:pt idx="3889">
                  <c:v>41971</c:v>
                </c:pt>
                <c:pt idx="3890">
                  <c:v>41974</c:v>
                </c:pt>
                <c:pt idx="3891">
                  <c:v>41975</c:v>
                </c:pt>
                <c:pt idx="3892">
                  <c:v>41976</c:v>
                </c:pt>
                <c:pt idx="3893">
                  <c:v>41977</c:v>
                </c:pt>
                <c:pt idx="3894">
                  <c:v>41978</c:v>
                </c:pt>
                <c:pt idx="3895">
                  <c:v>41981</c:v>
                </c:pt>
                <c:pt idx="3896">
                  <c:v>41982</c:v>
                </c:pt>
                <c:pt idx="3897">
                  <c:v>41983</c:v>
                </c:pt>
                <c:pt idx="3898">
                  <c:v>41984</c:v>
                </c:pt>
                <c:pt idx="3899">
                  <c:v>41985</c:v>
                </c:pt>
                <c:pt idx="3900">
                  <c:v>41988</c:v>
                </c:pt>
                <c:pt idx="3901">
                  <c:v>41989</c:v>
                </c:pt>
                <c:pt idx="3902">
                  <c:v>41990</c:v>
                </c:pt>
                <c:pt idx="3903">
                  <c:v>41991</c:v>
                </c:pt>
                <c:pt idx="3904">
                  <c:v>41992</c:v>
                </c:pt>
                <c:pt idx="3905">
                  <c:v>41995</c:v>
                </c:pt>
                <c:pt idx="3906">
                  <c:v>41996</c:v>
                </c:pt>
                <c:pt idx="3907">
                  <c:v>41997</c:v>
                </c:pt>
                <c:pt idx="3908">
                  <c:v>41998</c:v>
                </c:pt>
                <c:pt idx="3909">
                  <c:v>41999</c:v>
                </c:pt>
                <c:pt idx="3910">
                  <c:v>42002</c:v>
                </c:pt>
                <c:pt idx="3911">
                  <c:v>42003</c:v>
                </c:pt>
                <c:pt idx="3912">
                  <c:v>42004</c:v>
                </c:pt>
                <c:pt idx="3913">
                  <c:v>42005</c:v>
                </c:pt>
                <c:pt idx="3914">
                  <c:v>42006</c:v>
                </c:pt>
                <c:pt idx="3915">
                  <c:v>42009</c:v>
                </c:pt>
                <c:pt idx="3916">
                  <c:v>42010</c:v>
                </c:pt>
                <c:pt idx="3917">
                  <c:v>42011</c:v>
                </c:pt>
                <c:pt idx="3918">
                  <c:v>42012</c:v>
                </c:pt>
                <c:pt idx="3919">
                  <c:v>42013</c:v>
                </c:pt>
                <c:pt idx="3920">
                  <c:v>42016</c:v>
                </c:pt>
                <c:pt idx="3921">
                  <c:v>42017</c:v>
                </c:pt>
                <c:pt idx="3922">
                  <c:v>42018</c:v>
                </c:pt>
                <c:pt idx="3923">
                  <c:v>42019</c:v>
                </c:pt>
                <c:pt idx="3924">
                  <c:v>42020</c:v>
                </c:pt>
                <c:pt idx="3925">
                  <c:v>42023</c:v>
                </c:pt>
                <c:pt idx="3926">
                  <c:v>42024</c:v>
                </c:pt>
                <c:pt idx="3927">
                  <c:v>42025</c:v>
                </c:pt>
                <c:pt idx="3928">
                  <c:v>42026</c:v>
                </c:pt>
                <c:pt idx="3929">
                  <c:v>42027</c:v>
                </c:pt>
                <c:pt idx="3930">
                  <c:v>42030</c:v>
                </c:pt>
                <c:pt idx="3931">
                  <c:v>42031</c:v>
                </c:pt>
                <c:pt idx="3932">
                  <c:v>42032</c:v>
                </c:pt>
                <c:pt idx="3933">
                  <c:v>42033</c:v>
                </c:pt>
                <c:pt idx="3934">
                  <c:v>42034</c:v>
                </c:pt>
                <c:pt idx="3935">
                  <c:v>42037</c:v>
                </c:pt>
                <c:pt idx="3936">
                  <c:v>42038</c:v>
                </c:pt>
                <c:pt idx="3937">
                  <c:v>42039</c:v>
                </c:pt>
                <c:pt idx="3938">
                  <c:v>42040</c:v>
                </c:pt>
                <c:pt idx="3939">
                  <c:v>42041</c:v>
                </c:pt>
                <c:pt idx="3940">
                  <c:v>42044</c:v>
                </c:pt>
                <c:pt idx="3941">
                  <c:v>42045</c:v>
                </c:pt>
                <c:pt idx="3942">
                  <c:v>42046</c:v>
                </c:pt>
                <c:pt idx="3943">
                  <c:v>42047</c:v>
                </c:pt>
                <c:pt idx="3944">
                  <c:v>42048</c:v>
                </c:pt>
                <c:pt idx="3945">
                  <c:v>42051</c:v>
                </c:pt>
                <c:pt idx="3946">
                  <c:v>42052</c:v>
                </c:pt>
                <c:pt idx="3947">
                  <c:v>42053</c:v>
                </c:pt>
                <c:pt idx="3948">
                  <c:v>42054</c:v>
                </c:pt>
                <c:pt idx="3949">
                  <c:v>42055</c:v>
                </c:pt>
                <c:pt idx="3950">
                  <c:v>42058</c:v>
                </c:pt>
                <c:pt idx="3951">
                  <c:v>42059</c:v>
                </c:pt>
                <c:pt idx="3952">
                  <c:v>42060</c:v>
                </c:pt>
                <c:pt idx="3953">
                  <c:v>42061</c:v>
                </c:pt>
                <c:pt idx="3954">
                  <c:v>42062</c:v>
                </c:pt>
                <c:pt idx="3955">
                  <c:v>42065</c:v>
                </c:pt>
                <c:pt idx="3956">
                  <c:v>42066</c:v>
                </c:pt>
                <c:pt idx="3957">
                  <c:v>42067</c:v>
                </c:pt>
                <c:pt idx="3958">
                  <c:v>42068</c:v>
                </c:pt>
                <c:pt idx="3959">
                  <c:v>42069</c:v>
                </c:pt>
                <c:pt idx="3960">
                  <c:v>42072</c:v>
                </c:pt>
                <c:pt idx="3961">
                  <c:v>42073</c:v>
                </c:pt>
                <c:pt idx="3962">
                  <c:v>42074</c:v>
                </c:pt>
                <c:pt idx="3963">
                  <c:v>42075</c:v>
                </c:pt>
                <c:pt idx="3964">
                  <c:v>42076</c:v>
                </c:pt>
                <c:pt idx="3965">
                  <c:v>42079</c:v>
                </c:pt>
                <c:pt idx="3966">
                  <c:v>42080</c:v>
                </c:pt>
                <c:pt idx="3967">
                  <c:v>42081</c:v>
                </c:pt>
                <c:pt idx="3968">
                  <c:v>42082</c:v>
                </c:pt>
                <c:pt idx="3969">
                  <c:v>42083</c:v>
                </c:pt>
                <c:pt idx="3970">
                  <c:v>42086</c:v>
                </c:pt>
                <c:pt idx="3971">
                  <c:v>42087</c:v>
                </c:pt>
                <c:pt idx="3972">
                  <c:v>42088</c:v>
                </c:pt>
                <c:pt idx="3973">
                  <c:v>42089</c:v>
                </c:pt>
                <c:pt idx="3974">
                  <c:v>42090</c:v>
                </c:pt>
                <c:pt idx="3975">
                  <c:v>42093</c:v>
                </c:pt>
                <c:pt idx="3976">
                  <c:v>42094</c:v>
                </c:pt>
                <c:pt idx="3977">
                  <c:v>42095</c:v>
                </c:pt>
                <c:pt idx="3978">
                  <c:v>42096</c:v>
                </c:pt>
                <c:pt idx="3979">
                  <c:v>42097</c:v>
                </c:pt>
                <c:pt idx="3980">
                  <c:v>42100</c:v>
                </c:pt>
                <c:pt idx="3981">
                  <c:v>42101</c:v>
                </c:pt>
                <c:pt idx="3982">
                  <c:v>42102</c:v>
                </c:pt>
                <c:pt idx="3983">
                  <c:v>42103</c:v>
                </c:pt>
                <c:pt idx="3984">
                  <c:v>42104</c:v>
                </c:pt>
                <c:pt idx="3985">
                  <c:v>42107</c:v>
                </c:pt>
                <c:pt idx="3986">
                  <c:v>42108</c:v>
                </c:pt>
                <c:pt idx="3987">
                  <c:v>42109</c:v>
                </c:pt>
                <c:pt idx="3988">
                  <c:v>42110</c:v>
                </c:pt>
                <c:pt idx="3989">
                  <c:v>42111</c:v>
                </c:pt>
                <c:pt idx="3990">
                  <c:v>42114</c:v>
                </c:pt>
                <c:pt idx="3991">
                  <c:v>42115</c:v>
                </c:pt>
                <c:pt idx="3992">
                  <c:v>42116</c:v>
                </c:pt>
                <c:pt idx="3993">
                  <c:v>42117</c:v>
                </c:pt>
                <c:pt idx="3994">
                  <c:v>42118</c:v>
                </c:pt>
                <c:pt idx="3995">
                  <c:v>42121</c:v>
                </c:pt>
                <c:pt idx="3996">
                  <c:v>42122</c:v>
                </c:pt>
                <c:pt idx="3997">
                  <c:v>42123</c:v>
                </c:pt>
                <c:pt idx="3998">
                  <c:v>42124</c:v>
                </c:pt>
                <c:pt idx="3999">
                  <c:v>42125</c:v>
                </c:pt>
                <c:pt idx="4000">
                  <c:v>42128</c:v>
                </c:pt>
                <c:pt idx="4001">
                  <c:v>42129</c:v>
                </c:pt>
                <c:pt idx="4002">
                  <c:v>42130</c:v>
                </c:pt>
                <c:pt idx="4003">
                  <c:v>42131</c:v>
                </c:pt>
                <c:pt idx="4004">
                  <c:v>42132</c:v>
                </c:pt>
                <c:pt idx="4005">
                  <c:v>42135</c:v>
                </c:pt>
                <c:pt idx="4006">
                  <c:v>42136</c:v>
                </c:pt>
                <c:pt idx="4007">
                  <c:v>42137</c:v>
                </c:pt>
                <c:pt idx="4008">
                  <c:v>42138</c:v>
                </c:pt>
                <c:pt idx="4009">
                  <c:v>42139</c:v>
                </c:pt>
                <c:pt idx="4010">
                  <c:v>42142</c:v>
                </c:pt>
                <c:pt idx="4011">
                  <c:v>42143</c:v>
                </c:pt>
                <c:pt idx="4012">
                  <c:v>42144</c:v>
                </c:pt>
                <c:pt idx="4013">
                  <c:v>42145</c:v>
                </c:pt>
                <c:pt idx="4014">
                  <c:v>42146</c:v>
                </c:pt>
                <c:pt idx="4015">
                  <c:v>42149</c:v>
                </c:pt>
                <c:pt idx="4016">
                  <c:v>42150</c:v>
                </c:pt>
                <c:pt idx="4017">
                  <c:v>42151</c:v>
                </c:pt>
                <c:pt idx="4018">
                  <c:v>42152</c:v>
                </c:pt>
                <c:pt idx="4019">
                  <c:v>42153</c:v>
                </c:pt>
                <c:pt idx="4020">
                  <c:v>42156</c:v>
                </c:pt>
                <c:pt idx="4021">
                  <c:v>42157</c:v>
                </c:pt>
                <c:pt idx="4022">
                  <c:v>42158</c:v>
                </c:pt>
                <c:pt idx="4023">
                  <c:v>42159</c:v>
                </c:pt>
                <c:pt idx="4024">
                  <c:v>42160</c:v>
                </c:pt>
                <c:pt idx="4025">
                  <c:v>42163</c:v>
                </c:pt>
                <c:pt idx="4026">
                  <c:v>42164</c:v>
                </c:pt>
                <c:pt idx="4027">
                  <c:v>42165</c:v>
                </c:pt>
                <c:pt idx="4028">
                  <c:v>42166</c:v>
                </c:pt>
                <c:pt idx="4029">
                  <c:v>42167</c:v>
                </c:pt>
                <c:pt idx="4030">
                  <c:v>42170</c:v>
                </c:pt>
                <c:pt idx="4031">
                  <c:v>42171</c:v>
                </c:pt>
                <c:pt idx="4032">
                  <c:v>42172</c:v>
                </c:pt>
                <c:pt idx="4033">
                  <c:v>42173</c:v>
                </c:pt>
                <c:pt idx="4034">
                  <c:v>42174</c:v>
                </c:pt>
                <c:pt idx="4035">
                  <c:v>42177</c:v>
                </c:pt>
                <c:pt idx="4036">
                  <c:v>42178</c:v>
                </c:pt>
                <c:pt idx="4037">
                  <c:v>42179</c:v>
                </c:pt>
                <c:pt idx="4038">
                  <c:v>42180</c:v>
                </c:pt>
                <c:pt idx="4039">
                  <c:v>42181</c:v>
                </c:pt>
                <c:pt idx="4040">
                  <c:v>42184</c:v>
                </c:pt>
                <c:pt idx="4041">
                  <c:v>42185</c:v>
                </c:pt>
                <c:pt idx="4042">
                  <c:v>42186</c:v>
                </c:pt>
                <c:pt idx="4043">
                  <c:v>42187</c:v>
                </c:pt>
                <c:pt idx="4044">
                  <c:v>42188</c:v>
                </c:pt>
                <c:pt idx="4045">
                  <c:v>42191</c:v>
                </c:pt>
                <c:pt idx="4046">
                  <c:v>42192</c:v>
                </c:pt>
                <c:pt idx="4047">
                  <c:v>42193</c:v>
                </c:pt>
                <c:pt idx="4048">
                  <c:v>42194</c:v>
                </c:pt>
                <c:pt idx="4049">
                  <c:v>42195</c:v>
                </c:pt>
                <c:pt idx="4050">
                  <c:v>42198</c:v>
                </c:pt>
                <c:pt idx="4051">
                  <c:v>42199</c:v>
                </c:pt>
                <c:pt idx="4052">
                  <c:v>42200</c:v>
                </c:pt>
                <c:pt idx="4053">
                  <c:v>42201</c:v>
                </c:pt>
                <c:pt idx="4054">
                  <c:v>42202</c:v>
                </c:pt>
                <c:pt idx="4055">
                  <c:v>42205</c:v>
                </c:pt>
                <c:pt idx="4056">
                  <c:v>42206</c:v>
                </c:pt>
                <c:pt idx="4057">
                  <c:v>42207</c:v>
                </c:pt>
                <c:pt idx="4058">
                  <c:v>42208</c:v>
                </c:pt>
                <c:pt idx="4059">
                  <c:v>42209</c:v>
                </c:pt>
                <c:pt idx="4060">
                  <c:v>42212</c:v>
                </c:pt>
                <c:pt idx="4061">
                  <c:v>42213</c:v>
                </c:pt>
                <c:pt idx="4062">
                  <c:v>42214</c:v>
                </c:pt>
                <c:pt idx="4063">
                  <c:v>42215</c:v>
                </c:pt>
                <c:pt idx="4064">
                  <c:v>42216</c:v>
                </c:pt>
                <c:pt idx="4065">
                  <c:v>42219</c:v>
                </c:pt>
                <c:pt idx="4066">
                  <c:v>42220</c:v>
                </c:pt>
                <c:pt idx="4067">
                  <c:v>42221</c:v>
                </c:pt>
                <c:pt idx="4068">
                  <c:v>42222</c:v>
                </c:pt>
                <c:pt idx="4069">
                  <c:v>42223</c:v>
                </c:pt>
                <c:pt idx="4070">
                  <c:v>42226</c:v>
                </c:pt>
                <c:pt idx="4071">
                  <c:v>42227</c:v>
                </c:pt>
                <c:pt idx="4072">
                  <c:v>42228</c:v>
                </c:pt>
                <c:pt idx="4073">
                  <c:v>42229</c:v>
                </c:pt>
                <c:pt idx="4074">
                  <c:v>42230</c:v>
                </c:pt>
                <c:pt idx="4075">
                  <c:v>42233</c:v>
                </c:pt>
                <c:pt idx="4076">
                  <c:v>42234</c:v>
                </c:pt>
                <c:pt idx="4077">
                  <c:v>42235</c:v>
                </c:pt>
                <c:pt idx="4078">
                  <c:v>42236</c:v>
                </c:pt>
                <c:pt idx="4079">
                  <c:v>42237</c:v>
                </c:pt>
                <c:pt idx="4080">
                  <c:v>42240</c:v>
                </c:pt>
                <c:pt idx="4081">
                  <c:v>42241</c:v>
                </c:pt>
                <c:pt idx="4082">
                  <c:v>42242</c:v>
                </c:pt>
                <c:pt idx="4083">
                  <c:v>42243</c:v>
                </c:pt>
                <c:pt idx="4084">
                  <c:v>42244</c:v>
                </c:pt>
                <c:pt idx="4085">
                  <c:v>42247</c:v>
                </c:pt>
                <c:pt idx="4086">
                  <c:v>42248</c:v>
                </c:pt>
                <c:pt idx="4087">
                  <c:v>42249</c:v>
                </c:pt>
                <c:pt idx="4088">
                  <c:v>42250</c:v>
                </c:pt>
                <c:pt idx="4089">
                  <c:v>42251</c:v>
                </c:pt>
                <c:pt idx="4090">
                  <c:v>42254</c:v>
                </c:pt>
                <c:pt idx="4091">
                  <c:v>42255</c:v>
                </c:pt>
                <c:pt idx="4092">
                  <c:v>42256</c:v>
                </c:pt>
                <c:pt idx="4093">
                  <c:v>42257</c:v>
                </c:pt>
                <c:pt idx="4094">
                  <c:v>42258</c:v>
                </c:pt>
                <c:pt idx="4095">
                  <c:v>42261</c:v>
                </c:pt>
                <c:pt idx="4096">
                  <c:v>42262</c:v>
                </c:pt>
                <c:pt idx="4097">
                  <c:v>42263</c:v>
                </c:pt>
                <c:pt idx="4098">
                  <c:v>42264</c:v>
                </c:pt>
                <c:pt idx="4099">
                  <c:v>42265</c:v>
                </c:pt>
                <c:pt idx="4100">
                  <c:v>42268</c:v>
                </c:pt>
                <c:pt idx="4101">
                  <c:v>42269</c:v>
                </c:pt>
                <c:pt idx="4102">
                  <c:v>42270</c:v>
                </c:pt>
                <c:pt idx="4103">
                  <c:v>42271</c:v>
                </c:pt>
                <c:pt idx="4104">
                  <c:v>42272</c:v>
                </c:pt>
                <c:pt idx="4105">
                  <c:v>42275</c:v>
                </c:pt>
                <c:pt idx="4106">
                  <c:v>42276</c:v>
                </c:pt>
                <c:pt idx="4107">
                  <c:v>42277</c:v>
                </c:pt>
                <c:pt idx="4108">
                  <c:v>42278</c:v>
                </c:pt>
                <c:pt idx="4109">
                  <c:v>42279</c:v>
                </c:pt>
                <c:pt idx="4110">
                  <c:v>42282</c:v>
                </c:pt>
                <c:pt idx="4111">
                  <c:v>42283</c:v>
                </c:pt>
                <c:pt idx="4112">
                  <c:v>42284</c:v>
                </c:pt>
                <c:pt idx="4113">
                  <c:v>42285</c:v>
                </c:pt>
                <c:pt idx="4114">
                  <c:v>42286</c:v>
                </c:pt>
                <c:pt idx="4115">
                  <c:v>42289</c:v>
                </c:pt>
                <c:pt idx="4116">
                  <c:v>42290</c:v>
                </c:pt>
                <c:pt idx="4117">
                  <c:v>42291</c:v>
                </c:pt>
                <c:pt idx="4118">
                  <c:v>42292</c:v>
                </c:pt>
                <c:pt idx="4119">
                  <c:v>42293</c:v>
                </c:pt>
                <c:pt idx="4120">
                  <c:v>42296</c:v>
                </c:pt>
                <c:pt idx="4121">
                  <c:v>42297</c:v>
                </c:pt>
                <c:pt idx="4122">
                  <c:v>42298</c:v>
                </c:pt>
                <c:pt idx="4123">
                  <c:v>42299</c:v>
                </c:pt>
                <c:pt idx="4124">
                  <c:v>42300</c:v>
                </c:pt>
                <c:pt idx="4125">
                  <c:v>42303</c:v>
                </c:pt>
                <c:pt idx="4126">
                  <c:v>42304</c:v>
                </c:pt>
                <c:pt idx="4127">
                  <c:v>42305</c:v>
                </c:pt>
                <c:pt idx="4128">
                  <c:v>42306</c:v>
                </c:pt>
                <c:pt idx="4129">
                  <c:v>42307</c:v>
                </c:pt>
                <c:pt idx="4130">
                  <c:v>42310</c:v>
                </c:pt>
                <c:pt idx="4131">
                  <c:v>42311</c:v>
                </c:pt>
                <c:pt idx="4132">
                  <c:v>42312</c:v>
                </c:pt>
                <c:pt idx="4133">
                  <c:v>42313</c:v>
                </c:pt>
                <c:pt idx="4134">
                  <c:v>42314</c:v>
                </c:pt>
                <c:pt idx="4135">
                  <c:v>42317</c:v>
                </c:pt>
                <c:pt idx="4136">
                  <c:v>42318</c:v>
                </c:pt>
                <c:pt idx="4137">
                  <c:v>42319</c:v>
                </c:pt>
                <c:pt idx="4138">
                  <c:v>42320</c:v>
                </c:pt>
                <c:pt idx="4139">
                  <c:v>42321</c:v>
                </c:pt>
                <c:pt idx="4140">
                  <c:v>42324</c:v>
                </c:pt>
                <c:pt idx="4141">
                  <c:v>42325</c:v>
                </c:pt>
                <c:pt idx="4142">
                  <c:v>42326</c:v>
                </c:pt>
                <c:pt idx="4143">
                  <c:v>42327</c:v>
                </c:pt>
                <c:pt idx="4144">
                  <c:v>42328</c:v>
                </c:pt>
                <c:pt idx="4145">
                  <c:v>42331</c:v>
                </c:pt>
                <c:pt idx="4146">
                  <c:v>42332</c:v>
                </c:pt>
                <c:pt idx="4147">
                  <c:v>42333</c:v>
                </c:pt>
                <c:pt idx="4148">
                  <c:v>42334</c:v>
                </c:pt>
                <c:pt idx="4149">
                  <c:v>42335</c:v>
                </c:pt>
                <c:pt idx="4150">
                  <c:v>42338</c:v>
                </c:pt>
                <c:pt idx="4151">
                  <c:v>42339</c:v>
                </c:pt>
                <c:pt idx="4152">
                  <c:v>42340</c:v>
                </c:pt>
                <c:pt idx="4153">
                  <c:v>42341</c:v>
                </c:pt>
                <c:pt idx="4154">
                  <c:v>42342</c:v>
                </c:pt>
                <c:pt idx="4155">
                  <c:v>42345</c:v>
                </c:pt>
                <c:pt idx="4156">
                  <c:v>42346</c:v>
                </c:pt>
                <c:pt idx="4157">
                  <c:v>42347</c:v>
                </c:pt>
                <c:pt idx="4158">
                  <c:v>42348</c:v>
                </c:pt>
                <c:pt idx="4159">
                  <c:v>42349</c:v>
                </c:pt>
                <c:pt idx="4160">
                  <c:v>42352</c:v>
                </c:pt>
                <c:pt idx="4161">
                  <c:v>42353</c:v>
                </c:pt>
                <c:pt idx="4162">
                  <c:v>42354</c:v>
                </c:pt>
                <c:pt idx="4163">
                  <c:v>42355</c:v>
                </c:pt>
                <c:pt idx="4164">
                  <c:v>42356</c:v>
                </c:pt>
                <c:pt idx="4165">
                  <c:v>42359</c:v>
                </c:pt>
                <c:pt idx="4166">
                  <c:v>42360</c:v>
                </c:pt>
                <c:pt idx="4167">
                  <c:v>42361</c:v>
                </c:pt>
                <c:pt idx="4168">
                  <c:v>42362</c:v>
                </c:pt>
                <c:pt idx="4169">
                  <c:v>42363</c:v>
                </c:pt>
                <c:pt idx="4170">
                  <c:v>42366</c:v>
                </c:pt>
                <c:pt idx="4171">
                  <c:v>42367</c:v>
                </c:pt>
                <c:pt idx="4172">
                  <c:v>42368</c:v>
                </c:pt>
                <c:pt idx="4173">
                  <c:v>42369</c:v>
                </c:pt>
                <c:pt idx="4174">
                  <c:v>42370</c:v>
                </c:pt>
                <c:pt idx="4175">
                  <c:v>42373</c:v>
                </c:pt>
                <c:pt idx="4176">
                  <c:v>42374</c:v>
                </c:pt>
                <c:pt idx="4177">
                  <c:v>42375</c:v>
                </c:pt>
                <c:pt idx="4178">
                  <c:v>42376</c:v>
                </c:pt>
                <c:pt idx="4179">
                  <c:v>42377</c:v>
                </c:pt>
                <c:pt idx="4180">
                  <c:v>42380</c:v>
                </c:pt>
                <c:pt idx="4181">
                  <c:v>42381</c:v>
                </c:pt>
                <c:pt idx="4182">
                  <c:v>42382</c:v>
                </c:pt>
                <c:pt idx="4183">
                  <c:v>42383</c:v>
                </c:pt>
                <c:pt idx="4184">
                  <c:v>42384</c:v>
                </c:pt>
                <c:pt idx="4185">
                  <c:v>42387</c:v>
                </c:pt>
                <c:pt idx="4186">
                  <c:v>42388</c:v>
                </c:pt>
                <c:pt idx="4187">
                  <c:v>42389</c:v>
                </c:pt>
                <c:pt idx="4188">
                  <c:v>42390</c:v>
                </c:pt>
                <c:pt idx="4189">
                  <c:v>42391</c:v>
                </c:pt>
                <c:pt idx="4190">
                  <c:v>42394</c:v>
                </c:pt>
                <c:pt idx="4191">
                  <c:v>42395</c:v>
                </c:pt>
                <c:pt idx="4192">
                  <c:v>42396</c:v>
                </c:pt>
                <c:pt idx="4193">
                  <c:v>42397</c:v>
                </c:pt>
                <c:pt idx="4194">
                  <c:v>42398</c:v>
                </c:pt>
                <c:pt idx="4195">
                  <c:v>42401</c:v>
                </c:pt>
                <c:pt idx="4196">
                  <c:v>42402</c:v>
                </c:pt>
                <c:pt idx="4197">
                  <c:v>42403</c:v>
                </c:pt>
                <c:pt idx="4198">
                  <c:v>42404</c:v>
                </c:pt>
                <c:pt idx="4199">
                  <c:v>42405</c:v>
                </c:pt>
                <c:pt idx="4200">
                  <c:v>42408</c:v>
                </c:pt>
                <c:pt idx="4201">
                  <c:v>42409</c:v>
                </c:pt>
                <c:pt idx="4202">
                  <c:v>42410</c:v>
                </c:pt>
                <c:pt idx="4203">
                  <c:v>42411</c:v>
                </c:pt>
                <c:pt idx="4204">
                  <c:v>42412</c:v>
                </c:pt>
                <c:pt idx="4205">
                  <c:v>42415</c:v>
                </c:pt>
                <c:pt idx="4206">
                  <c:v>42416</c:v>
                </c:pt>
                <c:pt idx="4207">
                  <c:v>42417</c:v>
                </c:pt>
                <c:pt idx="4208">
                  <c:v>42418</c:v>
                </c:pt>
                <c:pt idx="4209">
                  <c:v>42419</c:v>
                </c:pt>
                <c:pt idx="4210">
                  <c:v>42422</c:v>
                </c:pt>
                <c:pt idx="4211">
                  <c:v>42423</c:v>
                </c:pt>
                <c:pt idx="4212">
                  <c:v>42424</c:v>
                </c:pt>
                <c:pt idx="4213">
                  <c:v>42425</c:v>
                </c:pt>
                <c:pt idx="4214">
                  <c:v>42426</c:v>
                </c:pt>
                <c:pt idx="4215">
                  <c:v>42429</c:v>
                </c:pt>
                <c:pt idx="4216">
                  <c:v>42430</c:v>
                </c:pt>
                <c:pt idx="4217">
                  <c:v>42431</c:v>
                </c:pt>
                <c:pt idx="4218">
                  <c:v>42432</c:v>
                </c:pt>
                <c:pt idx="4219">
                  <c:v>42433</c:v>
                </c:pt>
                <c:pt idx="4220">
                  <c:v>42436</c:v>
                </c:pt>
                <c:pt idx="4221">
                  <c:v>42437</c:v>
                </c:pt>
                <c:pt idx="4222">
                  <c:v>42438</c:v>
                </c:pt>
                <c:pt idx="4223">
                  <c:v>42439</c:v>
                </c:pt>
                <c:pt idx="4224">
                  <c:v>42440</c:v>
                </c:pt>
                <c:pt idx="4225">
                  <c:v>42443</c:v>
                </c:pt>
                <c:pt idx="4226">
                  <c:v>42444</c:v>
                </c:pt>
                <c:pt idx="4227">
                  <c:v>42445</c:v>
                </c:pt>
                <c:pt idx="4228">
                  <c:v>42446</c:v>
                </c:pt>
                <c:pt idx="4229">
                  <c:v>42447</c:v>
                </c:pt>
                <c:pt idx="4230">
                  <c:v>42450</c:v>
                </c:pt>
                <c:pt idx="4231">
                  <c:v>42451</c:v>
                </c:pt>
                <c:pt idx="4232">
                  <c:v>42452</c:v>
                </c:pt>
                <c:pt idx="4233">
                  <c:v>42453</c:v>
                </c:pt>
                <c:pt idx="4234">
                  <c:v>42454</c:v>
                </c:pt>
                <c:pt idx="4235">
                  <c:v>42457</c:v>
                </c:pt>
                <c:pt idx="4236">
                  <c:v>42458</c:v>
                </c:pt>
                <c:pt idx="4237">
                  <c:v>42459</c:v>
                </c:pt>
                <c:pt idx="4238">
                  <c:v>42460</c:v>
                </c:pt>
                <c:pt idx="4239">
                  <c:v>42461</c:v>
                </c:pt>
                <c:pt idx="4240">
                  <c:v>42464</c:v>
                </c:pt>
                <c:pt idx="4241">
                  <c:v>42465</c:v>
                </c:pt>
                <c:pt idx="4242">
                  <c:v>42466</c:v>
                </c:pt>
                <c:pt idx="4243">
                  <c:v>42467</c:v>
                </c:pt>
                <c:pt idx="4244">
                  <c:v>42468</c:v>
                </c:pt>
                <c:pt idx="4245">
                  <c:v>42471</c:v>
                </c:pt>
                <c:pt idx="4246">
                  <c:v>42472</c:v>
                </c:pt>
                <c:pt idx="4247">
                  <c:v>42473</c:v>
                </c:pt>
                <c:pt idx="4248">
                  <c:v>42474</c:v>
                </c:pt>
                <c:pt idx="4249">
                  <c:v>42475</c:v>
                </c:pt>
                <c:pt idx="4250">
                  <c:v>42478</c:v>
                </c:pt>
                <c:pt idx="4251">
                  <c:v>42479</c:v>
                </c:pt>
                <c:pt idx="4252">
                  <c:v>42480</c:v>
                </c:pt>
                <c:pt idx="4253">
                  <c:v>42481</c:v>
                </c:pt>
                <c:pt idx="4254">
                  <c:v>42482</c:v>
                </c:pt>
                <c:pt idx="4255">
                  <c:v>42485</c:v>
                </c:pt>
                <c:pt idx="4256">
                  <c:v>42486</c:v>
                </c:pt>
                <c:pt idx="4257">
                  <c:v>42487</c:v>
                </c:pt>
                <c:pt idx="4258">
                  <c:v>42488</c:v>
                </c:pt>
                <c:pt idx="4259">
                  <c:v>42489</c:v>
                </c:pt>
                <c:pt idx="4260">
                  <c:v>42492</c:v>
                </c:pt>
                <c:pt idx="4261">
                  <c:v>42493</c:v>
                </c:pt>
                <c:pt idx="4262">
                  <c:v>42494</c:v>
                </c:pt>
                <c:pt idx="4263">
                  <c:v>42495</c:v>
                </c:pt>
                <c:pt idx="4264">
                  <c:v>42496</c:v>
                </c:pt>
                <c:pt idx="4265">
                  <c:v>42499</c:v>
                </c:pt>
                <c:pt idx="4266">
                  <c:v>42500</c:v>
                </c:pt>
                <c:pt idx="4267">
                  <c:v>42501</c:v>
                </c:pt>
                <c:pt idx="4268">
                  <c:v>42502</c:v>
                </c:pt>
                <c:pt idx="4269">
                  <c:v>42503</c:v>
                </c:pt>
                <c:pt idx="4270">
                  <c:v>42506</c:v>
                </c:pt>
                <c:pt idx="4271">
                  <c:v>42507</c:v>
                </c:pt>
                <c:pt idx="4272">
                  <c:v>42508</c:v>
                </c:pt>
                <c:pt idx="4273">
                  <c:v>42509</c:v>
                </c:pt>
                <c:pt idx="4274">
                  <c:v>42510</c:v>
                </c:pt>
                <c:pt idx="4275">
                  <c:v>42513</c:v>
                </c:pt>
                <c:pt idx="4276">
                  <c:v>42514</c:v>
                </c:pt>
                <c:pt idx="4277">
                  <c:v>42515</c:v>
                </c:pt>
                <c:pt idx="4278">
                  <c:v>42516</c:v>
                </c:pt>
                <c:pt idx="4279">
                  <c:v>42517</c:v>
                </c:pt>
                <c:pt idx="4280">
                  <c:v>42520</c:v>
                </c:pt>
                <c:pt idx="4281">
                  <c:v>42521</c:v>
                </c:pt>
                <c:pt idx="4282">
                  <c:v>42522</c:v>
                </c:pt>
                <c:pt idx="4283">
                  <c:v>42523</c:v>
                </c:pt>
                <c:pt idx="4284">
                  <c:v>42524</c:v>
                </c:pt>
                <c:pt idx="4285">
                  <c:v>42527</c:v>
                </c:pt>
                <c:pt idx="4286">
                  <c:v>42528</c:v>
                </c:pt>
                <c:pt idx="4287">
                  <c:v>42529</c:v>
                </c:pt>
                <c:pt idx="4288">
                  <c:v>42530</c:v>
                </c:pt>
                <c:pt idx="4289">
                  <c:v>42531</c:v>
                </c:pt>
                <c:pt idx="4290">
                  <c:v>42534</c:v>
                </c:pt>
                <c:pt idx="4291">
                  <c:v>42535</c:v>
                </c:pt>
                <c:pt idx="4292">
                  <c:v>42536</c:v>
                </c:pt>
                <c:pt idx="4293">
                  <c:v>42537</c:v>
                </c:pt>
                <c:pt idx="4294">
                  <c:v>42538</c:v>
                </c:pt>
                <c:pt idx="4295">
                  <c:v>42541</c:v>
                </c:pt>
                <c:pt idx="4296">
                  <c:v>42542</c:v>
                </c:pt>
                <c:pt idx="4297">
                  <c:v>42543</c:v>
                </c:pt>
                <c:pt idx="4298">
                  <c:v>42544</c:v>
                </c:pt>
                <c:pt idx="4299">
                  <c:v>42545</c:v>
                </c:pt>
                <c:pt idx="4300">
                  <c:v>42548</c:v>
                </c:pt>
                <c:pt idx="4301">
                  <c:v>42549</c:v>
                </c:pt>
                <c:pt idx="4302">
                  <c:v>42550</c:v>
                </c:pt>
                <c:pt idx="4303">
                  <c:v>42551</c:v>
                </c:pt>
                <c:pt idx="4304">
                  <c:v>42552</c:v>
                </c:pt>
                <c:pt idx="4305">
                  <c:v>42555</c:v>
                </c:pt>
                <c:pt idx="4306">
                  <c:v>42556</c:v>
                </c:pt>
                <c:pt idx="4307">
                  <c:v>42557</c:v>
                </c:pt>
                <c:pt idx="4308">
                  <c:v>42558</c:v>
                </c:pt>
                <c:pt idx="4309">
                  <c:v>42559</c:v>
                </c:pt>
                <c:pt idx="4310">
                  <c:v>42562</c:v>
                </c:pt>
                <c:pt idx="4311">
                  <c:v>42563</c:v>
                </c:pt>
                <c:pt idx="4312">
                  <c:v>42564</c:v>
                </c:pt>
                <c:pt idx="4313">
                  <c:v>42565</c:v>
                </c:pt>
                <c:pt idx="4314">
                  <c:v>42566</c:v>
                </c:pt>
                <c:pt idx="4315">
                  <c:v>42569</c:v>
                </c:pt>
                <c:pt idx="4316">
                  <c:v>42570</c:v>
                </c:pt>
                <c:pt idx="4317">
                  <c:v>42571</c:v>
                </c:pt>
                <c:pt idx="4318">
                  <c:v>42572</c:v>
                </c:pt>
                <c:pt idx="4319">
                  <c:v>42573</c:v>
                </c:pt>
                <c:pt idx="4320">
                  <c:v>42576</c:v>
                </c:pt>
                <c:pt idx="4321">
                  <c:v>42577</c:v>
                </c:pt>
                <c:pt idx="4322">
                  <c:v>42578</c:v>
                </c:pt>
                <c:pt idx="4323">
                  <c:v>42579</c:v>
                </c:pt>
                <c:pt idx="4324">
                  <c:v>42580</c:v>
                </c:pt>
                <c:pt idx="4325">
                  <c:v>42583</c:v>
                </c:pt>
                <c:pt idx="4326">
                  <c:v>42584</c:v>
                </c:pt>
                <c:pt idx="4327">
                  <c:v>42585</c:v>
                </c:pt>
                <c:pt idx="4328">
                  <c:v>42586</c:v>
                </c:pt>
                <c:pt idx="4329">
                  <c:v>42587</c:v>
                </c:pt>
                <c:pt idx="4330">
                  <c:v>42590</c:v>
                </c:pt>
                <c:pt idx="4331">
                  <c:v>42591</c:v>
                </c:pt>
                <c:pt idx="4332">
                  <c:v>42592</c:v>
                </c:pt>
                <c:pt idx="4333">
                  <c:v>42593</c:v>
                </c:pt>
                <c:pt idx="4334">
                  <c:v>42594</c:v>
                </c:pt>
                <c:pt idx="4335">
                  <c:v>42597</c:v>
                </c:pt>
                <c:pt idx="4336">
                  <c:v>42598</c:v>
                </c:pt>
                <c:pt idx="4337">
                  <c:v>42599</c:v>
                </c:pt>
                <c:pt idx="4338">
                  <c:v>42600</c:v>
                </c:pt>
                <c:pt idx="4339">
                  <c:v>42601</c:v>
                </c:pt>
                <c:pt idx="4340">
                  <c:v>42604</c:v>
                </c:pt>
                <c:pt idx="4341">
                  <c:v>42605</c:v>
                </c:pt>
                <c:pt idx="4342">
                  <c:v>42606</c:v>
                </c:pt>
                <c:pt idx="4343">
                  <c:v>42607</c:v>
                </c:pt>
                <c:pt idx="4344">
                  <c:v>42608</c:v>
                </c:pt>
                <c:pt idx="4345">
                  <c:v>42611</c:v>
                </c:pt>
                <c:pt idx="4346">
                  <c:v>42612</c:v>
                </c:pt>
                <c:pt idx="4347">
                  <c:v>42613</c:v>
                </c:pt>
                <c:pt idx="4348">
                  <c:v>42614</c:v>
                </c:pt>
                <c:pt idx="4349">
                  <c:v>42615</c:v>
                </c:pt>
                <c:pt idx="4350">
                  <c:v>42618</c:v>
                </c:pt>
                <c:pt idx="4351">
                  <c:v>42619</c:v>
                </c:pt>
                <c:pt idx="4352">
                  <c:v>42620</c:v>
                </c:pt>
                <c:pt idx="4353">
                  <c:v>42621</c:v>
                </c:pt>
                <c:pt idx="4354">
                  <c:v>42622</c:v>
                </c:pt>
                <c:pt idx="4355">
                  <c:v>42625</c:v>
                </c:pt>
                <c:pt idx="4356">
                  <c:v>42626</c:v>
                </c:pt>
                <c:pt idx="4357">
                  <c:v>42627</c:v>
                </c:pt>
                <c:pt idx="4358">
                  <c:v>42628</c:v>
                </c:pt>
                <c:pt idx="4359">
                  <c:v>42629</c:v>
                </c:pt>
                <c:pt idx="4360">
                  <c:v>42632</c:v>
                </c:pt>
                <c:pt idx="4361">
                  <c:v>42633</c:v>
                </c:pt>
                <c:pt idx="4362">
                  <c:v>42634</c:v>
                </c:pt>
                <c:pt idx="4363">
                  <c:v>42635</c:v>
                </c:pt>
                <c:pt idx="4364">
                  <c:v>42636</c:v>
                </c:pt>
                <c:pt idx="4365">
                  <c:v>42639</c:v>
                </c:pt>
                <c:pt idx="4366">
                  <c:v>42640</c:v>
                </c:pt>
                <c:pt idx="4367">
                  <c:v>42641</c:v>
                </c:pt>
                <c:pt idx="4368">
                  <c:v>42642</c:v>
                </c:pt>
                <c:pt idx="4369">
                  <c:v>42643</c:v>
                </c:pt>
                <c:pt idx="4370">
                  <c:v>42646</c:v>
                </c:pt>
                <c:pt idx="4371">
                  <c:v>42647</c:v>
                </c:pt>
                <c:pt idx="4372">
                  <c:v>42648</c:v>
                </c:pt>
                <c:pt idx="4373">
                  <c:v>42649</c:v>
                </c:pt>
                <c:pt idx="4374">
                  <c:v>42650</c:v>
                </c:pt>
                <c:pt idx="4375">
                  <c:v>42653</c:v>
                </c:pt>
                <c:pt idx="4376">
                  <c:v>42654</c:v>
                </c:pt>
                <c:pt idx="4377">
                  <c:v>42655</c:v>
                </c:pt>
                <c:pt idx="4378">
                  <c:v>42656</c:v>
                </c:pt>
                <c:pt idx="4379">
                  <c:v>42657</c:v>
                </c:pt>
                <c:pt idx="4380">
                  <c:v>42660</c:v>
                </c:pt>
                <c:pt idx="4381">
                  <c:v>42661</c:v>
                </c:pt>
                <c:pt idx="4382">
                  <c:v>42662</c:v>
                </c:pt>
                <c:pt idx="4383">
                  <c:v>42663</c:v>
                </c:pt>
                <c:pt idx="4384">
                  <c:v>42664</c:v>
                </c:pt>
                <c:pt idx="4385">
                  <c:v>42667</c:v>
                </c:pt>
                <c:pt idx="4386">
                  <c:v>42668</c:v>
                </c:pt>
                <c:pt idx="4387">
                  <c:v>42669</c:v>
                </c:pt>
                <c:pt idx="4388">
                  <c:v>42670</c:v>
                </c:pt>
                <c:pt idx="4389">
                  <c:v>42671</c:v>
                </c:pt>
                <c:pt idx="4390">
                  <c:v>42674</c:v>
                </c:pt>
                <c:pt idx="4391">
                  <c:v>42675</c:v>
                </c:pt>
                <c:pt idx="4392">
                  <c:v>42676</c:v>
                </c:pt>
                <c:pt idx="4393">
                  <c:v>42677</c:v>
                </c:pt>
                <c:pt idx="4394">
                  <c:v>42678</c:v>
                </c:pt>
                <c:pt idx="4395">
                  <c:v>42681</c:v>
                </c:pt>
                <c:pt idx="4396">
                  <c:v>42682</c:v>
                </c:pt>
                <c:pt idx="4397">
                  <c:v>42683</c:v>
                </c:pt>
                <c:pt idx="4398">
                  <c:v>42684</c:v>
                </c:pt>
                <c:pt idx="4399">
                  <c:v>42685</c:v>
                </c:pt>
                <c:pt idx="4400">
                  <c:v>42688</c:v>
                </c:pt>
                <c:pt idx="4401">
                  <c:v>42689</c:v>
                </c:pt>
                <c:pt idx="4402">
                  <c:v>42690</c:v>
                </c:pt>
                <c:pt idx="4403">
                  <c:v>42691</c:v>
                </c:pt>
                <c:pt idx="4404">
                  <c:v>42692</c:v>
                </c:pt>
                <c:pt idx="4405">
                  <c:v>42695</c:v>
                </c:pt>
                <c:pt idx="4406">
                  <c:v>42696</c:v>
                </c:pt>
                <c:pt idx="4407">
                  <c:v>42697</c:v>
                </c:pt>
                <c:pt idx="4408">
                  <c:v>42698</c:v>
                </c:pt>
                <c:pt idx="4409">
                  <c:v>42699</c:v>
                </c:pt>
                <c:pt idx="4410">
                  <c:v>42702</c:v>
                </c:pt>
                <c:pt idx="4411">
                  <c:v>42703</c:v>
                </c:pt>
                <c:pt idx="4412">
                  <c:v>42704</c:v>
                </c:pt>
                <c:pt idx="4413">
                  <c:v>42705</c:v>
                </c:pt>
                <c:pt idx="4414">
                  <c:v>42706</c:v>
                </c:pt>
                <c:pt idx="4415">
                  <c:v>42709</c:v>
                </c:pt>
                <c:pt idx="4416">
                  <c:v>42710</c:v>
                </c:pt>
                <c:pt idx="4417">
                  <c:v>42711</c:v>
                </c:pt>
                <c:pt idx="4418">
                  <c:v>42712</c:v>
                </c:pt>
                <c:pt idx="4419">
                  <c:v>42713</c:v>
                </c:pt>
                <c:pt idx="4420">
                  <c:v>42716</c:v>
                </c:pt>
                <c:pt idx="4421">
                  <c:v>42717</c:v>
                </c:pt>
                <c:pt idx="4422">
                  <c:v>42718</c:v>
                </c:pt>
                <c:pt idx="4423">
                  <c:v>42719</c:v>
                </c:pt>
                <c:pt idx="4424">
                  <c:v>42720</c:v>
                </c:pt>
                <c:pt idx="4425">
                  <c:v>42723</c:v>
                </c:pt>
                <c:pt idx="4426">
                  <c:v>42724</c:v>
                </c:pt>
                <c:pt idx="4427">
                  <c:v>42725</c:v>
                </c:pt>
                <c:pt idx="4428">
                  <c:v>42726</c:v>
                </c:pt>
                <c:pt idx="4429">
                  <c:v>42727</c:v>
                </c:pt>
                <c:pt idx="4430">
                  <c:v>42730</c:v>
                </c:pt>
                <c:pt idx="4431">
                  <c:v>42731</c:v>
                </c:pt>
                <c:pt idx="4432">
                  <c:v>42732</c:v>
                </c:pt>
                <c:pt idx="4433">
                  <c:v>42733</c:v>
                </c:pt>
                <c:pt idx="4434">
                  <c:v>42734</c:v>
                </c:pt>
                <c:pt idx="4435">
                  <c:v>42737</c:v>
                </c:pt>
                <c:pt idx="4436">
                  <c:v>42738</c:v>
                </c:pt>
                <c:pt idx="4437">
                  <c:v>42739</c:v>
                </c:pt>
                <c:pt idx="4438">
                  <c:v>42740</c:v>
                </c:pt>
                <c:pt idx="4439">
                  <c:v>42741</c:v>
                </c:pt>
                <c:pt idx="4440">
                  <c:v>42744</c:v>
                </c:pt>
                <c:pt idx="4441">
                  <c:v>42745</c:v>
                </c:pt>
                <c:pt idx="4442">
                  <c:v>42746</c:v>
                </c:pt>
                <c:pt idx="4443">
                  <c:v>42747</c:v>
                </c:pt>
                <c:pt idx="4444">
                  <c:v>42748</c:v>
                </c:pt>
                <c:pt idx="4445">
                  <c:v>42751</c:v>
                </c:pt>
                <c:pt idx="4446">
                  <c:v>42752</c:v>
                </c:pt>
                <c:pt idx="4447">
                  <c:v>42753</c:v>
                </c:pt>
                <c:pt idx="4448">
                  <c:v>42754</c:v>
                </c:pt>
                <c:pt idx="4449">
                  <c:v>42755</c:v>
                </c:pt>
                <c:pt idx="4450">
                  <c:v>42758</c:v>
                </c:pt>
                <c:pt idx="4451">
                  <c:v>42759</c:v>
                </c:pt>
                <c:pt idx="4452">
                  <c:v>42760</c:v>
                </c:pt>
                <c:pt idx="4453">
                  <c:v>42761</c:v>
                </c:pt>
                <c:pt idx="4454">
                  <c:v>42762</c:v>
                </c:pt>
                <c:pt idx="4455">
                  <c:v>42765</c:v>
                </c:pt>
                <c:pt idx="4456">
                  <c:v>42766</c:v>
                </c:pt>
                <c:pt idx="4457">
                  <c:v>42767</c:v>
                </c:pt>
                <c:pt idx="4458">
                  <c:v>42768</c:v>
                </c:pt>
                <c:pt idx="4459">
                  <c:v>42769</c:v>
                </c:pt>
                <c:pt idx="4460">
                  <c:v>42772</c:v>
                </c:pt>
                <c:pt idx="4461">
                  <c:v>42773</c:v>
                </c:pt>
                <c:pt idx="4462">
                  <c:v>42774</c:v>
                </c:pt>
                <c:pt idx="4463">
                  <c:v>42775</c:v>
                </c:pt>
                <c:pt idx="4464">
                  <c:v>42776</c:v>
                </c:pt>
                <c:pt idx="4465">
                  <c:v>42779</c:v>
                </c:pt>
                <c:pt idx="4466">
                  <c:v>42780</c:v>
                </c:pt>
                <c:pt idx="4467">
                  <c:v>42781</c:v>
                </c:pt>
                <c:pt idx="4468">
                  <c:v>42782</c:v>
                </c:pt>
                <c:pt idx="4469">
                  <c:v>42783</c:v>
                </c:pt>
                <c:pt idx="4470">
                  <c:v>42786</c:v>
                </c:pt>
                <c:pt idx="4471">
                  <c:v>42787</c:v>
                </c:pt>
                <c:pt idx="4472">
                  <c:v>42788</c:v>
                </c:pt>
                <c:pt idx="4473">
                  <c:v>42789</c:v>
                </c:pt>
                <c:pt idx="4474">
                  <c:v>42790</c:v>
                </c:pt>
                <c:pt idx="4475">
                  <c:v>42793</c:v>
                </c:pt>
                <c:pt idx="4476">
                  <c:v>42794</c:v>
                </c:pt>
                <c:pt idx="4477">
                  <c:v>42795</c:v>
                </c:pt>
                <c:pt idx="4478">
                  <c:v>42796</c:v>
                </c:pt>
                <c:pt idx="4479">
                  <c:v>42797</c:v>
                </c:pt>
                <c:pt idx="4480">
                  <c:v>42800</c:v>
                </c:pt>
                <c:pt idx="4481">
                  <c:v>42801</c:v>
                </c:pt>
                <c:pt idx="4482">
                  <c:v>42802</c:v>
                </c:pt>
                <c:pt idx="4483">
                  <c:v>42803</c:v>
                </c:pt>
                <c:pt idx="4484">
                  <c:v>42804</c:v>
                </c:pt>
                <c:pt idx="4485">
                  <c:v>42807</c:v>
                </c:pt>
                <c:pt idx="4486">
                  <c:v>42808</c:v>
                </c:pt>
                <c:pt idx="4487">
                  <c:v>42809</c:v>
                </c:pt>
                <c:pt idx="4488">
                  <c:v>42810</c:v>
                </c:pt>
                <c:pt idx="4489">
                  <c:v>42811</c:v>
                </c:pt>
                <c:pt idx="4490">
                  <c:v>42814</c:v>
                </c:pt>
                <c:pt idx="4491">
                  <c:v>42815</c:v>
                </c:pt>
                <c:pt idx="4492">
                  <c:v>42816</c:v>
                </c:pt>
                <c:pt idx="4493">
                  <c:v>42817</c:v>
                </c:pt>
                <c:pt idx="4494">
                  <c:v>42818</c:v>
                </c:pt>
                <c:pt idx="4495">
                  <c:v>42821</c:v>
                </c:pt>
                <c:pt idx="4496">
                  <c:v>42822</c:v>
                </c:pt>
                <c:pt idx="4497">
                  <c:v>42823</c:v>
                </c:pt>
                <c:pt idx="4498">
                  <c:v>42824</c:v>
                </c:pt>
                <c:pt idx="4499">
                  <c:v>42825</c:v>
                </c:pt>
                <c:pt idx="4500">
                  <c:v>42828</c:v>
                </c:pt>
                <c:pt idx="4501">
                  <c:v>42829</c:v>
                </c:pt>
                <c:pt idx="4502">
                  <c:v>42830</c:v>
                </c:pt>
                <c:pt idx="4503">
                  <c:v>42831</c:v>
                </c:pt>
                <c:pt idx="4504">
                  <c:v>42832</c:v>
                </c:pt>
                <c:pt idx="4505">
                  <c:v>42835</c:v>
                </c:pt>
                <c:pt idx="4506">
                  <c:v>42836</c:v>
                </c:pt>
                <c:pt idx="4507">
                  <c:v>42837</c:v>
                </c:pt>
                <c:pt idx="4508">
                  <c:v>42838</c:v>
                </c:pt>
                <c:pt idx="4509">
                  <c:v>42839</c:v>
                </c:pt>
                <c:pt idx="4510">
                  <c:v>42842</c:v>
                </c:pt>
                <c:pt idx="4511">
                  <c:v>42843</c:v>
                </c:pt>
                <c:pt idx="4512">
                  <c:v>42844</c:v>
                </c:pt>
                <c:pt idx="4513">
                  <c:v>42845</c:v>
                </c:pt>
                <c:pt idx="4514">
                  <c:v>42846</c:v>
                </c:pt>
                <c:pt idx="4515">
                  <c:v>42849</c:v>
                </c:pt>
                <c:pt idx="4516">
                  <c:v>42850</c:v>
                </c:pt>
                <c:pt idx="4517">
                  <c:v>42851</c:v>
                </c:pt>
                <c:pt idx="4518">
                  <c:v>42852</c:v>
                </c:pt>
                <c:pt idx="4519">
                  <c:v>42853</c:v>
                </c:pt>
                <c:pt idx="4520">
                  <c:v>42856</c:v>
                </c:pt>
                <c:pt idx="4521">
                  <c:v>42857</c:v>
                </c:pt>
                <c:pt idx="4522">
                  <c:v>42858</c:v>
                </c:pt>
                <c:pt idx="4523">
                  <c:v>42859</c:v>
                </c:pt>
                <c:pt idx="4524">
                  <c:v>42860</c:v>
                </c:pt>
                <c:pt idx="4525">
                  <c:v>42863</c:v>
                </c:pt>
                <c:pt idx="4526">
                  <c:v>42864</c:v>
                </c:pt>
                <c:pt idx="4527">
                  <c:v>42865</c:v>
                </c:pt>
                <c:pt idx="4528">
                  <c:v>42866</c:v>
                </c:pt>
                <c:pt idx="4529">
                  <c:v>42867</c:v>
                </c:pt>
                <c:pt idx="4530">
                  <c:v>42870</c:v>
                </c:pt>
                <c:pt idx="4531">
                  <c:v>42871</c:v>
                </c:pt>
                <c:pt idx="4532">
                  <c:v>42872</c:v>
                </c:pt>
                <c:pt idx="4533">
                  <c:v>42873</c:v>
                </c:pt>
                <c:pt idx="4534">
                  <c:v>42874</c:v>
                </c:pt>
                <c:pt idx="4535">
                  <c:v>42877</c:v>
                </c:pt>
                <c:pt idx="4536">
                  <c:v>42878</c:v>
                </c:pt>
                <c:pt idx="4537">
                  <c:v>42879</c:v>
                </c:pt>
                <c:pt idx="4538">
                  <c:v>42880</c:v>
                </c:pt>
                <c:pt idx="4539">
                  <c:v>42881</c:v>
                </c:pt>
                <c:pt idx="4540">
                  <c:v>42884</c:v>
                </c:pt>
                <c:pt idx="4541">
                  <c:v>42885</c:v>
                </c:pt>
                <c:pt idx="4542">
                  <c:v>42886</c:v>
                </c:pt>
                <c:pt idx="4543">
                  <c:v>42887</c:v>
                </c:pt>
                <c:pt idx="4544">
                  <c:v>42888</c:v>
                </c:pt>
                <c:pt idx="4545">
                  <c:v>42891</c:v>
                </c:pt>
                <c:pt idx="4546">
                  <c:v>42892</c:v>
                </c:pt>
                <c:pt idx="4547">
                  <c:v>42893</c:v>
                </c:pt>
                <c:pt idx="4548">
                  <c:v>42894</c:v>
                </c:pt>
                <c:pt idx="4549">
                  <c:v>42895</c:v>
                </c:pt>
                <c:pt idx="4550">
                  <c:v>42898</c:v>
                </c:pt>
                <c:pt idx="4551">
                  <c:v>42899</c:v>
                </c:pt>
                <c:pt idx="4552">
                  <c:v>42900</c:v>
                </c:pt>
                <c:pt idx="4553">
                  <c:v>42901</c:v>
                </c:pt>
                <c:pt idx="4554">
                  <c:v>42902</c:v>
                </c:pt>
                <c:pt idx="4555">
                  <c:v>42905</c:v>
                </c:pt>
                <c:pt idx="4556">
                  <c:v>42906</c:v>
                </c:pt>
                <c:pt idx="4557">
                  <c:v>42907</c:v>
                </c:pt>
                <c:pt idx="4558">
                  <c:v>42908</c:v>
                </c:pt>
                <c:pt idx="4559">
                  <c:v>42909</c:v>
                </c:pt>
                <c:pt idx="4560">
                  <c:v>42912</c:v>
                </c:pt>
                <c:pt idx="4561">
                  <c:v>42913</c:v>
                </c:pt>
                <c:pt idx="4562">
                  <c:v>42914</c:v>
                </c:pt>
                <c:pt idx="4563">
                  <c:v>42915</c:v>
                </c:pt>
                <c:pt idx="4564">
                  <c:v>42916</c:v>
                </c:pt>
                <c:pt idx="4565">
                  <c:v>42919</c:v>
                </c:pt>
                <c:pt idx="4566">
                  <c:v>42920</c:v>
                </c:pt>
                <c:pt idx="4567">
                  <c:v>42921</c:v>
                </c:pt>
                <c:pt idx="4568">
                  <c:v>42922</c:v>
                </c:pt>
                <c:pt idx="4569">
                  <c:v>42923</c:v>
                </c:pt>
                <c:pt idx="4570">
                  <c:v>42926</c:v>
                </c:pt>
                <c:pt idx="4571">
                  <c:v>42927</c:v>
                </c:pt>
                <c:pt idx="4572">
                  <c:v>42928</c:v>
                </c:pt>
                <c:pt idx="4573">
                  <c:v>42929</c:v>
                </c:pt>
                <c:pt idx="4574">
                  <c:v>42930</c:v>
                </c:pt>
                <c:pt idx="4575">
                  <c:v>42933</c:v>
                </c:pt>
                <c:pt idx="4576">
                  <c:v>42934</c:v>
                </c:pt>
                <c:pt idx="4577">
                  <c:v>42935</c:v>
                </c:pt>
                <c:pt idx="4578">
                  <c:v>42936</c:v>
                </c:pt>
                <c:pt idx="4579">
                  <c:v>42937</c:v>
                </c:pt>
                <c:pt idx="4580">
                  <c:v>42940</c:v>
                </c:pt>
                <c:pt idx="4581">
                  <c:v>42941</c:v>
                </c:pt>
                <c:pt idx="4582">
                  <c:v>42942</c:v>
                </c:pt>
                <c:pt idx="4583">
                  <c:v>42943</c:v>
                </c:pt>
                <c:pt idx="4584">
                  <c:v>42944</c:v>
                </c:pt>
                <c:pt idx="4585">
                  <c:v>42947</c:v>
                </c:pt>
                <c:pt idx="4586">
                  <c:v>42948</c:v>
                </c:pt>
                <c:pt idx="4587">
                  <c:v>42949</c:v>
                </c:pt>
                <c:pt idx="4588">
                  <c:v>42950</c:v>
                </c:pt>
                <c:pt idx="4589">
                  <c:v>42951</c:v>
                </c:pt>
                <c:pt idx="4590">
                  <c:v>42954</c:v>
                </c:pt>
                <c:pt idx="4591">
                  <c:v>42955</c:v>
                </c:pt>
                <c:pt idx="4592">
                  <c:v>42956</c:v>
                </c:pt>
                <c:pt idx="4593">
                  <c:v>42957</c:v>
                </c:pt>
                <c:pt idx="4594">
                  <c:v>42958</c:v>
                </c:pt>
                <c:pt idx="4595">
                  <c:v>42961</c:v>
                </c:pt>
                <c:pt idx="4596">
                  <c:v>42962</c:v>
                </c:pt>
                <c:pt idx="4597">
                  <c:v>42963</c:v>
                </c:pt>
                <c:pt idx="4598">
                  <c:v>42964</c:v>
                </c:pt>
                <c:pt idx="4599">
                  <c:v>42965</c:v>
                </c:pt>
                <c:pt idx="4600">
                  <c:v>42968</c:v>
                </c:pt>
                <c:pt idx="4601">
                  <c:v>42969</c:v>
                </c:pt>
                <c:pt idx="4602">
                  <c:v>42970</c:v>
                </c:pt>
                <c:pt idx="4603">
                  <c:v>42971</c:v>
                </c:pt>
                <c:pt idx="4604">
                  <c:v>42972</c:v>
                </c:pt>
                <c:pt idx="4605">
                  <c:v>42975</c:v>
                </c:pt>
                <c:pt idx="4606">
                  <c:v>42976</c:v>
                </c:pt>
                <c:pt idx="4607">
                  <c:v>42977</c:v>
                </c:pt>
                <c:pt idx="4608">
                  <c:v>42978</c:v>
                </c:pt>
                <c:pt idx="4609">
                  <c:v>42979</c:v>
                </c:pt>
                <c:pt idx="4610">
                  <c:v>42982</c:v>
                </c:pt>
                <c:pt idx="4611">
                  <c:v>42983</c:v>
                </c:pt>
                <c:pt idx="4612">
                  <c:v>42984</c:v>
                </c:pt>
                <c:pt idx="4613">
                  <c:v>42985</c:v>
                </c:pt>
                <c:pt idx="4614">
                  <c:v>42986</c:v>
                </c:pt>
                <c:pt idx="4615">
                  <c:v>42989</c:v>
                </c:pt>
                <c:pt idx="4616">
                  <c:v>42990</c:v>
                </c:pt>
                <c:pt idx="4617">
                  <c:v>42991</c:v>
                </c:pt>
                <c:pt idx="4618">
                  <c:v>42992</c:v>
                </c:pt>
                <c:pt idx="4619">
                  <c:v>42993</c:v>
                </c:pt>
                <c:pt idx="4620">
                  <c:v>42996</c:v>
                </c:pt>
                <c:pt idx="4621">
                  <c:v>42997</c:v>
                </c:pt>
                <c:pt idx="4622">
                  <c:v>42998</c:v>
                </c:pt>
                <c:pt idx="4623">
                  <c:v>42999</c:v>
                </c:pt>
                <c:pt idx="4624">
                  <c:v>43000</c:v>
                </c:pt>
                <c:pt idx="4625">
                  <c:v>43003</c:v>
                </c:pt>
                <c:pt idx="4626">
                  <c:v>43004</c:v>
                </c:pt>
                <c:pt idx="4627">
                  <c:v>43005</c:v>
                </c:pt>
                <c:pt idx="4628">
                  <c:v>43006</c:v>
                </c:pt>
                <c:pt idx="4629">
                  <c:v>43007</c:v>
                </c:pt>
                <c:pt idx="4630">
                  <c:v>43010</c:v>
                </c:pt>
                <c:pt idx="4631">
                  <c:v>43011</c:v>
                </c:pt>
                <c:pt idx="4632">
                  <c:v>43012</c:v>
                </c:pt>
                <c:pt idx="4633">
                  <c:v>43013</c:v>
                </c:pt>
                <c:pt idx="4634">
                  <c:v>43014</c:v>
                </c:pt>
                <c:pt idx="4635">
                  <c:v>43017</c:v>
                </c:pt>
                <c:pt idx="4636">
                  <c:v>43018</c:v>
                </c:pt>
                <c:pt idx="4637">
                  <c:v>43019</c:v>
                </c:pt>
                <c:pt idx="4638">
                  <c:v>43020</c:v>
                </c:pt>
                <c:pt idx="4639">
                  <c:v>43021</c:v>
                </c:pt>
                <c:pt idx="4640">
                  <c:v>43024</c:v>
                </c:pt>
                <c:pt idx="4641">
                  <c:v>43025</c:v>
                </c:pt>
                <c:pt idx="4642">
                  <c:v>43026</c:v>
                </c:pt>
                <c:pt idx="4643">
                  <c:v>43027</c:v>
                </c:pt>
                <c:pt idx="4644">
                  <c:v>43028</c:v>
                </c:pt>
                <c:pt idx="4645">
                  <c:v>43031</c:v>
                </c:pt>
                <c:pt idx="4646">
                  <c:v>43032</c:v>
                </c:pt>
                <c:pt idx="4647">
                  <c:v>43033</c:v>
                </c:pt>
                <c:pt idx="4648">
                  <c:v>43034</c:v>
                </c:pt>
                <c:pt idx="4649">
                  <c:v>43035</c:v>
                </c:pt>
                <c:pt idx="4650">
                  <c:v>43038</c:v>
                </c:pt>
                <c:pt idx="4651">
                  <c:v>43039</c:v>
                </c:pt>
                <c:pt idx="4652">
                  <c:v>43040</c:v>
                </c:pt>
                <c:pt idx="4653">
                  <c:v>43041</c:v>
                </c:pt>
                <c:pt idx="4654">
                  <c:v>43042</c:v>
                </c:pt>
                <c:pt idx="4655">
                  <c:v>43045</c:v>
                </c:pt>
                <c:pt idx="4656">
                  <c:v>43046</c:v>
                </c:pt>
                <c:pt idx="4657">
                  <c:v>43047</c:v>
                </c:pt>
                <c:pt idx="4658">
                  <c:v>43048</c:v>
                </c:pt>
                <c:pt idx="4659">
                  <c:v>43049</c:v>
                </c:pt>
                <c:pt idx="4660">
                  <c:v>43052</c:v>
                </c:pt>
                <c:pt idx="4661">
                  <c:v>43053</c:v>
                </c:pt>
                <c:pt idx="4662">
                  <c:v>43054</c:v>
                </c:pt>
                <c:pt idx="4663">
                  <c:v>43055</c:v>
                </c:pt>
                <c:pt idx="4664">
                  <c:v>43056</c:v>
                </c:pt>
                <c:pt idx="4665">
                  <c:v>43059</c:v>
                </c:pt>
                <c:pt idx="4666">
                  <c:v>43060</c:v>
                </c:pt>
                <c:pt idx="4667">
                  <c:v>43061</c:v>
                </c:pt>
                <c:pt idx="4668">
                  <c:v>43062</c:v>
                </c:pt>
                <c:pt idx="4669">
                  <c:v>43063</c:v>
                </c:pt>
                <c:pt idx="4670">
                  <c:v>43066</c:v>
                </c:pt>
                <c:pt idx="4671">
                  <c:v>43067</c:v>
                </c:pt>
                <c:pt idx="4672">
                  <c:v>43068</c:v>
                </c:pt>
                <c:pt idx="4673">
                  <c:v>43069</c:v>
                </c:pt>
                <c:pt idx="4674">
                  <c:v>43070</c:v>
                </c:pt>
                <c:pt idx="4675">
                  <c:v>43073</c:v>
                </c:pt>
                <c:pt idx="4676">
                  <c:v>43074</c:v>
                </c:pt>
                <c:pt idx="4677">
                  <c:v>43075</c:v>
                </c:pt>
                <c:pt idx="4678">
                  <c:v>43076</c:v>
                </c:pt>
                <c:pt idx="4679">
                  <c:v>43077</c:v>
                </c:pt>
                <c:pt idx="4680">
                  <c:v>43080</c:v>
                </c:pt>
                <c:pt idx="4681">
                  <c:v>43081</c:v>
                </c:pt>
                <c:pt idx="4682">
                  <c:v>43082</c:v>
                </c:pt>
                <c:pt idx="4683">
                  <c:v>43083</c:v>
                </c:pt>
                <c:pt idx="4684">
                  <c:v>43084</c:v>
                </c:pt>
                <c:pt idx="4685">
                  <c:v>43087</c:v>
                </c:pt>
                <c:pt idx="4686">
                  <c:v>43088</c:v>
                </c:pt>
                <c:pt idx="4687">
                  <c:v>43089</c:v>
                </c:pt>
                <c:pt idx="4688">
                  <c:v>43090</c:v>
                </c:pt>
                <c:pt idx="4689">
                  <c:v>43091</c:v>
                </c:pt>
                <c:pt idx="4690">
                  <c:v>43094</c:v>
                </c:pt>
                <c:pt idx="4691">
                  <c:v>43095</c:v>
                </c:pt>
                <c:pt idx="4692">
                  <c:v>43096</c:v>
                </c:pt>
                <c:pt idx="4693">
                  <c:v>43097</c:v>
                </c:pt>
                <c:pt idx="4694">
                  <c:v>43098</c:v>
                </c:pt>
                <c:pt idx="4695">
                  <c:v>43101</c:v>
                </c:pt>
                <c:pt idx="4696">
                  <c:v>43102</c:v>
                </c:pt>
                <c:pt idx="4697">
                  <c:v>43103</c:v>
                </c:pt>
                <c:pt idx="4698">
                  <c:v>43104</c:v>
                </c:pt>
                <c:pt idx="4699">
                  <c:v>43105</c:v>
                </c:pt>
                <c:pt idx="4700">
                  <c:v>43108</c:v>
                </c:pt>
                <c:pt idx="4701">
                  <c:v>43109</c:v>
                </c:pt>
                <c:pt idx="4702">
                  <c:v>43110</c:v>
                </c:pt>
                <c:pt idx="4703">
                  <c:v>43111</c:v>
                </c:pt>
                <c:pt idx="4704">
                  <c:v>43112</c:v>
                </c:pt>
                <c:pt idx="4705">
                  <c:v>43115</c:v>
                </c:pt>
                <c:pt idx="4706">
                  <c:v>43116</c:v>
                </c:pt>
                <c:pt idx="4707">
                  <c:v>43117</c:v>
                </c:pt>
                <c:pt idx="4708">
                  <c:v>43118</c:v>
                </c:pt>
                <c:pt idx="4709">
                  <c:v>43119</c:v>
                </c:pt>
                <c:pt idx="4710">
                  <c:v>43122</c:v>
                </c:pt>
                <c:pt idx="4711">
                  <c:v>43123</c:v>
                </c:pt>
                <c:pt idx="4712">
                  <c:v>43124</c:v>
                </c:pt>
                <c:pt idx="4713">
                  <c:v>43125</c:v>
                </c:pt>
                <c:pt idx="4714">
                  <c:v>43126</c:v>
                </c:pt>
                <c:pt idx="4715">
                  <c:v>43129</c:v>
                </c:pt>
                <c:pt idx="4716">
                  <c:v>43130</c:v>
                </c:pt>
                <c:pt idx="4717">
                  <c:v>43131</c:v>
                </c:pt>
                <c:pt idx="4718">
                  <c:v>43132</c:v>
                </c:pt>
                <c:pt idx="4719">
                  <c:v>43133</c:v>
                </c:pt>
                <c:pt idx="4720">
                  <c:v>43136</c:v>
                </c:pt>
                <c:pt idx="4721">
                  <c:v>43137</c:v>
                </c:pt>
                <c:pt idx="4722">
                  <c:v>43138</c:v>
                </c:pt>
                <c:pt idx="4723">
                  <c:v>43139</c:v>
                </c:pt>
                <c:pt idx="4724">
                  <c:v>43140</c:v>
                </c:pt>
                <c:pt idx="4725">
                  <c:v>43143</c:v>
                </c:pt>
                <c:pt idx="4726">
                  <c:v>43144</c:v>
                </c:pt>
                <c:pt idx="4727">
                  <c:v>43145</c:v>
                </c:pt>
                <c:pt idx="4728">
                  <c:v>43146</c:v>
                </c:pt>
                <c:pt idx="4729">
                  <c:v>43147</c:v>
                </c:pt>
                <c:pt idx="4730">
                  <c:v>43150</c:v>
                </c:pt>
                <c:pt idx="4731">
                  <c:v>43151</c:v>
                </c:pt>
                <c:pt idx="4732">
                  <c:v>43152</c:v>
                </c:pt>
                <c:pt idx="4733">
                  <c:v>43153</c:v>
                </c:pt>
                <c:pt idx="4734">
                  <c:v>43154</c:v>
                </c:pt>
                <c:pt idx="4735">
                  <c:v>43157</c:v>
                </c:pt>
                <c:pt idx="4736">
                  <c:v>43158</c:v>
                </c:pt>
                <c:pt idx="4737">
                  <c:v>43159</c:v>
                </c:pt>
                <c:pt idx="4738">
                  <c:v>43160</c:v>
                </c:pt>
                <c:pt idx="4739">
                  <c:v>43161</c:v>
                </c:pt>
                <c:pt idx="4740">
                  <c:v>43164</c:v>
                </c:pt>
                <c:pt idx="4741">
                  <c:v>43165</c:v>
                </c:pt>
                <c:pt idx="4742">
                  <c:v>43166</c:v>
                </c:pt>
                <c:pt idx="4743">
                  <c:v>43167</c:v>
                </c:pt>
                <c:pt idx="4744">
                  <c:v>43168</c:v>
                </c:pt>
                <c:pt idx="4745">
                  <c:v>43171</c:v>
                </c:pt>
                <c:pt idx="4746">
                  <c:v>43172</c:v>
                </c:pt>
                <c:pt idx="4747">
                  <c:v>43173</c:v>
                </c:pt>
                <c:pt idx="4748">
                  <c:v>43174</c:v>
                </c:pt>
                <c:pt idx="4749">
                  <c:v>43175</c:v>
                </c:pt>
                <c:pt idx="4750">
                  <c:v>43178</c:v>
                </c:pt>
                <c:pt idx="4751">
                  <c:v>43179</c:v>
                </c:pt>
                <c:pt idx="4752">
                  <c:v>43180</c:v>
                </c:pt>
                <c:pt idx="4753">
                  <c:v>43181</c:v>
                </c:pt>
                <c:pt idx="4754">
                  <c:v>43182</c:v>
                </c:pt>
                <c:pt idx="4755">
                  <c:v>43185</c:v>
                </c:pt>
                <c:pt idx="4756">
                  <c:v>43186</c:v>
                </c:pt>
                <c:pt idx="4757">
                  <c:v>43187</c:v>
                </c:pt>
                <c:pt idx="4758">
                  <c:v>43188</c:v>
                </c:pt>
                <c:pt idx="4759">
                  <c:v>43189</c:v>
                </c:pt>
                <c:pt idx="4760">
                  <c:v>43192</c:v>
                </c:pt>
                <c:pt idx="4761">
                  <c:v>43193</c:v>
                </c:pt>
                <c:pt idx="4762">
                  <c:v>43194</c:v>
                </c:pt>
                <c:pt idx="4763">
                  <c:v>43195</c:v>
                </c:pt>
                <c:pt idx="4764">
                  <c:v>43196</c:v>
                </c:pt>
                <c:pt idx="4765">
                  <c:v>43199</c:v>
                </c:pt>
                <c:pt idx="4766">
                  <c:v>43200</c:v>
                </c:pt>
                <c:pt idx="4767">
                  <c:v>43201</c:v>
                </c:pt>
                <c:pt idx="4768">
                  <c:v>43202</c:v>
                </c:pt>
                <c:pt idx="4769">
                  <c:v>43203</c:v>
                </c:pt>
                <c:pt idx="4770">
                  <c:v>43206</c:v>
                </c:pt>
                <c:pt idx="4771">
                  <c:v>43207</c:v>
                </c:pt>
                <c:pt idx="4772">
                  <c:v>43208</c:v>
                </c:pt>
                <c:pt idx="4773">
                  <c:v>43209</c:v>
                </c:pt>
                <c:pt idx="4774">
                  <c:v>43210</c:v>
                </c:pt>
                <c:pt idx="4775">
                  <c:v>43213</c:v>
                </c:pt>
                <c:pt idx="4776">
                  <c:v>43214</c:v>
                </c:pt>
                <c:pt idx="4777">
                  <c:v>43215</c:v>
                </c:pt>
                <c:pt idx="4778">
                  <c:v>43216</c:v>
                </c:pt>
                <c:pt idx="4779">
                  <c:v>43217</c:v>
                </c:pt>
                <c:pt idx="4780">
                  <c:v>43220</c:v>
                </c:pt>
                <c:pt idx="4781">
                  <c:v>43221</c:v>
                </c:pt>
                <c:pt idx="4782">
                  <c:v>43222</c:v>
                </c:pt>
                <c:pt idx="4783">
                  <c:v>43223</c:v>
                </c:pt>
                <c:pt idx="4784">
                  <c:v>43224</c:v>
                </c:pt>
                <c:pt idx="4785">
                  <c:v>43227</c:v>
                </c:pt>
                <c:pt idx="4786">
                  <c:v>43228</c:v>
                </c:pt>
                <c:pt idx="4787">
                  <c:v>43229</c:v>
                </c:pt>
                <c:pt idx="4788">
                  <c:v>43230</c:v>
                </c:pt>
                <c:pt idx="4789">
                  <c:v>43231</c:v>
                </c:pt>
                <c:pt idx="4790">
                  <c:v>43234</c:v>
                </c:pt>
                <c:pt idx="4791">
                  <c:v>43235</c:v>
                </c:pt>
                <c:pt idx="4792">
                  <c:v>43236</c:v>
                </c:pt>
                <c:pt idx="4793">
                  <c:v>43237</c:v>
                </c:pt>
                <c:pt idx="4794">
                  <c:v>43238</c:v>
                </c:pt>
                <c:pt idx="4795">
                  <c:v>43241</c:v>
                </c:pt>
                <c:pt idx="4796">
                  <c:v>43242</c:v>
                </c:pt>
                <c:pt idx="4797">
                  <c:v>43243</c:v>
                </c:pt>
                <c:pt idx="4798">
                  <c:v>43244</c:v>
                </c:pt>
                <c:pt idx="4799">
                  <c:v>43245</c:v>
                </c:pt>
                <c:pt idx="4800">
                  <c:v>43248</c:v>
                </c:pt>
                <c:pt idx="4801">
                  <c:v>43249</c:v>
                </c:pt>
                <c:pt idx="4802">
                  <c:v>43250</c:v>
                </c:pt>
                <c:pt idx="4803">
                  <c:v>43251</c:v>
                </c:pt>
                <c:pt idx="4804">
                  <c:v>43252</c:v>
                </c:pt>
                <c:pt idx="4805">
                  <c:v>43255</c:v>
                </c:pt>
                <c:pt idx="4806">
                  <c:v>43256</c:v>
                </c:pt>
                <c:pt idx="4807">
                  <c:v>43257</c:v>
                </c:pt>
                <c:pt idx="4808">
                  <c:v>43258</c:v>
                </c:pt>
                <c:pt idx="4809">
                  <c:v>43259</c:v>
                </c:pt>
                <c:pt idx="4810">
                  <c:v>43262</c:v>
                </c:pt>
                <c:pt idx="4811">
                  <c:v>43263</c:v>
                </c:pt>
                <c:pt idx="4812">
                  <c:v>43264</c:v>
                </c:pt>
                <c:pt idx="4813">
                  <c:v>43265</c:v>
                </c:pt>
                <c:pt idx="4814">
                  <c:v>43266</c:v>
                </c:pt>
                <c:pt idx="4815">
                  <c:v>43269</c:v>
                </c:pt>
                <c:pt idx="4816">
                  <c:v>43270</c:v>
                </c:pt>
                <c:pt idx="4817">
                  <c:v>43271</c:v>
                </c:pt>
                <c:pt idx="4818">
                  <c:v>43272</c:v>
                </c:pt>
                <c:pt idx="4819">
                  <c:v>43273</c:v>
                </c:pt>
                <c:pt idx="4820">
                  <c:v>43276</c:v>
                </c:pt>
                <c:pt idx="4821">
                  <c:v>43277</c:v>
                </c:pt>
                <c:pt idx="4822">
                  <c:v>43278</c:v>
                </c:pt>
                <c:pt idx="4823">
                  <c:v>43279</c:v>
                </c:pt>
                <c:pt idx="4824">
                  <c:v>43280</c:v>
                </c:pt>
                <c:pt idx="4825">
                  <c:v>43283</c:v>
                </c:pt>
                <c:pt idx="4826">
                  <c:v>43284</c:v>
                </c:pt>
                <c:pt idx="4827">
                  <c:v>43285</c:v>
                </c:pt>
                <c:pt idx="4828">
                  <c:v>43286</c:v>
                </c:pt>
                <c:pt idx="4829">
                  <c:v>43287</c:v>
                </c:pt>
                <c:pt idx="4830">
                  <c:v>43290</c:v>
                </c:pt>
                <c:pt idx="4831">
                  <c:v>43291</c:v>
                </c:pt>
                <c:pt idx="4832">
                  <c:v>43292</c:v>
                </c:pt>
                <c:pt idx="4833">
                  <c:v>43293</c:v>
                </c:pt>
                <c:pt idx="4834">
                  <c:v>43294</c:v>
                </c:pt>
                <c:pt idx="4835">
                  <c:v>43297</c:v>
                </c:pt>
                <c:pt idx="4836">
                  <c:v>43298</c:v>
                </c:pt>
                <c:pt idx="4837">
                  <c:v>43299</c:v>
                </c:pt>
                <c:pt idx="4838">
                  <c:v>43300</c:v>
                </c:pt>
                <c:pt idx="4839">
                  <c:v>43301</c:v>
                </c:pt>
                <c:pt idx="4840">
                  <c:v>43304</c:v>
                </c:pt>
                <c:pt idx="4841">
                  <c:v>43305</c:v>
                </c:pt>
                <c:pt idx="4842">
                  <c:v>43306</c:v>
                </c:pt>
                <c:pt idx="4843">
                  <c:v>43307</c:v>
                </c:pt>
                <c:pt idx="4844">
                  <c:v>43308</c:v>
                </c:pt>
                <c:pt idx="4845">
                  <c:v>43311</c:v>
                </c:pt>
                <c:pt idx="4846">
                  <c:v>43312</c:v>
                </c:pt>
                <c:pt idx="4847">
                  <c:v>43313</c:v>
                </c:pt>
                <c:pt idx="4848">
                  <c:v>43314</c:v>
                </c:pt>
                <c:pt idx="4849">
                  <c:v>43315</c:v>
                </c:pt>
                <c:pt idx="4850">
                  <c:v>43318</c:v>
                </c:pt>
                <c:pt idx="4851">
                  <c:v>43319</c:v>
                </c:pt>
                <c:pt idx="4852">
                  <c:v>43320</c:v>
                </c:pt>
                <c:pt idx="4853">
                  <c:v>43321</c:v>
                </c:pt>
                <c:pt idx="4854">
                  <c:v>43322</c:v>
                </c:pt>
                <c:pt idx="4855">
                  <c:v>43325</c:v>
                </c:pt>
                <c:pt idx="4856">
                  <c:v>43326</c:v>
                </c:pt>
                <c:pt idx="4857">
                  <c:v>43327</c:v>
                </c:pt>
                <c:pt idx="4858">
                  <c:v>43328</c:v>
                </c:pt>
                <c:pt idx="4859">
                  <c:v>43329</c:v>
                </c:pt>
                <c:pt idx="4860">
                  <c:v>43332</c:v>
                </c:pt>
                <c:pt idx="4861">
                  <c:v>43333</c:v>
                </c:pt>
                <c:pt idx="4862">
                  <c:v>43334</c:v>
                </c:pt>
                <c:pt idx="4863">
                  <c:v>43335</c:v>
                </c:pt>
                <c:pt idx="4864">
                  <c:v>43336</c:v>
                </c:pt>
                <c:pt idx="4865">
                  <c:v>43339</c:v>
                </c:pt>
                <c:pt idx="4866">
                  <c:v>43340</c:v>
                </c:pt>
                <c:pt idx="4867">
                  <c:v>43341</c:v>
                </c:pt>
                <c:pt idx="4868">
                  <c:v>43342</c:v>
                </c:pt>
                <c:pt idx="4869">
                  <c:v>43343</c:v>
                </c:pt>
                <c:pt idx="4870">
                  <c:v>43346</c:v>
                </c:pt>
                <c:pt idx="4871">
                  <c:v>43347</c:v>
                </c:pt>
                <c:pt idx="4872">
                  <c:v>43348</c:v>
                </c:pt>
                <c:pt idx="4873">
                  <c:v>43349</c:v>
                </c:pt>
                <c:pt idx="4874">
                  <c:v>43350</c:v>
                </c:pt>
                <c:pt idx="4875">
                  <c:v>43353</c:v>
                </c:pt>
                <c:pt idx="4876">
                  <c:v>43354</c:v>
                </c:pt>
                <c:pt idx="4877">
                  <c:v>43355</c:v>
                </c:pt>
                <c:pt idx="4878">
                  <c:v>43356</c:v>
                </c:pt>
                <c:pt idx="4879">
                  <c:v>43357</c:v>
                </c:pt>
                <c:pt idx="4880">
                  <c:v>43360</c:v>
                </c:pt>
                <c:pt idx="4881">
                  <c:v>43361</c:v>
                </c:pt>
                <c:pt idx="4882">
                  <c:v>43362</c:v>
                </c:pt>
                <c:pt idx="4883">
                  <c:v>43363</c:v>
                </c:pt>
                <c:pt idx="4884">
                  <c:v>43364</c:v>
                </c:pt>
                <c:pt idx="4885">
                  <c:v>43367</c:v>
                </c:pt>
                <c:pt idx="4886">
                  <c:v>43368</c:v>
                </c:pt>
                <c:pt idx="4887">
                  <c:v>43369</c:v>
                </c:pt>
                <c:pt idx="4888">
                  <c:v>43370</c:v>
                </c:pt>
                <c:pt idx="4889">
                  <c:v>43371</c:v>
                </c:pt>
                <c:pt idx="4890">
                  <c:v>43374</c:v>
                </c:pt>
                <c:pt idx="4891">
                  <c:v>43375</c:v>
                </c:pt>
                <c:pt idx="4892">
                  <c:v>43376</c:v>
                </c:pt>
                <c:pt idx="4893">
                  <c:v>43377</c:v>
                </c:pt>
                <c:pt idx="4894">
                  <c:v>43378</c:v>
                </c:pt>
                <c:pt idx="4895">
                  <c:v>43381</c:v>
                </c:pt>
                <c:pt idx="4896">
                  <c:v>43382</c:v>
                </c:pt>
                <c:pt idx="4897">
                  <c:v>43383</c:v>
                </c:pt>
                <c:pt idx="4898">
                  <c:v>43384</c:v>
                </c:pt>
                <c:pt idx="4899">
                  <c:v>43385</c:v>
                </c:pt>
                <c:pt idx="4900">
                  <c:v>43388</c:v>
                </c:pt>
                <c:pt idx="4901">
                  <c:v>43389</c:v>
                </c:pt>
                <c:pt idx="4902">
                  <c:v>43390</c:v>
                </c:pt>
                <c:pt idx="4903">
                  <c:v>43391</c:v>
                </c:pt>
                <c:pt idx="4904">
                  <c:v>43392</c:v>
                </c:pt>
                <c:pt idx="4905">
                  <c:v>43395</c:v>
                </c:pt>
                <c:pt idx="4906">
                  <c:v>43396</c:v>
                </c:pt>
                <c:pt idx="4907">
                  <c:v>43397</c:v>
                </c:pt>
                <c:pt idx="4908">
                  <c:v>43398</c:v>
                </c:pt>
                <c:pt idx="4909">
                  <c:v>43399</c:v>
                </c:pt>
                <c:pt idx="4910">
                  <c:v>43402</c:v>
                </c:pt>
                <c:pt idx="4911">
                  <c:v>43403</c:v>
                </c:pt>
                <c:pt idx="4912">
                  <c:v>43404</c:v>
                </c:pt>
                <c:pt idx="4913">
                  <c:v>43405</c:v>
                </c:pt>
                <c:pt idx="4914">
                  <c:v>43406</c:v>
                </c:pt>
                <c:pt idx="4915">
                  <c:v>43409</c:v>
                </c:pt>
                <c:pt idx="4916">
                  <c:v>43410</c:v>
                </c:pt>
                <c:pt idx="4917">
                  <c:v>43411</c:v>
                </c:pt>
                <c:pt idx="4918">
                  <c:v>43412</c:v>
                </c:pt>
                <c:pt idx="4919">
                  <c:v>43413</c:v>
                </c:pt>
                <c:pt idx="4920">
                  <c:v>43416</c:v>
                </c:pt>
                <c:pt idx="4921">
                  <c:v>43417</c:v>
                </c:pt>
                <c:pt idx="4922">
                  <c:v>43418</c:v>
                </c:pt>
                <c:pt idx="4923">
                  <c:v>43419</c:v>
                </c:pt>
                <c:pt idx="4924">
                  <c:v>43420</c:v>
                </c:pt>
                <c:pt idx="4925">
                  <c:v>43423</c:v>
                </c:pt>
                <c:pt idx="4926">
                  <c:v>43424</c:v>
                </c:pt>
                <c:pt idx="4927">
                  <c:v>43425</c:v>
                </c:pt>
                <c:pt idx="4928">
                  <c:v>43426</c:v>
                </c:pt>
                <c:pt idx="4929">
                  <c:v>43427</c:v>
                </c:pt>
                <c:pt idx="4930">
                  <c:v>43430</c:v>
                </c:pt>
                <c:pt idx="4931">
                  <c:v>43431</c:v>
                </c:pt>
                <c:pt idx="4932">
                  <c:v>43432</c:v>
                </c:pt>
                <c:pt idx="4933">
                  <c:v>43433</c:v>
                </c:pt>
                <c:pt idx="4934">
                  <c:v>43434</c:v>
                </c:pt>
                <c:pt idx="4935">
                  <c:v>43437</c:v>
                </c:pt>
                <c:pt idx="4936">
                  <c:v>43438</c:v>
                </c:pt>
                <c:pt idx="4937">
                  <c:v>43439</c:v>
                </c:pt>
                <c:pt idx="4938">
                  <c:v>43440</c:v>
                </c:pt>
                <c:pt idx="4939">
                  <c:v>43441</c:v>
                </c:pt>
                <c:pt idx="4940">
                  <c:v>43444</c:v>
                </c:pt>
                <c:pt idx="4941">
                  <c:v>43445</c:v>
                </c:pt>
                <c:pt idx="4942">
                  <c:v>43446</c:v>
                </c:pt>
                <c:pt idx="4943">
                  <c:v>43447</c:v>
                </c:pt>
                <c:pt idx="4944">
                  <c:v>43448</c:v>
                </c:pt>
                <c:pt idx="4945">
                  <c:v>43451</c:v>
                </c:pt>
                <c:pt idx="4946">
                  <c:v>43452</c:v>
                </c:pt>
                <c:pt idx="4947">
                  <c:v>43453</c:v>
                </c:pt>
                <c:pt idx="4948">
                  <c:v>43454</c:v>
                </c:pt>
                <c:pt idx="4949">
                  <c:v>43455</c:v>
                </c:pt>
                <c:pt idx="4950">
                  <c:v>43458</c:v>
                </c:pt>
                <c:pt idx="4951">
                  <c:v>43459</c:v>
                </c:pt>
                <c:pt idx="4952">
                  <c:v>43460</c:v>
                </c:pt>
                <c:pt idx="4953">
                  <c:v>43461</c:v>
                </c:pt>
                <c:pt idx="4954">
                  <c:v>43462</c:v>
                </c:pt>
                <c:pt idx="4955">
                  <c:v>43465</c:v>
                </c:pt>
                <c:pt idx="4956">
                  <c:v>43466</c:v>
                </c:pt>
                <c:pt idx="4957">
                  <c:v>43467</c:v>
                </c:pt>
                <c:pt idx="4958">
                  <c:v>43468</c:v>
                </c:pt>
                <c:pt idx="4959">
                  <c:v>43469</c:v>
                </c:pt>
                <c:pt idx="4960">
                  <c:v>43472</c:v>
                </c:pt>
                <c:pt idx="4961">
                  <c:v>43473</c:v>
                </c:pt>
                <c:pt idx="4962">
                  <c:v>43474</c:v>
                </c:pt>
                <c:pt idx="4963">
                  <c:v>43475</c:v>
                </c:pt>
                <c:pt idx="4964">
                  <c:v>43476</c:v>
                </c:pt>
                <c:pt idx="4965">
                  <c:v>43479</c:v>
                </c:pt>
                <c:pt idx="4966">
                  <c:v>43480</c:v>
                </c:pt>
                <c:pt idx="4967">
                  <c:v>43481</c:v>
                </c:pt>
                <c:pt idx="4968">
                  <c:v>43482</c:v>
                </c:pt>
                <c:pt idx="4969">
                  <c:v>43483</c:v>
                </c:pt>
                <c:pt idx="4970">
                  <c:v>43486</c:v>
                </c:pt>
                <c:pt idx="4971">
                  <c:v>43487</c:v>
                </c:pt>
                <c:pt idx="4972">
                  <c:v>43488</c:v>
                </c:pt>
                <c:pt idx="4973">
                  <c:v>43489</c:v>
                </c:pt>
                <c:pt idx="4974">
                  <c:v>43490</c:v>
                </c:pt>
                <c:pt idx="4975">
                  <c:v>43493</c:v>
                </c:pt>
                <c:pt idx="4976">
                  <c:v>43494</c:v>
                </c:pt>
                <c:pt idx="4977">
                  <c:v>43495</c:v>
                </c:pt>
                <c:pt idx="4978">
                  <c:v>43496</c:v>
                </c:pt>
                <c:pt idx="4979">
                  <c:v>43497</c:v>
                </c:pt>
                <c:pt idx="4980">
                  <c:v>43500</c:v>
                </c:pt>
                <c:pt idx="4981">
                  <c:v>43501</c:v>
                </c:pt>
                <c:pt idx="4982">
                  <c:v>43502</c:v>
                </c:pt>
                <c:pt idx="4983">
                  <c:v>43503</c:v>
                </c:pt>
                <c:pt idx="4984">
                  <c:v>43504</c:v>
                </c:pt>
                <c:pt idx="4985">
                  <c:v>43507</c:v>
                </c:pt>
                <c:pt idx="4986">
                  <c:v>43508</c:v>
                </c:pt>
                <c:pt idx="4987">
                  <c:v>43509</c:v>
                </c:pt>
                <c:pt idx="4988">
                  <c:v>43510</c:v>
                </c:pt>
                <c:pt idx="4989">
                  <c:v>43511</c:v>
                </c:pt>
                <c:pt idx="4990">
                  <c:v>43514</c:v>
                </c:pt>
                <c:pt idx="4991">
                  <c:v>43515</c:v>
                </c:pt>
                <c:pt idx="4992">
                  <c:v>43516</c:v>
                </c:pt>
                <c:pt idx="4993">
                  <c:v>43517</c:v>
                </c:pt>
                <c:pt idx="4994">
                  <c:v>43518</c:v>
                </c:pt>
                <c:pt idx="4995">
                  <c:v>43521</c:v>
                </c:pt>
                <c:pt idx="4996">
                  <c:v>43522</c:v>
                </c:pt>
                <c:pt idx="4997">
                  <c:v>43523</c:v>
                </c:pt>
                <c:pt idx="4998">
                  <c:v>43524</c:v>
                </c:pt>
                <c:pt idx="4999">
                  <c:v>43525</c:v>
                </c:pt>
                <c:pt idx="5000">
                  <c:v>43528</c:v>
                </c:pt>
                <c:pt idx="5001">
                  <c:v>43529</c:v>
                </c:pt>
                <c:pt idx="5002">
                  <c:v>43530</c:v>
                </c:pt>
                <c:pt idx="5003">
                  <c:v>43531</c:v>
                </c:pt>
                <c:pt idx="5004">
                  <c:v>43532</c:v>
                </c:pt>
                <c:pt idx="5005">
                  <c:v>43535</c:v>
                </c:pt>
                <c:pt idx="5006">
                  <c:v>43536</c:v>
                </c:pt>
                <c:pt idx="5007">
                  <c:v>43537</c:v>
                </c:pt>
                <c:pt idx="5008">
                  <c:v>43538</c:v>
                </c:pt>
                <c:pt idx="5009">
                  <c:v>43539</c:v>
                </c:pt>
                <c:pt idx="5010">
                  <c:v>43542</c:v>
                </c:pt>
                <c:pt idx="5011">
                  <c:v>43543</c:v>
                </c:pt>
                <c:pt idx="5012">
                  <c:v>43544</c:v>
                </c:pt>
                <c:pt idx="5013">
                  <c:v>43545</c:v>
                </c:pt>
                <c:pt idx="5014">
                  <c:v>43546</c:v>
                </c:pt>
                <c:pt idx="5015">
                  <c:v>43549</c:v>
                </c:pt>
                <c:pt idx="5016">
                  <c:v>43550</c:v>
                </c:pt>
                <c:pt idx="5017">
                  <c:v>43551</c:v>
                </c:pt>
                <c:pt idx="5018">
                  <c:v>43552</c:v>
                </c:pt>
                <c:pt idx="5019">
                  <c:v>43553</c:v>
                </c:pt>
                <c:pt idx="5020">
                  <c:v>43556</c:v>
                </c:pt>
                <c:pt idx="5021">
                  <c:v>43557</c:v>
                </c:pt>
                <c:pt idx="5022">
                  <c:v>43558</c:v>
                </c:pt>
                <c:pt idx="5023">
                  <c:v>43559</c:v>
                </c:pt>
                <c:pt idx="5024">
                  <c:v>43560</c:v>
                </c:pt>
                <c:pt idx="5025">
                  <c:v>43563</c:v>
                </c:pt>
                <c:pt idx="5026">
                  <c:v>43564</c:v>
                </c:pt>
                <c:pt idx="5027">
                  <c:v>43565</c:v>
                </c:pt>
                <c:pt idx="5028">
                  <c:v>43566</c:v>
                </c:pt>
                <c:pt idx="5029">
                  <c:v>43567</c:v>
                </c:pt>
                <c:pt idx="5030">
                  <c:v>43570</c:v>
                </c:pt>
                <c:pt idx="5031">
                  <c:v>43571</c:v>
                </c:pt>
                <c:pt idx="5032">
                  <c:v>43572</c:v>
                </c:pt>
                <c:pt idx="5033">
                  <c:v>43573</c:v>
                </c:pt>
                <c:pt idx="5034">
                  <c:v>43574</c:v>
                </c:pt>
                <c:pt idx="5035">
                  <c:v>43577</c:v>
                </c:pt>
                <c:pt idx="5036">
                  <c:v>43578</c:v>
                </c:pt>
                <c:pt idx="5037">
                  <c:v>43579</c:v>
                </c:pt>
                <c:pt idx="5038">
                  <c:v>43580</c:v>
                </c:pt>
                <c:pt idx="5039">
                  <c:v>43581</c:v>
                </c:pt>
                <c:pt idx="5040">
                  <c:v>43584</c:v>
                </c:pt>
                <c:pt idx="5041">
                  <c:v>43585</c:v>
                </c:pt>
                <c:pt idx="5042">
                  <c:v>43586</c:v>
                </c:pt>
                <c:pt idx="5043">
                  <c:v>43587</c:v>
                </c:pt>
                <c:pt idx="5044">
                  <c:v>43588</c:v>
                </c:pt>
                <c:pt idx="5045">
                  <c:v>43591</c:v>
                </c:pt>
                <c:pt idx="5046">
                  <c:v>43592</c:v>
                </c:pt>
                <c:pt idx="5047">
                  <c:v>43593</c:v>
                </c:pt>
                <c:pt idx="5048">
                  <c:v>43594</c:v>
                </c:pt>
                <c:pt idx="5049">
                  <c:v>43595</c:v>
                </c:pt>
                <c:pt idx="5050">
                  <c:v>43598</c:v>
                </c:pt>
                <c:pt idx="5051">
                  <c:v>43599</c:v>
                </c:pt>
                <c:pt idx="5052">
                  <c:v>43600</c:v>
                </c:pt>
                <c:pt idx="5053">
                  <c:v>43601</c:v>
                </c:pt>
                <c:pt idx="5054">
                  <c:v>43602</c:v>
                </c:pt>
                <c:pt idx="5055">
                  <c:v>43605</c:v>
                </c:pt>
                <c:pt idx="5056">
                  <c:v>43606</c:v>
                </c:pt>
                <c:pt idx="5057">
                  <c:v>43607</c:v>
                </c:pt>
                <c:pt idx="5058">
                  <c:v>43608</c:v>
                </c:pt>
                <c:pt idx="5059">
                  <c:v>43609</c:v>
                </c:pt>
                <c:pt idx="5060">
                  <c:v>43612</c:v>
                </c:pt>
                <c:pt idx="5061">
                  <c:v>43613</c:v>
                </c:pt>
                <c:pt idx="5062">
                  <c:v>43614</c:v>
                </c:pt>
                <c:pt idx="5063">
                  <c:v>43615</c:v>
                </c:pt>
                <c:pt idx="5064">
                  <c:v>43616</c:v>
                </c:pt>
                <c:pt idx="5065">
                  <c:v>43619</c:v>
                </c:pt>
                <c:pt idx="5066">
                  <c:v>43620</c:v>
                </c:pt>
                <c:pt idx="5067">
                  <c:v>43621</c:v>
                </c:pt>
                <c:pt idx="5068">
                  <c:v>43622</c:v>
                </c:pt>
                <c:pt idx="5069">
                  <c:v>43623</c:v>
                </c:pt>
                <c:pt idx="5070">
                  <c:v>43626</c:v>
                </c:pt>
                <c:pt idx="5071">
                  <c:v>43627</c:v>
                </c:pt>
                <c:pt idx="5072">
                  <c:v>43628</c:v>
                </c:pt>
                <c:pt idx="5073">
                  <c:v>43629</c:v>
                </c:pt>
                <c:pt idx="5074">
                  <c:v>43630</c:v>
                </c:pt>
                <c:pt idx="5075">
                  <c:v>43633</c:v>
                </c:pt>
                <c:pt idx="5076">
                  <c:v>43634</c:v>
                </c:pt>
                <c:pt idx="5077">
                  <c:v>43635</c:v>
                </c:pt>
                <c:pt idx="5078">
                  <c:v>43636</c:v>
                </c:pt>
                <c:pt idx="5079">
                  <c:v>43637</c:v>
                </c:pt>
                <c:pt idx="5080">
                  <c:v>43640</c:v>
                </c:pt>
                <c:pt idx="5081">
                  <c:v>43641</c:v>
                </c:pt>
                <c:pt idx="5082">
                  <c:v>43642</c:v>
                </c:pt>
                <c:pt idx="5083">
                  <c:v>43643</c:v>
                </c:pt>
                <c:pt idx="5084">
                  <c:v>43644</c:v>
                </c:pt>
                <c:pt idx="5085">
                  <c:v>43647</c:v>
                </c:pt>
                <c:pt idx="5086">
                  <c:v>43648</c:v>
                </c:pt>
                <c:pt idx="5087">
                  <c:v>43649</c:v>
                </c:pt>
                <c:pt idx="5088">
                  <c:v>43650</c:v>
                </c:pt>
                <c:pt idx="5089">
                  <c:v>43651</c:v>
                </c:pt>
                <c:pt idx="5090">
                  <c:v>43654</c:v>
                </c:pt>
                <c:pt idx="5091">
                  <c:v>43655</c:v>
                </c:pt>
                <c:pt idx="5092">
                  <c:v>43656</c:v>
                </c:pt>
                <c:pt idx="5093">
                  <c:v>43657</c:v>
                </c:pt>
                <c:pt idx="5094">
                  <c:v>43658</c:v>
                </c:pt>
                <c:pt idx="5095">
                  <c:v>43661</c:v>
                </c:pt>
                <c:pt idx="5096">
                  <c:v>43662</c:v>
                </c:pt>
                <c:pt idx="5097">
                  <c:v>43663</c:v>
                </c:pt>
                <c:pt idx="5098">
                  <c:v>43664</c:v>
                </c:pt>
                <c:pt idx="5099">
                  <c:v>43665</c:v>
                </c:pt>
                <c:pt idx="5100">
                  <c:v>43668</c:v>
                </c:pt>
                <c:pt idx="5101">
                  <c:v>43669</c:v>
                </c:pt>
                <c:pt idx="5102">
                  <c:v>43670</c:v>
                </c:pt>
                <c:pt idx="5103">
                  <c:v>43671</c:v>
                </c:pt>
                <c:pt idx="5104">
                  <c:v>43672</c:v>
                </c:pt>
                <c:pt idx="5105">
                  <c:v>43675</c:v>
                </c:pt>
                <c:pt idx="5106">
                  <c:v>43676</c:v>
                </c:pt>
                <c:pt idx="5107">
                  <c:v>43677</c:v>
                </c:pt>
                <c:pt idx="5108">
                  <c:v>43678</c:v>
                </c:pt>
                <c:pt idx="5109">
                  <c:v>43679</c:v>
                </c:pt>
                <c:pt idx="5110">
                  <c:v>43682</c:v>
                </c:pt>
                <c:pt idx="5111">
                  <c:v>43683</c:v>
                </c:pt>
                <c:pt idx="5112">
                  <c:v>43684</c:v>
                </c:pt>
                <c:pt idx="5113">
                  <c:v>43685</c:v>
                </c:pt>
                <c:pt idx="5114">
                  <c:v>43686</c:v>
                </c:pt>
                <c:pt idx="5115">
                  <c:v>43689</c:v>
                </c:pt>
                <c:pt idx="5116">
                  <c:v>43690</c:v>
                </c:pt>
                <c:pt idx="5117">
                  <c:v>43691</c:v>
                </c:pt>
                <c:pt idx="5118">
                  <c:v>43692</c:v>
                </c:pt>
                <c:pt idx="5119">
                  <c:v>43693</c:v>
                </c:pt>
                <c:pt idx="5120">
                  <c:v>43696</c:v>
                </c:pt>
                <c:pt idx="5121">
                  <c:v>43697</c:v>
                </c:pt>
                <c:pt idx="5122">
                  <c:v>43698</c:v>
                </c:pt>
                <c:pt idx="5123">
                  <c:v>43699</c:v>
                </c:pt>
                <c:pt idx="5124">
                  <c:v>43700</c:v>
                </c:pt>
                <c:pt idx="5125">
                  <c:v>43703</c:v>
                </c:pt>
                <c:pt idx="5126">
                  <c:v>43704</c:v>
                </c:pt>
                <c:pt idx="5127">
                  <c:v>43705</c:v>
                </c:pt>
                <c:pt idx="5128">
                  <c:v>43706</c:v>
                </c:pt>
                <c:pt idx="5129">
                  <c:v>43707</c:v>
                </c:pt>
                <c:pt idx="5130">
                  <c:v>43710</c:v>
                </c:pt>
                <c:pt idx="5131">
                  <c:v>43711</c:v>
                </c:pt>
                <c:pt idx="5132">
                  <c:v>43712</c:v>
                </c:pt>
                <c:pt idx="5133">
                  <c:v>43713</c:v>
                </c:pt>
                <c:pt idx="5134">
                  <c:v>43714</c:v>
                </c:pt>
                <c:pt idx="5135">
                  <c:v>43717</c:v>
                </c:pt>
                <c:pt idx="5136">
                  <c:v>43718</c:v>
                </c:pt>
                <c:pt idx="5137">
                  <c:v>43719</c:v>
                </c:pt>
                <c:pt idx="5138">
                  <c:v>43720</c:v>
                </c:pt>
                <c:pt idx="5139">
                  <c:v>43721</c:v>
                </c:pt>
                <c:pt idx="5140">
                  <c:v>43724</c:v>
                </c:pt>
                <c:pt idx="5141">
                  <c:v>43725</c:v>
                </c:pt>
                <c:pt idx="5142">
                  <c:v>43726</c:v>
                </c:pt>
                <c:pt idx="5143">
                  <c:v>43727</c:v>
                </c:pt>
                <c:pt idx="5144">
                  <c:v>43728</c:v>
                </c:pt>
                <c:pt idx="5145">
                  <c:v>43731</c:v>
                </c:pt>
                <c:pt idx="5146">
                  <c:v>43732</c:v>
                </c:pt>
                <c:pt idx="5147">
                  <c:v>43733</c:v>
                </c:pt>
                <c:pt idx="5148">
                  <c:v>43734</c:v>
                </c:pt>
                <c:pt idx="5149">
                  <c:v>43735</c:v>
                </c:pt>
                <c:pt idx="5150">
                  <c:v>43738</c:v>
                </c:pt>
                <c:pt idx="5151">
                  <c:v>43739</c:v>
                </c:pt>
                <c:pt idx="5152">
                  <c:v>43740</c:v>
                </c:pt>
                <c:pt idx="5153">
                  <c:v>43741</c:v>
                </c:pt>
                <c:pt idx="5154">
                  <c:v>43742</c:v>
                </c:pt>
                <c:pt idx="5155">
                  <c:v>43745</c:v>
                </c:pt>
                <c:pt idx="5156">
                  <c:v>43746</c:v>
                </c:pt>
                <c:pt idx="5157">
                  <c:v>43747</c:v>
                </c:pt>
                <c:pt idx="5158">
                  <c:v>43748</c:v>
                </c:pt>
                <c:pt idx="5159">
                  <c:v>43749</c:v>
                </c:pt>
                <c:pt idx="5160">
                  <c:v>43752</c:v>
                </c:pt>
                <c:pt idx="5161">
                  <c:v>43753</c:v>
                </c:pt>
                <c:pt idx="5162">
                  <c:v>43754</c:v>
                </c:pt>
                <c:pt idx="5163">
                  <c:v>43755</c:v>
                </c:pt>
                <c:pt idx="5164">
                  <c:v>43756</c:v>
                </c:pt>
                <c:pt idx="5165">
                  <c:v>43759</c:v>
                </c:pt>
                <c:pt idx="5166">
                  <c:v>43760</c:v>
                </c:pt>
                <c:pt idx="5167">
                  <c:v>43761</c:v>
                </c:pt>
                <c:pt idx="5168">
                  <c:v>43762</c:v>
                </c:pt>
                <c:pt idx="5169">
                  <c:v>43763</c:v>
                </c:pt>
                <c:pt idx="5170">
                  <c:v>43766</c:v>
                </c:pt>
                <c:pt idx="5171">
                  <c:v>43767</c:v>
                </c:pt>
                <c:pt idx="5172">
                  <c:v>43768</c:v>
                </c:pt>
                <c:pt idx="5173">
                  <c:v>43769</c:v>
                </c:pt>
                <c:pt idx="5174">
                  <c:v>43770</c:v>
                </c:pt>
                <c:pt idx="5175">
                  <c:v>43773</c:v>
                </c:pt>
                <c:pt idx="5176">
                  <c:v>43774</c:v>
                </c:pt>
                <c:pt idx="5177">
                  <c:v>43775</c:v>
                </c:pt>
                <c:pt idx="5178">
                  <c:v>43776</c:v>
                </c:pt>
                <c:pt idx="5179">
                  <c:v>43777</c:v>
                </c:pt>
                <c:pt idx="5180">
                  <c:v>43780</c:v>
                </c:pt>
                <c:pt idx="5181">
                  <c:v>43781</c:v>
                </c:pt>
                <c:pt idx="5182">
                  <c:v>43782</c:v>
                </c:pt>
                <c:pt idx="5183">
                  <c:v>43783</c:v>
                </c:pt>
                <c:pt idx="5184">
                  <c:v>43784</c:v>
                </c:pt>
                <c:pt idx="5185">
                  <c:v>43787</c:v>
                </c:pt>
                <c:pt idx="5186">
                  <c:v>43788</c:v>
                </c:pt>
                <c:pt idx="5187">
                  <c:v>43789</c:v>
                </c:pt>
                <c:pt idx="5188">
                  <c:v>43790</c:v>
                </c:pt>
                <c:pt idx="5189">
                  <c:v>43791</c:v>
                </c:pt>
                <c:pt idx="5190">
                  <c:v>43794</c:v>
                </c:pt>
                <c:pt idx="5191">
                  <c:v>43795</c:v>
                </c:pt>
                <c:pt idx="5192">
                  <c:v>43796</c:v>
                </c:pt>
                <c:pt idx="5193">
                  <c:v>43797</c:v>
                </c:pt>
                <c:pt idx="5194">
                  <c:v>43798</c:v>
                </c:pt>
                <c:pt idx="5195">
                  <c:v>43801</c:v>
                </c:pt>
                <c:pt idx="5196">
                  <c:v>43802</c:v>
                </c:pt>
                <c:pt idx="5197">
                  <c:v>43803</c:v>
                </c:pt>
                <c:pt idx="5198">
                  <c:v>43804</c:v>
                </c:pt>
                <c:pt idx="5199">
                  <c:v>43805</c:v>
                </c:pt>
                <c:pt idx="5200">
                  <c:v>43808</c:v>
                </c:pt>
                <c:pt idx="5201">
                  <c:v>43809</c:v>
                </c:pt>
                <c:pt idx="5202">
                  <c:v>43810</c:v>
                </c:pt>
                <c:pt idx="5203">
                  <c:v>43811</c:v>
                </c:pt>
                <c:pt idx="5204">
                  <c:v>43812</c:v>
                </c:pt>
                <c:pt idx="5205">
                  <c:v>43815</c:v>
                </c:pt>
                <c:pt idx="5206">
                  <c:v>43816</c:v>
                </c:pt>
                <c:pt idx="5207">
                  <c:v>43817</c:v>
                </c:pt>
                <c:pt idx="5208">
                  <c:v>43818</c:v>
                </c:pt>
                <c:pt idx="5209">
                  <c:v>43819</c:v>
                </c:pt>
                <c:pt idx="5210">
                  <c:v>43822</c:v>
                </c:pt>
                <c:pt idx="5211">
                  <c:v>43823</c:v>
                </c:pt>
                <c:pt idx="5212">
                  <c:v>43824</c:v>
                </c:pt>
                <c:pt idx="5213">
                  <c:v>43825</c:v>
                </c:pt>
                <c:pt idx="5214">
                  <c:v>43826</c:v>
                </c:pt>
                <c:pt idx="5215">
                  <c:v>43829</c:v>
                </c:pt>
                <c:pt idx="5216">
                  <c:v>43830</c:v>
                </c:pt>
                <c:pt idx="5217">
                  <c:v>43831</c:v>
                </c:pt>
                <c:pt idx="5218">
                  <c:v>43832</c:v>
                </c:pt>
                <c:pt idx="5219">
                  <c:v>43833</c:v>
                </c:pt>
                <c:pt idx="5220">
                  <c:v>43836</c:v>
                </c:pt>
                <c:pt idx="5221">
                  <c:v>43837</c:v>
                </c:pt>
                <c:pt idx="5222">
                  <c:v>43838</c:v>
                </c:pt>
                <c:pt idx="5223">
                  <c:v>43839</c:v>
                </c:pt>
                <c:pt idx="5224">
                  <c:v>43840</c:v>
                </c:pt>
                <c:pt idx="5225">
                  <c:v>43843</c:v>
                </c:pt>
                <c:pt idx="5226">
                  <c:v>43844</c:v>
                </c:pt>
                <c:pt idx="5227">
                  <c:v>43845</c:v>
                </c:pt>
                <c:pt idx="5228">
                  <c:v>43846</c:v>
                </c:pt>
                <c:pt idx="5229">
                  <c:v>43847</c:v>
                </c:pt>
                <c:pt idx="5230">
                  <c:v>43850</c:v>
                </c:pt>
                <c:pt idx="5231">
                  <c:v>43851</c:v>
                </c:pt>
                <c:pt idx="5232">
                  <c:v>43852</c:v>
                </c:pt>
                <c:pt idx="5233">
                  <c:v>43853</c:v>
                </c:pt>
                <c:pt idx="5234">
                  <c:v>43854</c:v>
                </c:pt>
                <c:pt idx="5235">
                  <c:v>43857</c:v>
                </c:pt>
                <c:pt idx="5236">
                  <c:v>43858</c:v>
                </c:pt>
                <c:pt idx="5237">
                  <c:v>43859</c:v>
                </c:pt>
                <c:pt idx="5238">
                  <c:v>43860</c:v>
                </c:pt>
                <c:pt idx="5239">
                  <c:v>43861</c:v>
                </c:pt>
                <c:pt idx="5240">
                  <c:v>43864</c:v>
                </c:pt>
                <c:pt idx="5241">
                  <c:v>43865</c:v>
                </c:pt>
                <c:pt idx="5242">
                  <c:v>43866</c:v>
                </c:pt>
                <c:pt idx="5243">
                  <c:v>43867</c:v>
                </c:pt>
                <c:pt idx="5244">
                  <c:v>43868</c:v>
                </c:pt>
                <c:pt idx="5245">
                  <c:v>43871</c:v>
                </c:pt>
                <c:pt idx="5246">
                  <c:v>43872</c:v>
                </c:pt>
                <c:pt idx="5247">
                  <c:v>43873</c:v>
                </c:pt>
                <c:pt idx="5248">
                  <c:v>43874</c:v>
                </c:pt>
                <c:pt idx="5249">
                  <c:v>43875</c:v>
                </c:pt>
                <c:pt idx="5250">
                  <c:v>43878</c:v>
                </c:pt>
                <c:pt idx="5251">
                  <c:v>43879</c:v>
                </c:pt>
                <c:pt idx="5252">
                  <c:v>43880</c:v>
                </c:pt>
                <c:pt idx="5253">
                  <c:v>43881</c:v>
                </c:pt>
                <c:pt idx="5254">
                  <c:v>43882</c:v>
                </c:pt>
                <c:pt idx="5255">
                  <c:v>43885</c:v>
                </c:pt>
                <c:pt idx="5256">
                  <c:v>43886</c:v>
                </c:pt>
                <c:pt idx="5257">
                  <c:v>43887</c:v>
                </c:pt>
                <c:pt idx="5258">
                  <c:v>43888</c:v>
                </c:pt>
                <c:pt idx="5259">
                  <c:v>43889</c:v>
                </c:pt>
                <c:pt idx="5260">
                  <c:v>43892</c:v>
                </c:pt>
                <c:pt idx="5261">
                  <c:v>43893</c:v>
                </c:pt>
                <c:pt idx="5262">
                  <c:v>43894</c:v>
                </c:pt>
                <c:pt idx="5263">
                  <c:v>43895</c:v>
                </c:pt>
                <c:pt idx="5264">
                  <c:v>43896</c:v>
                </c:pt>
                <c:pt idx="5265">
                  <c:v>43899</c:v>
                </c:pt>
                <c:pt idx="5266">
                  <c:v>43900</c:v>
                </c:pt>
                <c:pt idx="5267">
                  <c:v>43901</c:v>
                </c:pt>
                <c:pt idx="5268">
                  <c:v>43902</c:v>
                </c:pt>
                <c:pt idx="5269">
                  <c:v>43903</c:v>
                </c:pt>
                <c:pt idx="5270">
                  <c:v>43906</c:v>
                </c:pt>
                <c:pt idx="5271">
                  <c:v>43907</c:v>
                </c:pt>
                <c:pt idx="5272">
                  <c:v>43908</c:v>
                </c:pt>
                <c:pt idx="5273">
                  <c:v>43909</c:v>
                </c:pt>
                <c:pt idx="5274">
                  <c:v>43910</c:v>
                </c:pt>
                <c:pt idx="5275">
                  <c:v>43913</c:v>
                </c:pt>
                <c:pt idx="5276">
                  <c:v>43914</c:v>
                </c:pt>
                <c:pt idx="5277">
                  <c:v>43915</c:v>
                </c:pt>
                <c:pt idx="5278">
                  <c:v>43916</c:v>
                </c:pt>
                <c:pt idx="5279">
                  <c:v>43917</c:v>
                </c:pt>
                <c:pt idx="5280">
                  <c:v>43920</c:v>
                </c:pt>
                <c:pt idx="5281">
                  <c:v>43921</c:v>
                </c:pt>
                <c:pt idx="5282">
                  <c:v>43922</c:v>
                </c:pt>
                <c:pt idx="5283">
                  <c:v>43923</c:v>
                </c:pt>
                <c:pt idx="5284">
                  <c:v>43924</c:v>
                </c:pt>
                <c:pt idx="5285">
                  <c:v>43927</c:v>
                </c:pt>
                <c:pt idx="5286">
                  <c:v>43928</c:v>
                </c:pt>
                <c:pt idx="5287">
                  <c:v>43929</c:v>
                </c:pt>
                <c:pt idx="5288">
                  <c:v>43930</c:v>
                </c:pt>
                <c:pt idx="5289">
                  <c:v>43931</c:v>
                </c:pt>
                <c:pt idx="5290">
                  <c:v>43934</c:v>
                </c:pt>
                <c:pt idx="5291">
                  <c:v>43935</c:v>
                </c:pt>
                <c:pt idx="5292">
                  <c:v>43936</c:v>
                </c:pt>
                <c:pt idx="5293">
                  <c:v>43937</c:v>
                </c:pt>
                <c:pt idx="5294">
                  <c:v>43938</c:v>
                </c:pt>
                <c:pt idx="5295">
                  <c:v>43941</c:v>
                </c:pt>
                <c:pt idx="5296">
                  <c:v>43942</c:v>
                </c:pt>
                <c:pt idx="5297">
                  <c:v>43943</c:v>
                </c:pt>
                <c:pt idx="5298">
                  <c:v>43944</c:v>
                </c:pt>
                <c:pt idx="5299">
                  <c:v>43945</c:v>
                </c:pt>
                <c:pt idx="5300">
                  <c:v>43948</c:v>
                </c:pt>
                <c:pt idx="5301">
                  <c:v>43949</c:v>
                </c:pt>
                <c:pt idx="5302">
                  <c:v>43950</c:v>
                </c:pt>
                <c:pt idx="5303">
                  <c:v>43951</c:v>
                </c:pt>
                <c:pt idx="5304">
                  <c:v>43952</c:v>
                </c:pt>
                <c:pt idx="5305">
                  <c:v>43955</c:v>
                </c:pt>
                <c:pt idx="5306">
                  <c:v>43956</c:v>
                </c:pt>
                <c:pt idx="5307">
                  <c:v>43957</c:v>
                </c:pt>
                <c:pt idx="5308">
                  <c:v>43958</c:v>
                </c:pt>
                <c:pt idx="5309">
                  <c:v>43959</c:v>
                </c:pt>
                <c:pt idx="5310">
                  <c:v>43962</c:v>
                </c:pt>
                <c:pt idx="5311">
                  <c:v>43963</c:v>
                </c:pt>
                <c:pt idx="5312">
                  <c:v>43964</c:v>
                </c:pt>
                <c:pt idx="5313">
                  <c:v>43965</c:v>
                </c:pt>
                <c:pt idx="5314">
                  <c:v>43966</c:v>
                </c:pt>
                <c:pt idx="5315">
                  <c:v>43969</c:v>
                </c:pt>
                <c:pt idx="5316">
                  <c:v>43970</c:v>
                </c:pt>
                <c:pt idx="5317">
                  <c:v>43971</c:v>
                </c:pt>
                <c:pt idx="5318">
                  <c:v>43972</c:v>
                </c:pt>
                <c:pt idx="5319">
                  <c:v>43973</c:v>
                </c:pt>
                <c:pt idx="5320">
                  <c:v>43976</c:v>
                </c:pt>
                <c:pt idx="5321">
                  <c:v>43977</c:v>
                </c:pt>
                <c:pt idx="5322">
                  <c:v>43978</c:v>
                </c:pt>
                <c:pt idx="5323">
                  <c:v>43979</c:v>
                </c:pt>
                <c:pt idx="5324">
                  <c:v>43980</c:v>
                </c:pt>
                <c:pt idx="5325">
                  <c:v>43983</c:v>
                </c:pt>
                <c:pt idx="5326">
                  <c:v>43984</c:v>
                </c:pt>
                <c:pt idx="5327">
                  <c:v>43985</c:v>
                </c:pt>
                <c:pt idx="5328">
                  <c:v>43986</c:v>
                </c:pt>
                <c:pt idx="5329">
                  <c:v>43987</c:v>
                </c:pt>
                <c:pt idx="5330">
                  <c:v>43990</c:v>
                </c:pt>
                <c:pt idx="5331">
                  <c:v>43991</c:v>
                </c:pt>
                <c:pt idx="5332">
                  <c:v>43992</c:v>
                </c:pt>
                <c:pt idx="5333">
                  <c:v>43993</c:v>
                </c:pt>
                <c:pt idx="5334">
                  <c:v>43994</c:v>
                </c:pt>
                <c:pt idx="5335">
                  <c:v>43997</c:v>
                </c:pt>
                <c:pt idx="5336">
                  <c:v>43998</c:v>
                </c:pt>
                <c:pt idx="5337">
                  <c:v>43999</c:v>
                </c:pt>
                <c:pt idx="5338">
                  <c:v>44000</c:v>
                </c:pt>
                <c:pt idx="5339">
                  <c:v>44001</c:v>
                </c:pt>
                <c:pt idx="5340">
                  <c:v>44004</c:v>
                </c:pt>
                <c:pt idx="5341">
                  <c:v>44005</c:v>
                </c:pt>
                <c:pt idx="5342">
                  <c:v>44006</c:v>
                </c:pt>
                <c:pt idx="5343">
                  <c:v>44007</c:v>
                </c:pt>
                <c:pt idx="5344">
                  <c:v>44008</c:v>
                </c:pt>
                <c:pt idx="5345">
                  <c:v>44011</c:v>
                </c:pt>
                <c:pt idx="5346">
                  <c:v>44012</c:v>
                </c:pt>
                <c:pt idx="5347">
                  <c:v>44013</c:v>
                </c:pt>
                <c:pt idx="5348">
                  <c:v>44014</c:v>
                </c:pt>
                <c:pt idx="5349">
                  <c:v>44015</c:v>
                </c:pt>
                <c:pt idx="5350">
                  <c:v>44018</c:v>
                </c:pt>
                <c:pt idx="5351">
                  <c:v>44019</c:v>
                </c:pt>
                <c:pt idx="5352">
                  <c:v>44020</c:v>
                </c:pt>
                <c:pt idx="5353">
                  <c:v>44021</c:v>
                </c:pt>
                <c:pt idx="5354">
                  <c:v>44022</c:v>
                </c:pt>
                <c:pt idx="5355">
                  <c:v>44025</c:v>
                </c:pt>
                <c:pt idx="5356">
                  <c:v>44026</c:v>
                </c:pt>
                <c:pt idx="5357">
                  <c:v>44027</c:v>
                </c:pt>
                <c:pt idx="5358">
                  <c:v>44028</c:v>
                </c:pt>
                <c:pt idx="5359">
                  <c:v>44029</c:v>
                </c:pt>
                <c:pt idx="5360">
                  <c:v>44032</c:v>
                </c:pt>
                <c:pt idx="5361">
                  <c:v>44033</c:v>
                </c:pt>
                <c:pt idx="5362">
                  <c:v>44034</c:v>
                </c:pt>
                <c:pt idx="5363">
                  <c:v>44035</c:v>
                </c:pt>
                <c:pt idx="5364">
                  <c:v>44036</c:v>
                </c:pt>
                <c:pt idx="5365">
                  <c:v>44039</c:v>
                </c:pt>
                <c:pt idx="5366">
                  <c:v>44040</c:v>
                </c:pt>
                <c:pt idx="5367">
                  <c:v>44041</c:v>
                </c:pt>
                <c:pt idx="5368">
                  <c:v>44042</c:v>
                </c:pt>
                <c:pt idx="5369">
                  <c:v>44043</c:v>
                </c:pt>
                <c:pt idx="5370">
                  <c:v>44046</c:v>
                </c:pt>
                <c:pt idx="5371">
                  <c:v>44047</c:v>
                </c:pt>
                <c:pt idx="5372">
                  <c:v>44048</c:v>
                </c:pt>
                <c:pt idx="5373">
                  <c:v>44049</c:v>
                </c:pt>
                <c:pt idx="5374">
                  <c:v>44050</c:v>
                </c:pt>
                <c:pt idx="5375">
                  <c:v>44053</c:v>
                </c:pt>
                <c:pt idx="5376">
                  <c:v>44054</c:v>
                </c:pt>
                <c:pt idx="5377">
                  <c:v>44055</c:v>
                </c:pt>
                <c:pt idx="5378">
                  <c:v>44056</c:v>
                </c:pt>
                <c:pt idx="5379">
                  <c:v>44057</c:v>
                </c:pt>
                <c:pt idx="5380">
                  <c:v>44060</c:v>
                </c:pt>
                <c:pt idx="5381">
                  <c:v>44061</c:v>
                </c:pt>
                <c:pt idx="5382">
                  <c:v>44062</c:v>
                </c:pt>
                <c:pt idx="5383">
                  <c:v>44063</c:v>
                </c:pt>
                <c:pt idx="5384">
                  <c:v>44064</c:v>
                </c:pt>
                <c:pt idx="5385">
                  <c:v>44067</c:v>
                </c:pt>
                <c:pt idx="5386">
                  <c:v>44068</c:v>
                </c:pt>
                <c:pt idx="5387">
                  <c:v>44069</c:v>
                </c:pt>
                <c:pt idx="5388">
                  <c:v>44070</c:v>
                </c:pt>
                <c:pt idx="5389">
                  <c:v>44071</c:v>
                </c:pt>
                <c:pt idx="5390">
                  <c:v>44074</c:v>
                </c:pt>
                <c:pt idx="5391">
                  <c:v>44075</c:v>
                </c:pt>
                <c:pt idx="5392">
                  <c:v>44076</c:v>
                </c:pt>
                <c:pt idx="5393">
                  <c:v>44077</c:v>
                </c:pt>
                <c:pt idx="5394">
                  <c:v>44078</c:v>
                </c:pt>
                <c:pt idx="5395">
                  <c:v>44081</c:v>
                </c:pt>
                <c:pt idx="5396">
                  <c:v>44082</c:v>
                </c:pt>
                <c:pt idx="5397">
                  <c:v>44083</c:v>
                </c:pt>
                <c:pt idx="5398">
                  <c:v>44084</c:v>
                </c:pt>
                <c:pt idx="5399">
                  <c:v>44085</c:v>
                </c:pt>
                <c:pt idx="5400">
                  <c:v>44088</c:v>
                </c:pt>
                <c:pt idx="5401">
                  <c:v>44089</c:v>
                </c:pt>
                <c:pt idx="5402">
                  <c:v>44090</c:v>
                </c:pt>
                <c:pt idx="5403">
                  <c:v>44091</c:v>
                </c:pt>
                <c:pt idx="5404">
                  <c:v>44092</c:v>
                </c:pt>
                <c:pt idx="5405">
                  <c:v>44095</c:v>
                </c:pt>
                <c:pt idx="5406">
                  <c:v>44096</c:v>
                </c:pt>
                <c:pt idx="5407">
                  <c:v>44097</c:v>
                </c:pt>
                <c:pt idx="5408">
                  <c:v>44098</c:v>
                </c:pt>
                <c:pt idx="5409">
                  <c:v>44099</c:v>
                </c:pt>
                <c:pt idx="5410">
                  <c:v>44102</c:v>
                </c:pt>
                <c:pt idx="5411">
                  <c:v>44103</c:v>
                </c:pt>
                <c:pt idx="5412">
                  <c:v>44104</c:v>
                </c:pt>
                <c:pt idx="5413">
                  <c:v>44105</c:v>
                </c:pt>
                <c:pt idx="5414">
                  <c:v>44106</c:v>
                </c:pt>
                <c:pt idx="5415">
                  <c:v>44109</c:v>
                </c:pt>
                <c:pt idx="5416">
                  <c:v>44110</c:v>
                </c:pt>
                <c:pt idx="5417">
                  <c:v>44111</c:v>
                </c:pt>
                <c:pt idx="5418">
                  <c:v>44112</c:v>
                </c:pt>
                <c:pt idx="5419">
                  <c:v>44113</c:v>
                </c:pt>
                <c:pt idx="5420">
                  <c:v>44116</c:v>
                </c:pt>
                <c:pt idx="5421">
                  <c:v>44117</c:v>
                </c:pt>
                <c:pt idx="5422">
                  <c:v>44118</c:v>
                </c:pt>
                <c:pt idx="5423">
                  <c:v>44119</c:v>
                </c:pt>
                <c:pt idx="5424">
                  <c:v>44120</c:v>
                </c:pt>
                <c:pt idx="5425">
                  <c:v>44123</c:v>
                </c:pt>
                <c:pt idx="5426">
                  <c:v>44124</c:v>
                </c:pt>
                <c:pt idx="5427">
                  <c:v>44125</c:v>
                </c:pt>
                <c:pt idx="5428">
                  <c:v>44126</c:v>
                </c:pt>
                <c:pt idx="5429">
                  <c:v>44127</c:v>
                </c:pt>
                <c:pt idx="5430">
                  <c:v>44130</c:v>
                </c:pt>
                <c:pt idx="5431">
                  <c:v>44131</c:v>
                </c:pt>
                <c:pt idx="5432">
                  <c:v>44132</c:v>
                </c:pt>
                <c:pt idx="5433">
                  <c:v>44133</c:v>
                </c:pt>
                <c:pt idx="5434">
                  <c:v>44134</c:v>
                </c:pt>
                <c:pt idx="5435">
                  <c:v>44137</c:v>
                </c:pt>
                <c:pt idx="5436">
                  <c:v>44138</c:v>
                </c:pt>
                <c:pt idx="5437">
                  <c:v>44139</c:v>
                </c:pt>
                <c:pt idx="5438">
                  <c:v>44140</c:v>
                </c:pt>
                <c:pt idx="5439">
                  <c:v>44141</c:v>
                </c:pt>
                <c:pt idx="5440">
                  <c:v>44144</c:v>
                </c:pt>
                <c:pt idx="5441">
                  <c:v>44145</c:v>
                </c:pt>
                <c:pt idx="5442">
                  <c:v>44146</c:v>
                </c:pt>
                <c:pt idx="5443">
                  <c:v>44147</c:v>
                </c:pt>
                <c:pt idx="5444">
                  <c:v>44148</c:v>
                </c:pt>
                <c:pt idx="5445">
                  <c:v>44151</c:v>
                </c:pt>
                <c:pt idx="5446">
                  <c:v>44152</c:v>
                </c:pt>
                <c:pt idx="5447">
                  <c:v>44153</c:v>
                </c:pt>
                <c:pt idx="5448">
                  <c:v>44154</c:v>
                </c:pt>
                <c:pt idx="5449">
                  <c:v>44155</c:v>
                </c:pt>
                <c:pt idx="5450">
                  <c:v>44158</c:v>
                </c:pt>
                <c:pt idx="5451">
                  <c:v>44159</c:v>
                </c:pt>
                <c:pt idx="5452">
                  <c:v>44160</c:v>
                </c:pt>
                <c:pt idx="5453">
                  <c:v>44161</c:v>
                </c:pt>
                <c:pt idx="5454">
                  <c:v>44162</c:v>
                </c:pt>
                <c:pt idx="5455">
                  <c:v>44165</c:v>
                </c:pt>
                <c:pt idx="5456">
                  <c:v>44166</c:v>
                </c:pt>
                <c:pt idx="5457">
                  <c:v>44167</c:v>
                </c:pt>
                <c:pt idx="5458">
                  <c:v>44168</c:v>
                </c:pt>
                <c:pt idx="5459">
                  <c:v>44169</c:v>
                </c:pt>
                <c:pt idx="5460">
                  <c:v>44172</c:v>
                </c:pt>
                <c:pt idx="5461">
                  <c:v>44173</c:v>
                </c:pt>
                <c:pt idx="5462">
                  <c:v>44174</c:v>
                </c:pt>
                <c:pt idx="5463">
                  <c:v>44175</c:v>
                </c:pt>
                <c:pt idx="5464">
                  <c:v>44176</c:v>
                </c:pt>
                <c:pt idx="5465">
                  <c:v>44179</c:v>
                </c:pt>
                <c:pt idx="5466">
                  <c:v>44180</c:v>
                </c:pt>
                <c:pt idx="5467">
                  <c:v>44181</c:v>
                </c:pt>
                <c:pt idx="5468">
                  <c:v>44182</c:v>
                </c:pt>
                <c:pt idx="5469">
                  <c:v>44183</c:v>
                </c:pt>
                <c:pt idx="5470">
                  <c:v>44186</c:v>
                </c:pt>
                <c:pt idx="5471">
                  <c:v>44187</c:v>
                </c:pt>
                <c:pt idx="5472">
                  <c:v>44188</c:v>
                </c:pt>
                <c:pt idx="5473">
                  <c:v>44189</c:v>
                </c:pt>
                <c:pt idx="5474">
                  <c:v>44190</c:v>
                </c:pt>
                <c:pt idx="5475">
                  <c:v>44193</c:v>
                </c:pt>
                <c:pt idx="5476">
                  <c:v>44194</c:v>
                </c:pt>
                <c:pt idx="5477">
                  <c:v>44195</c:v>
                </c:pt>
                <c:pt idx="5478">
                  <c:v>44196</c:v>
                </c:pt>
                <c:pt idx="5479">
                  <c:v>44197</c:v>
                </c:pt>
                <c:pt idx="5480">
                  <c:v>44200</c:v>
                </c:pt>
                <c:pt idx="5481">
                  <c:v>44201</c:v>
                </c:pt>
                <c:pt idx="5482">
                  <c:v>44202</c:v>
                </c:pt>
                <c:pt idx="5483">
                  <c:v>44203</c:v>
                </c:pt>
                <c:pt idx="5484">
                  <c:v>44204</c:v>
                </c:pt>
                <c:pt idx="5485">
                  <c:v>44207</c:v>
                </c:pt>
                <c:pt idx="5486">
                  <c:v>44208</c:v>
                </c:pt>
                <c:pt idx="5487">
                  <c:v>44209</c:v>
                </c:pt>
                <c:pt idx="5488">
                  <c:v>44210</c:v>
                </c:pt>
                <c:pt idx="5489">
                  <c:v>44211</c:v>
                </c:pt>
                <c:pt idx="5490">
                  <c:v>44214</c:v>
                </c:pt>
                <c:pt idx="5491">
                  <c:v>44215</c:v>
                </c:pt>
                <c:pt idx="5492">
                  <c:v>44216</c:v>
                </c:pt>
                <c:pt idx="5493">
                  <c:v>44217</c:v>
                </c:pt>
                <c:pt idx="5494">
                  <c:v>44218</c:v>
                </c:pt>
                <c:pt idx="5495">
                  <c:v>44221</c:v>
                </c:pt>
                <c:pt idx="5496">
                  <c:v>44222</c:v>
                </c:pt>
                <c:pt idx="5497">
                  <c:v>44223</c:v>
                </c:pt>
                <c:pt idx="5498">
                  <c:v>44224</c:v>
                </c:pt>
                <c:pt idx="5499">
                  <c:v>44225</c:v>
                </c:pt>
                <c:pt idx="5500">
                  <c:v>44228</c:v>
                </c:pt>
                <c:pt idx="5501">
                  <c:v>44229</c:v>
                </c:pt>
                <c:pt idx="5502">
                  <c:v>44230</c:v>
                </c:pt>
                <c:pt idx="5503">
                  <c:v>44231</c:v>
                </c:pt>
                <c:pt idx="5504">
                  <c:v>44232</c:v>
                </c:pt>
                <c:pt idx="5505">
                  <c:v>44235</c:v>
                </c:pt>
                <c:pt idx="5506">
                  <c:v>44236</c:v>
                </c:pt>
                <c:pt idx="5507">
                  <c:v>44237</c:v>
                </c:pt>
                <c:pt idx="5508">
                  <c:v>44238</c:v>
                </c:pt>
                <c:pt idx="5509">
                  <c:v>44239</c:v>
                </c:pt>
                <c:pt idx="5510">
                  <c:v>44242</c:v>
                </c:pt>
                <c:pt idx="5511">
                  <c:v>44243</c:v>
                </c:pt>
                <c:pt idx="5512">
                  <c:v>44244</c:v>
                </c:pt>
                <c:pt idx="5513">
                  <c:v>44245</c:v>
                </c:pt>
                <c:pt idx="5514">
                  <c:v>44246</c:v>
                </c:pt>
                <c:pt idx="5515">
                  <c:v>44249</c:v>
                </c:pt>
                <c:pt idx="5516">
                  <c:v>44250</c:v>
                </c:pt>
                <c:pt idx="5517">
                  <c:v>44251</c:v>
                </c:pt>
                <c:pt idx="5518">
                  <c:v>44252</c:v>
                </c:pt>
                <c:pt idx="5519">
                  <c:v>44253</c:v>
                </c:pt>
                <c:pt idx="5520">
                  <c:v>44256</c:v>
                </c:pt>
                <c:pt idx="5521">
                  <c:v>44257</c:v>
                </c:pt>
                <c:pt idx="5522">
                  <c:v>44258</c:v>
                </c:pt>
                <c:pt idx="5523">
                  <c:v>44259</c:v>
                </c:pt>
                <c:pt idx="5524">
                  <c:v>44260</c:v>
                </c:pt>
                <c:pt idx="5525">
                  <c:v>44263</c:v>
                </c:pt>
                <c:pt idx="5526">
                  <c:v>44264</c:v>
                </c:pt>
                <c:pt idx="5527">
                  <c:v>44265</c:v>
                </c:pt>
                <c:pt idx="5528">
                  <c:v>44266</c:v>
                </c:pt>
                <c:pt idx="5529">
                  <c:v>44267</c:v>
                </c:pt>
                <c:pt idx="5530">
                  <c:v>44270</c:v>
                </c:pt>
                <c:pt idx="5531">
                  <c:v>44271</c:v>
                </c:pt>
                <c:pt idx="5532">
                  <c:v>44272</c:v>
                </c:pt>
                <c:pt idx="5533">
                  <c:v>44273</c:v>
                </c:pt>
                <c:pt idx="5534">
                  <c:v>44274</c:v>
                </c:pt>
                <c:pt idx="5535">
                  <c:v>44277</c:v>
                </c:pt>
                <c:pt idx="5536">
                  <c:v>44278</c:v>
                </c:pt>
                <c:pt idx="5537">
                  <c:v>44279</c:v>
                </c:pt>
                <c:pt idx="5538">
                  <c:v>44280</c:v>
                </c:pt>
                <c:pt idx="5539">
                  <c:v>44281</c:v>
                </c:pt>
                <c:pt idx="5540">
                  <c:v>44284</c:v>
                </c:pt>
                <c:pt idx="5541">
                  <c:v>44285</c:v>
                </c:pt>
                <c:pt idx="5542">
                  <c:v>44286</c:v>
                </c:pt>
                <c:pt idx="5543">
                  <c:v>44287</c:v>
                </c:pt>
                <c:pt idx="5544">
                  <c:v>44288</c:v>
                </c:pt>
                <c:pt idx="5545">
                  <c:v>44291</c:v>
                </c:pt>
                <c:pt idx="5546">
                  <c:v>44292</c:v>
                </c:pt>
                <c:pt idx="5547">
                  <c:v>44293</c:v>
                </c:pt>
                <c:pt idx="5548">
                  <c:v>44294</c:v>
                </c:pt>
                <c:pt idx="5549">
                  <c:v>44295</c:v>
                </c:pt>
                <c:pt idx="5550">
                  <c:v>44298</c:v>
                </c:pt>
                <c:pt idx="5551">
                  <c:v>44299</c:v>
                </c:pt>
                <c:pt idx="5552">
                  <c:v>44300</c:v>
                </c:pt>
                <c:pt idx="5553">
                  <c:v>44301</c:v>
                </c:pt>
                <c:pt idx="5554">
                  <c:v>44302</c:v>
                </c:pt>
                <c:pt idx="5555">
                  <c:v>44305</c:v>
                </c:pt>
                <c:pt idx="5556">
                  <c:v>44306</c:v>
                </c:pt>
                <c:pt idx="5557">
                  <c:v>44307</c:v>
                </c:pt>
                <c:pt idx="5558">
                  <c:v>44308</c:v>
                </c:pt>
                <c:pt idx="5559">
                  <c:v>44309</c:v>
                </c:pt>
                <c:pt idx="5560">
                  <c:v>44312</c:v>
                </c:pt>
                <c:pt idx="5561">
                  <c:v>44313</c:v>
                </c:pt>
                <c:pt idx="5562">
                  <c:v>44314</c:v>
                </c:pt>
                <c:pt idx="5563">
                  <c:v>44315</c:v>
                </c:pt>
                <c:pt idx="5564">
                  <c:v>44316</c:v>
                </c:pt>
                <c:pt idx="5565">
                  <c:v>44319</c:v>
                </c:pt>
                <c:pt idx="5566">
                  <c:v>44320</c:v>
                </c:pt>
                <c:pt idx="5567">
                  <c:v>44321</c:v>
                </c:pt>
                <c:pt idx="5568">
                  <c:v>44322</c:v>
                </c:pt>
                <c:pt idx="5569">
                  <c:v>44323</c:v>
                </c:pt>
                <c:pt idx="5570">
                  <c:v>44326</c:v>
                </c:pt>
                <c:pt idx="5571">
                  <c:v>44327</c:v>
                </c:pt>
                <c:pt idx="5572">
                  <c:v>44328</c:v>
                </c:pt>
                <c:pt idx="5573">
                  <c:v>44329</c:v>
                </c:pt>
                <c:pt idx="5574">
                  <c:v>44330</c:v>
                </c:pt>
                <c:pt idx="5575">
                  <c:v>44333</c:v>
                </c:pt>
                <c:pt idx="5576">
                  <c:v>44334</c:v>
                </c:pt>
                <c:pt idx="5577">
                  <c:v>44335</c:v>
                </c:pt>
                <c:pt idx="5578">
                  <c:v>44336</c:v>
                </c:pt>
                <c:pt idx="5579">
                  <c:v>44337</c:v>
                </c:pt>
                <c:pt idx="5580">
                  <c:v>44340</c:v>
                </c:pt>
                <c:pt idx="5581">
                  <c:v>44341</c:v>
                </c:pt>
                <c:pt idx="5582">
                  <c:v>44342</c:v>
                </c:pt>
                <c:pt idx="5583">
                  <c:v>44343</c:v>
                </c:pt>
                <c:pt idx="5584">
                  <c:v>44344</c:v>
                </c:pt>
                <c:pt idx="5585">
                  <c:v>44347</c:v>
                </c:pt>
                <c:pt idx="5586">
                  <c:v>44348</c:v>
                </c:pt>
                <c:pt idx="5587">
                  <c:v>44349</c:v>
                </c:pt>
                <c:pt idx="5588">
                  <c:v>44350</c:v>
                </c:pt>
                <c:pt idx="5589">
                  <c:v>44351</c:v>
                </c:pt>
                <c:pt idx="5590">
                  <c:v>44354</c:v>
                </c:pt>
                <c:pt idx="5591">
                  <c:v>44355</c:v>
                </c:pt>
                <c:pt idx="5592">
                  <c:v>44356</c:v>
                </c:pt>
                <c:pt idx="5593">
                  <c:v>44357</c:v>
                </c:pt>
                <c:pt idx="5594">
                  <c:v>44358</c:v>
                </c:pt>
                <c:pt idx="5595">
                  <c:v>44361</c:v>
                </c:pt>
                <c:pt idx="5596">
                  <c:v>44362</c:v>
                </c:pt>
                <c:pt idx="5597">
                  <c:v>44363</c:v>
                </c:pt>
                <c:pt idx="5598">
                  <c:v>44364</c:v>
                </c:pt>
                <c:pt idx="5599">
                  <c:v>44365</c:v>
                </c:pt>
                <c:pt idx="5600">
                  <c:v>44368</c:v>
                </c:pt>
                <c:pt idx="5601">
                  <c:v>44369</c:v>
                </c:pt>
                <c:pt idx="5602">
                  <c:v>44370</c:v>
                </c:pt>
                <c:pt idx="5603">
                  <c:v>44371</c:v>
                </c:pt>
                <c:pt idx="5604">
                  <c:v>44372</c:v>
                </c:pt>
                <c:pt idx="5605">
                  <c:v>44375</c:v>
                </c:pt>
                <c:pt idx="5606">
                  <c:v>44376</c:v>
                </c:pt>
                <c:pt idx="5607">
                  <c:v>44377</c:v>
                </c:pt>
                <c:pt idx="5608">
                  <c:v>44378</c:v>
                </c:pt>
                <c:pt idx="5609">
                  <c:v>44379</c:v>
                </c:pt>
                <c:pt idx="5610">
                  <c:v>44382</c:v>
                </c:pt>
                <c:pt idx="5611">
                  <c:v>44383</c:v>
                </c:pt>
                <c:pt idx="5612">
                  <c:v>44384</c:v>
                </c:pt>
                <c:pt idx="5613">
                  <c:v>44385</c:v>
                </c:pt>
                <c:pt idx="5614">
                  <c:v>44386</c:v>
                </c:pt>
                <c:pt idx="5615">
                  <c:v>44389</c:v>
                </c:pt>
                <c:pt idx="5616">
                  <c:v>44390</c:v>
                </c:pt>
                <c:pt idx="5617">
                  <c:v>44391</c:v>
                </c:pt>
                <c:pt idx="5618">
                  <c:v>44392</c:v>
                </c:pt>
                <c:pt idx="5619">
                  <c:v>44393</c:v>
                </c:pt>
                <c:pt idx="5620">
                  <c:v>44396</c:v>
                </c:pt>
                <c:pt idx="5621">
                  <c:v>44397</c:v>
                </c:pt>
                <c:pt idx="5622">
                  <c:v>44398</c:v>
                </c:pt>
                <c:pt idx="5623">
                  <c:v>44399</c:v>
                </c:pt>
                <c:pt idx="5624">
                  <c:v>44400</c:v>
                </c:pt>
                <c:pt idx="5625">
                  <c:v>44403</c:v>
                </c:pt>
                <c:pt idx="5626">
                  <c:v>44404</c:v>
                </c:pt>
                <c:pt idx="5627">
                  <c:v>44405</c:v>
                </c:pt>
                <c:pt idx="5628">
                  <c:v>44406</c:v>
                </c:pt>
                <c:pt idx="5629">
                  <c:v>44407</c:v>
                </c:pt>
                <c:pt idx="5630">
                  <c:v>44410</c:v>
                </c:pt>
                <c:pt idx="5631">
                  <c:v>44411</c:v>
                </c:pt>
                <c:pt idx="5632">
                  <c:v>44412</c:v>
                </c:pt>
                <c:pt idx="5633">
                  <c:v>44413</c:v>
                </c:pt>
                <c:pt idx="5634">
                  <c:v>44414</c:v>
                </c:pt>
                <c:pt idx="5635">
                  <c:v>44417</c:v>
                </c:pt>
                <c:pt idx="5636">
                  <c:v>44418</c:v>
                </c:pt>
                <c:pt idx="5637">
                  <c:v>44419</c:v>
                </c:pt>
                <c:pt idx="5638">
                  <c:v>44420</c:v>
                </c:pt>
                <c:pt idx="5639">
                  <c:v>44421</c:v>
                </c:pt>
                <c:pt idx="5640">
                  <c:v>44424</c:v>
                </c:pt>
                <c:pt idx="5641">
                  <c:v>44425</c:v>
                </c:pt>
                <c:pt idx="5642">
                  <c:v>44426</c:v>
                </c:pt>
                <c:pt idx="5643">
                  <c:v>44427</c:v>
                </c:pt>
                <c:pt idx="5644">
                  <c:v>44428</c:v>
                </c:pt>
                <c:pt idx="5645">
                  <c:v>44431</c:v>
                </c:pt>
                <c:pt idx="5646">
                  <c:v>44432</c:v>
                </c:pt>
                <c:pt idx="5647">
                  <c:v>44433</c:v>
                </c:pt>
                <c:pt idx="5648">
                  <c:v>44434</c:v>
                </c:pt>
                <c:pt idx="5649">
                  <c:v>44435</c:v>
                </c:pt>
                <c:pt idx="5650">
                  <c:v>44438</c:v>
                </c:pt>
                <c:pt idx="5651">
                  <c:v>44439</c:v>
                </c:pt>
                <c:pt idx="5652">
                  <c:v>44440</c:v>
                </c:pt>
                <c:pt idx="5653">
                  <c:v>44441</c:v>
                </c:pt>
                <c:pt idx="5654">
                  <c:v>44442</c:v>
                </c:pt>
                <c:pt idx="5655">
                  <c:v>44445</c:v>
                </c:pt>
                <c:pt idx="5656">
                  <c:v>44446</c:v>
                </c:pt>
                <c:pt idx="5657">
                  <c:v>44447</c:v>
                </c:pt>
                <c:pt idx="5658">
                  <c:v>44448</c:v>
                </c:pt>
                <c:pt idx="5659">
                  <c:v>44449</c:v>
                </c:pt>
                <c:pt idx="5660">
                  <c:v>44452</c:v>
                </c:pt>
                <c:pt idx="5661">
                  <c:v>44453</c:v>
                </c:pt>
                <c:pt idx="5662">
                  <c:v>44454</c:v>
                </c:pt>
                <c:pt idx="5663">
                  <c:v>44455</c:v>
                </c:pt>
                <c:pt idx="5664">
                  <c:v>44456</c:v>
                </c:pt>
                <c:pt idx="5665">
                  <c:v>44459</c:v>
                </c:pt>
                <c:pt idx="5666">
                  <c:v>44460</c:v>
                </c:pt>
                <c:pt idx="5667">
                  <c:v>44461</c:v>
                </c:pt>
                <c:pt idx="5668">
                  <c:v>44462</c:v>
                </c:pt>
                <c:pt idx="5669">
                  <c:v>44463</c:v>
                </c:pt>
                <c:pt idx="5670">
                  <c:v>44466</c:v>
                </c:pt>
                <c:pt idx="5671">
                  <c:v>44467</c:v>
                </c:pt>
                <c:pt idx="5672">
                  <c:v>44468</c:v>
                </c:pt>
                <c:pt idx="5673">
                  <c:v>44469</c:v>
                </c:pt>
                <c:pt idx="5674">
                  <c:v>44470</c:v>
                </c:pt>
                <c:pt idx="5675">
                  <c:v>44473</c:v>
                </c:pt>
                <c:pt idx="5676">
                  <c:v>44474</c:v>
                </c:pt>
                <c:pt idx="5677">
                  <c:v>44475</c:v>
                </c:pt>
                <c:pt idx="5678">
                  <c:v>44476</c:v>
                </c:pt>
                <c:pt idx="5679">
                  <c:v>44477</c:v>
                </c:pt>
                <c:pt idx="5680">
                  <c:v>44480</c:v>
                </c:pt>
                <c:pt idx="5681">
                  <c:v>44481</c:v>
                </c:pt>
                <c:pt idx="5682">
                  <c:v>44482</c:v>
                </c:pt>
                <c:pt idx="5683">
                  <c:v>44483</c:v>
                </c:pt>
                <c:pt idx="5684">
                  <c:v>44484</c:v>
                </c:pt>
                <c:pt idx="5685">
                  <c:v>44487</c:v>
                </c:pt>
                <c:pt idx="5686">
                  <c:v>44488</c:v>
                </c:pt>
                <c:pt idx="5687">
                  <c:v>44489</c:v>
                </c:pt>
                <c:pt idx="5688">
                  <c:v>44490</c:v>
                </c:pt>
                <c:pt idx="5689">
                  <c:v>44491</c:v>
                </c:pt>
                <c:pt idx="5690">
                  <c:v>44494</c:v>
                </c:pt>
                <c:pt idx="5691">
                  <c:v>44495</c:v>
                </c:pt>
                <c:pt idx="5692">
                  <c:v>44496</c:v>
                </c:pt>
                <c:pt idx="5693">
                  <c:v>44497</c:v>
                </c:pt>
                <c:pt idx="5694">
                  <c:v>44498</c:v>
                </c:pt>
                <c:pt idx="5695">
                  <c:v>44501</c:v>
                </c:pt>
                <c:pt idx="5696">
                  <c:v>44502</c:v>
                </c:pt>
                <c:pt idx="5697">
                  <c:v>44503</c:v>
                </c:pt>
                <c:pt idx="5698">
                  <c:v>44504</c:v>
                </c:pt>
                <c:pt idx="5699">
                  <c:v>44505</c:v>
                </c:pt>
                <c:pt idx="5700">
                  <c:v>44508</c:v>
                </c:pt>
                <c:pt idx="5701">
                  <c:v>44509</c:v>
                </c:pt>
                <c:pt idx="5702">
                  <c:v>44510</c:v>
                </c:pt>
                <c:pt idx="5703">
                  <c:v>44511</c:v>
                </c:pt>
                <c:pt idx="5704">
                  <c:v>44512</c:v>
                </c:pt>
                <c:pt idx="5705">
                  <c:v>44515</c:v>
                </c:pt>
                <c:pt idx="5706">
                  <c:v>44516</c:v>
                </c:pt>
                <c:pt idx="5707">
                  <c:v>44517</c:v>
                </c:pt>
                <c:pt idx="5708">
                  <c:v>44518</c:v>
                </c:pt>
                <c:pt idx="5709">
                  <c:v>44519</c:v>
                </c:pt>
                <c:pt idx="5710">
                  <c:v>44522</c:v>
                </c:pt>
                <c:pt idx="5711">
                  <c:v>44523</c:v>
                </c:pt>
                <c:pt idx="5712">
                  <c:v>44524</c:v>
                </c:pt>
                <c:pt idx="5713">
                  <c:v>44525</c:v>
                </c:pt>
                <c:pt idx="5714">
                  <c:v>44526</c:v>
                </c:pt>
                <c:pt idx="5715">
                  <c:v>44529</c:v>
                </c:pt>
                <c:pt idx="5716">
                  <c:v>44530</c:v>
                </c:pt>
                <c:pt idx="5717">
                  <c:v>44531</c:v>
                </c:pt>
                <c:pt idx="5718">
                  <c:v>44532</c:v>
                </c:pt>
                <c:pt idx="5719">
                  <c:v>44533</c:v>
                </c:pt>
                <c:pt idx="5720">
                  <c:v>44536</c:v>
                </c:pt>
                <c:pt idx="5721">
                  <c:v>44537</c:v>
                </c:pt>
                <c:pt idx="5722">
                  <c:v>44538</c:v>
                </c:pt>
                <c:pt idx="5723">
                  <c:v>44539</c:v>
                </c:pt>
                <c:pt idx="5724">
                  <c:v>44540</c:v>
                </c:pt>
                <c:pt idx="5725">
                  <c:v>44543</c:v>
                </c:pt>
                <c:pt idx="5726">
                  <c:v>44544</c:v>
                </c:pt>
                <c:pt idx="5727">
                  <c:v>44545</c:v>
                </c:pt>
                <c:pt idx="5728">
                  <c:v>44546</c:v>
                </c:pt>
                <c:pt idx="5729">
                  <c:v>44547</c:v>
                </c:pt>
                <c:pt idx="5730">
                  <c:v>44550</c:v>
                </c:pt>
                <c:pt idx="5731">
                  <c:v>44551</c:v>
                </c:pt>
                <c:pt idx="5732">
                  <c:v>44552</c:v>
                </c:pt>
                <c:pt idx="5733">
                  <c:v>44553</c:v>
                </c:pt>
                <c:pt idx="5734">
                  <c:v>44554</c:v>
                </c:pt>
                <c:pt idx="5735">
                  <c:v>44557</c:v>
                </c:pt>
                <c:pt idx="5736">
                  <c:v>44558</c:v>
                </c:pt>
                <c:pt idx="5737">
                  <c:v>44559</c:v>
                </c:pt>
                <c:pt idx="5738">
                  <c:v>44560</c:v>
                </c:pt>
                <c:pt idx="5739">
                  <c:v>44561</c:v>
                </c:pt>
                <c:pt idx="5740">
                  <c:v>44564</c:v>
                </c:pt>
                <c:pt idx="5741">
                  <c:v>44565</c:v>
                </c:pt>
                <c:pt idx="5742">
                  <c:v>44566</c:v>
                </c:pt>
                <c:pt idx="5743">
                  <c:v>44567</c:v>
                </c:pt>
                <c:pt idx="5744">
                  <c:v>44568</c:v>
                </c:pt>
                <c:pt idx="5745">
                  <c:v>44571</c:v>
                </c:pt>
                <c:pt idx="5746">
                  <c:v>44572</c:v>
                </c:pt>
                <c:pt idx="5747">
                  <c:v>44573</c:v>
                </c:pt>
                <c:pt idx="5748">
                  <c:v>44574</c:v>
                </c:pt>
                <c:pt idx="5749">
                  <c:v>44575</c:v>
                </c:pt>
                <c:pt idx="5750">
                  <c:v>44578</c:v>
                </c:pt>
                <c:pt idx="5751">
                  <c:v>44579</c:v>
                </c:pt>
                <c:pt idx="5752">
                  <c:v>44580</c:v>
                </c:pt>
                <c:pt idx="5753">
                  <c:v>44581</c:v>
                </c:pt>
                <c:pt idx="5754">
                  <c:v>44582</c:v>
                </c:pt>
                <c:pt idx="5755">
                  <c:v>44585</c:v>
                </c:pt>
                <c:pt idx="5756">
                  <c:v>44586</c:v>
                </c:pt>
                <c:pt idx="5757">
                  <c:v>44587</c:v>
                </c:pt>
                <c:pt idx="5758">
                  <c:v>44588</c:v>
                </c:pt>
                <c:pt idx="5759">
                  <c:v>44589</c:v>
                </c:pt>
                <c:pt idx="5760">
                  <c:v>44592</c:v>
                </c:pt>
                <c:pt idx="5761">
                  <c:v>44593</c:v>
                </c:pt>
                <c:pt idx="5762">
                  <c:v>44594</c:v>
                </c:pt>
                <c:pt idx="5763">
                  <c:v>44595</c:v>
                </c:pt>
                <c:pt idx="5764">
                  <c:v>44596</c:v>
                </c:pt>
                <c:pt idx="5765">
                  <c:v>44599</c:v>
                </c:pt>
                <c:pt idx="5766">
                  <c:v>44600</c:v>
                </c:pt>
                <c:pt idx="5767">
                  <c:v>44601</c:v>
                </c:pt>
                <c:pt idx="5768">
                  <c:v>44602</c:v>
                </c:pt>
                <c:pt idx="5769">
                  <c:v>44603</c:v>
                </c:pt>
                <c:pt idx="5770">
                  <c:v>44606</c:v>
                </c:pt>
                <c:pt idx="5771">
                  <c:v>44607</c:v>
                </c:pt>
                <c:pt idx="5772">
                  <c:v>44608</c:v>
                </c:pt>
                <c:pt idx="5773">
                  <c:v>44609</c:v>
                </c:pt>
                <c:pt idx="5774">
                  <c:v>44610</c:v>
                </c:pt>
                <c:pt idx="5775">
                  <c:v>44613</c:v>
                </c:pt>
                <c:pt idx="5776">
                  <c:v>44614</c:v>
                </c:pt>
                <c:pt idx="5777">
                  <c:v>44615</c:v>
                </c:pt>
                <c:pt idx="5778">
                  <c:v>44616</c:v>
                </c:pt>
                <c:pt idx="5779">
                  <c:v>44617</c:v>
                </c:pt>
                <c:pt idx="5780">
                  <c:v>44620</c:v>
                </c:pt>
                <c:pt idx="5781">
                  <c:v>44621</c:v>
                </c:pt>
                <c:pt idx="5782">
                  <c:v>44622</c:v>
                </c:pt>
                <c:pt idx="5783">
                  <c:v>44623</c:v>
                </c:pt>
                <c:pt idx="5784">
                  <c:v>44624</c:v>
                </c:pt>
                <c:pt idx="5785">
                  <c:v>44627</c:v>
                </c:pt>
                <c:pt idx="5786">
                  <c:v>44628</c:v>
                </c:pt>
                <c:pt idx="5787">
                  <c:v>44629</c:v>
                </c:pt>
                <c:pt idx="5788">
                  <c:v>44630</c:v>
                </c:pt>
                <c:pt idx="5789">
                  <c:v>44631</c:v>
                </c:pt>
                <c:pt idx="5790">
                  <c:v>44634</c:v>
                </c:pt>
                <c:pt idx="5791">
                  <c:v>44635</c:v>
                </c:pt>
                <c:pt idx="5792">
                  <c:v>44636</c:v>
                </c:pt>
                <c:pt idx="5793">
                  <c:v>44637</c:v>
                </c:pt>
                <c:pt idx="5794">
                  <c:v>44638</c:v>
                </c:pt>
                <c:pt idx="5795">
                  <c:v>44641</c:v>
                </c:pt>
                <c:pt idx="5796">
                  <c:v>44642</c:v>
                </c:pt>
                <c:pt idx="5797">
                  <c:v>44643</c:v>
                </c:pt>
                <c:pt idx="5798">
                  <c:v>44644</c:v>
                </c:pt>
                <c:pt idx="5799">
                  <c:v>44645</c:v>
                </c:pt>
                <c:pt idx="5800">
                  <c:v>44648</c:v>
                </c:pt>
                <c:pt idx="5801">
                  <c:v>44649</c:v>
                </c:pt>
                <c:pt idx="5802">
                  <c:v>44650</c:v>
                </c:pt>
                <c:pt idx="5803">
                  <c:v>44651</c:v>
                </c:pt>
                <c:pt idx="5804">
                  <c:v>44652</c:v>
                </c:pt>
                <c:pt idx="5805">
                  <c:v>44655</c:v>
                </c:pt>
                <c:pt idx="5806">
                  <c:v>44656</c:v>
                </c:pt>
                <c:pt idx="5807">
                  <c:v>44657</c:v>
                </c:pt>
                <c:pt idx="5808">
                  <c:v>44658</c:v>
                </c:pt>
                <c:pt idx="5809">
                  <c:v>44659</c:v>
                </c:pt>
                <c:pt idx="5810">
                  <c:v>44662</c:v>
                </c:pt>
                <c:pt idx="5811">
                  <c:v>44663</c:v>
                </c:pt>
                <c:pt idx="5812">
                  <c:v>44664</c:v>
                </c:pt>
                <c:pt idx="5813">
                  <c:v>44665</c:v>
                </c:pt>
                <c:pt idx="5814">
                  <c:v>44666</c:v>
                </c:pt>
                <c:pt idx="5815">
                  <c:v>44669</c:v>
                </c:pt>
                <c:pt idx="5816">
                  <c:v>44670</c:v>
                </c:pt>
                <c:pt idx="5817">
                  <c:v>44671</c:v>
                </c:pt>
                <c:pt idx="5818">
                  <c:v>44672</c:v>
                </c:pt>
                <c:pt idx="5819">
                  <c:v>44673</c:v>
                </c:pt>
                <c:pt idx="5820">
                  <c:v>44676</c:v>
                </c:pt>
                <c:pt idx="5821">
                  <c:v>44677</c:v>
                </c:pt>
                <c:pt idx="5822">
                  <c:v>44678</c:v>
                </c:pt>
                <c:pt idx="5823">
                  <c:v>44679</c:v>
                </c:pt>
                <c:pt idx="5824">
                  <c:v>44680</c:v>
                </c:pt>
                <c:pt idx="5825">
                  <c:v>44683</c:v>
                </c:pt>
                <c:pt idx="5826">
                  <c:v>44684</c:v>
                </c:pt>
                <c:pt idx="5827">
                  <c:v>44685</c:v>
                </c:pt>
                <c:pt idx="5828">
                  <c:v>44686</c:v>
                </c:pt>
                <c:pt idx="5829">
                  <c:v>44687</c:v>
                </c:pt>
                <c:pt idx="5830">
                  <c:v>44690</c:v>
                </c:pt>
                <c:pt idx="5831">
                  <c:v>44691</c:v>
                </c:pt>
                <c:pt idx="5832">
                  <c:v>44692</c:v>
                </c:pt>
                <c:pt idx="5833">
                  <c:v>44693</c:v>
                </c:pt>
                <c:pt idx="5834">
                  <c:v>44694</c:v>
                </c:pt>
                <c:pt idx="5835">
                  <c:v>44697</c:v>
                </c:pt>
                <c:pt idx="5836">
                  <c:v>44698</c:v>
                </c:pt>
                <c:pt idx="5837">
                  <c:v>44699</c:v>
                </c:pt>
                <c:pt idx="5838">
                  <c:v>44700</c:v>
                </c:pt>
                <c:pt idx="5839">
                  <c:v>44701</c:v>
                </c:pt>
                <c:pt idx="5840">
                  <c:v>44704</c:v>
                </c:pt>
                <c:pt idx="5841">
                  <c:v>44705</c:v>
                </c:pt>
                <c:pt idx="5842">
                  <c:v>44706</c:v>
                </c:pt>
                <c:pt idx="5843">
                  <c:v>44707</c:v>
                </c:pt>
                <c:pt idx="5844">
                  <c:v>44708</c:v>
                </c:pt>
                <c:pt idx="5845">
                  <c:v>44711</c:v>
                </c:pt>
                <c:pt idx="5846">
                  <c:v>44712</c:v>
                </c:pt>
                <c:pt idx="5847">
                  <c:v>44713</c:v>
                </c:pt>
                <c:pt idx="5848">
                  <c:v>44714</c:v>
                </c:pt>
                <c:pt idx="5849">
                  <c:v>44715</c:v>
                </c:pt>
                <c:pt idx="5850">
                  <c:v>44718</c:v>
                </c:pt>
                <c:pt idx="5851">
                  <c:v>44719</c:v>
                </c:pt>
                <c:pt idx="5852">
                  <c:v>44720</c:v>
                </c:pt>
                <c:pt idx="5853">
                  <c:v>44721</c:v>
                </c:pt>
                <c:pt idx="5854">
                  <c:v>44722</c:v>
                </c:pt>
                <c:pt idx="5855">
                  <c:v>44725</c:v>
                </c:pt>
                <c:pt idx="5856">
                  <c:v>44726</c:v>
                </c:pt>
                <c:pt idx="5857">
                  <c:v>44727</c:v>
                </c:pt>
                <c:pt idx="5858">
                  <c:v>44728</c:v>
                </c:pt>
                <c:pt idx="5859">
                  <c:v>44729</c:v>
                </c:pt>
                <c:pt idx="5860">
                  <c:v>44732</c:v>
                </c:pt>
                <c:pt idx="5861">
                  <c:v>44733</c:v>
                </c:pt>
                <c:pt idx="5862">
                  <c:v>44734</c:v>
                </c:pt>
                <c:pt idx="5863">
                  <c:v>44735</c:v>
                </c:pt>
                <c:pt idx="5864">
                  <c:v>44736</c:v>
                </c:pt>
                <c:pt idx="5865">
                  <c:v>44739</c:v>
                </c:pt>
                <c:pt idx="5866">
                  <c:v>44740</c:v>
                </c:pt>
                <c:pt idx="5867">
                  <c:v>44741</c:v>
                </c:pt>
                <c:pt idx="5868">
                  <c:v>44742</c:v>
                </c:pt>
                <c:pt idx="5869">
                  <c:v>44743</c:v>
                </c:pt>
                <c:pt idx="5870">
                  <c:v>44746</c:v>
                </c:pt>
                <c:pt idx="5871">
                  <c:v>44747</c:v>
                </c:pt>
                <c:pt idx="5872">
                  <c:v>44748</c:v>
                </c:pt>
                <c:pt idx="5873">
                  <c:v>44749</c:v>
                </c:pt>
                <c:pt idx="5874">
                  <c:v>44750</c:v>
                </c:pt>
                <c:pt idx="5875">
                  <c:v>44753</c:v>
                </c:pt>
                <c:pt idx="5876">
                  <c:v>44754</c:v>
                </c:pt>
                <c:pt idx="5877">
                  <c:v>44755</c:v>
                </c:pt>
                <c:pt idx="5878">
                  <c:v>44756</c:v>
                </c:pt>
                <c:pt idx="5879">
                  <c:v>44757</c:v>
                </c:pt>
                <c:pt idx="5880">
                  <c:v>44760</c:v>
                </c:pt>
                <c:pt idx="5881">
                  <c:v>44761</c:v>
                </c:pt>
                <c:pt idx="5882">
                  <c:v>44762</c:v>
                </c:pt>
                <c:pt idx="5883">
                  <c:v>44763</c:v>
                </c:pt>
                <c:pt idx="5884">
                  <c:v>44764</c:v>
                </c:pt>
                <c:pt idx="5885">
                  <c:v>44767</c:v>
                </c:pt>
                <c:pt idx="5886">
                  <c:v>44768</c:v>
                </c:pt>
                <c:pt idx="5887">
                  <c:v>44769</c:v>
                </c:pt>
                <c:pt idx="5888">
                  <c:v>44770</c:v>
                </c:pt>
                <c:pt idx="5889">
                  <c:v>44771</c:v>
                </c:pt>
                <c:pt idx="5890">
                  <c:v>44774</c:v>
                </c:pt>
                <c:pt idx="5891">
                  <c:v>44775</c:v>
                </c:pt>
                <c:pt idx="5892">
                  <c:v>44776</c:v>
                </c:pt>
                <c:pt idx="5893">
                  <c:v>44777</c:v>
                </c:pt>
                <c:pt idx="5894">
                  <c:v>44778</c:v>
                </c:pt>
                <c:pt idx="5895">
                  <c:v>44781</c:v>
                </c:pt>
                <c:pt idx="5896">
                  <c:v>44782</c:v>
                </c:pt>
                <c:pt idx="5897">
                  <c:v>44783</c:v>
                </c:pt>
                <c:pt idx="5898">
                  <c:v>44784</c:v>
                </c:pt>
                <c:pt idx="5899">
                  <c:v>44785</c:v>
                </c:pt>
                <c:pt idx="5900">
                  <c:v>44788</c:v>
                </c:pt>
                <c:pt idx="5901">
                  <c:v>44789</c:v>
                </c:pt>
                <c:pt idx="5902">
                  <c:v>44790</c:v>
                </c:pt>
                <c:pt idx="5903">
                  <c:v>44791</c:v>
                </c:pt>
                <c:pt idx="5904">
                  <c:v>44792</c:v>
                </c:pt>
                <c:pt idx="5905">
                  <c:v>44795</c:v>
                </c:pt>
                <c:pt idx="5906">
                  <c:v>44796</c:v>
                </c:pt>
                <c:pt idx="5907">
                  <c:v>44797</c:v>
                </c:pt>
                <c:pt idx="5908">
                  <c:v>44798</c:v>
                </c:pt>
                <c:pt idx="5909">
                  <c:v>44799</c:v>
                </c:pt>
                <c:pt idx="5910">
                  <c:v>44802</c:v>
                </c:pt>
                <c:pt idx="5911">
                  <c:v>44803</c:v>
                </c:pt>
                <c:pt idx="5912">
                  <c:v>44804</c:v>
                </c:pt>
                <c:pt idx="5913">
                  <c:v>44805</c:v>
                </c:pt>
                <c:pt idx="5914">
                  <c:v>44806</c:v>
                </c:pt>
                <c:pt idx="5915">
                  <c:v>44809</c:v>
                </c:pt>
                <c:pt idx="5916">
                  <c:v>44810</c:v>
                </c:pt>
                <c:pt idx="5917">
                  <c:v>44811</c:v>
                </c:pt>
                <c:pt idx="5918">
                  <c:v>44812</c:v>
                </c:pt>
                <c:pt idx="5919">
                  <c:v>44813</c:v>
                </c:pt>
                <c:pt idx="5920">
                  <c:v>44816</c:v>
                </c:pt>
                <c:pt idx="5921">
                  <c:v>44817</c:v>
                </c:pt>
                <c:pt idx="5922">
                  <c:v>44818</c:v>
                </c:pt>
                <c:pt idx="5923">
                  <c:v>44819</c:v>
                </c:pt>
                <c:pt idx="5924">
                  <c:v>44820</c:v>
                </c:pt>
                <c:pt idx="5925">
                  <c:v>44823</c:v>
                </c:pt>
                <c:pt idx="5926">
                  <c:v>44824</c:v>
                </c:pt>
                <c:pt idx="5927">
                  <c:v>44825</c:v>
                </c:pt>
                <c:pt idx="5928">
                  <c:v>44826</c:v>
                </c:pt>
                <c:pt idx="5929">
                  <c:v>44827</c:v>
                </c:pt>
                <c:pt idx="5930">
                  <c:v>44830</c:v>
                </c:pt>
                <c:pt idx="5931">
                  <c:v>44831</c:v>
                </c:pt>
                <c:pt idx="5932">
                  <c:v>44832</c:v>
                </c:pt>
                <c:pt idx="5933">
                  <c:v>44833</c:v>
                </c:pt>
                <c:pt idx="5934">
                  <c:v>44834</c:v>
                </c:pt>
                <c:pt idx="5935">
                  <c:v>44837</c:v>
                </c:pt>
                <c:pt idx="5936">
                  <c:v>44838</c:v>
                </c:pt>
                <c:pt idx="5937">
                  <c:v>44839</c:v>
                </c:pt>
                <c:pt idx="5938">
                  <c:v>44840</c:v>
                </c:pt>
                <c:pt idx="5939">
                  <c:v>44841</c:v>
                </c:pt>
                <c:pt idx="5940">
                  <c:v>44844</c:v>
                </c:pt>
                <c:pt idx="5941">
                  <c:v>44845</c:v>
                </c:pt>
                <c:pt idx="5942">
                  <c:v>44846</c:v>
                </c:pt>
                <c:pt idx="5943">
                  <c:v>44847</c:v>
                </c:pt>
                <c:pt idx="5944">
                  <c:v>44848</c:v>
                </c:pt>
                <c:pt idx="5945">
                  <c:v>44851</c:v>
                </c:pt>
                <c:pt idx="5946">
                  <c:v>44852</c:v>
                </c:pt>
                <c:pt idx="5947">
                  <c:v>44853</c:v>
                </c:pt>
                <c:pt idx="5948">
                  <c:v>44854</c:v>
                </c:pt>
                <c:pt idx="5949">
                  <c:v>44855</c:v>
                </c:pt>
                <c:pt idx="5950">
                  <c:v>44858</c:v>
                </c:pt>
                <c:pt idx="5951">
                  <c:v>44859</c:v>
                </c:pt>
                <c:pt idx="5952">
                  <c:v>44860</c:v>
                </c:pt>
                <c:pt idx="5953">
                  <c:v>44861</c:v>
                </c:pt>
                <c:pt idx="5954">
                  <c:v>44862</c:v>
                </c:pt>
                <c:pt idx="5955">
                  <c:v>44865</c:v>
                </c:pt>
                <c:pt idx="5956">
                  <c:v>44866</c:v>
                </c:pt>
                <c:pt idx="5957">
                  <c:v>44867</c:v>
                </c:pt>
                <c:pt idx="5958">
                  <c:v>44868</c:v>
                </c:pt>
                <c:pt idx="5959">
                  <c:v>44869</c:v>
                </c:pt>
                <c:pt idx="5960">
                  <c:v>44872</c:v>
                </c:pt>
                <c:pt idx="5961">
                  <c:v>44873</c:v>
                </c:pt>
                <c:pt idx="5962">
                  <c:v>44874</c:v>
                </c:pt>
                <c:pt idx="5963">
                  <c:v>44875</c:v>
                </c:pt>
                <c:pt idx="5964">
                  <c:v>44876</c:v>
                </c:pt>
                <c:pt idx="5965">
                  <c:v>44879</c:v>
                </c:pt>
                <c:pt idx="5966">
                  <c:v>44880</c:v>
                </c:pt>
                <c:pt idx="5967">
                  <c:v>44881</c:v>
                </c:pt>
                <c:pt idx="5968">
                  <c:v>44882</c:v>
                </c:pt>
                <c:pt idx="5969">
                  <c:v>44883</c:v>
                </c:pt>
                <c:pt idx="5970">
                  <c:v>44886</c:v>
                </c:pt>
                <c:pt idx="5971">
                  <c:v>44887</c:v>
                </c:pt>
                <c:pt idx="5972">
                  <c:v>44888</c:v>
                </c:pt>
                <c:pt idx="5973">
                  <c:v>44889</c:v>
                </c:pt>
                <c:pt idx="5974">
                  <c:v>44890</c:v>
                </c:pt>
                <c:pt idx="5975">
                  <c:v>44893</c:v>
                </c:pt>
                <c:pt idx="5976">
                  <c:v>44894</c:v>
                </c:pt>
                <c:pt idx="5977">
                  <c:v>44895</c:v>
                </c:pt>
                <c:pt idx="5978">
                  <c:v>44896</c:v>
                </c:pt>
                <c:pt idx="5979">
                  <c:v>44897</c:v>
                </c:pt>
                <c:pt idx="5980">
                  <c:v>44900</c:v>
                </c:pt>
                <c:pt idx="5981">
                  <c:v>44901</c:v>
                </c:pt>
                <c:pt idx="5982">
                  <c:v>44902</c:v>
                </c:pt>
                <c:pt idx="5983">
                  <c:v>44903</c:v>
                </c:pt>
                <c:pt idx="5984">
                  <c:v>44904</c:v>
                </c:pt>
                <c:pt idx="5985">
                  <c:v>44907</c:v>
                </c:pt>
                <c:pt idx="5986">
                  <c:v>44908</c:v>
                </c:pt>
                <c:pt idx="5987">
                  <c:v>44909</c:v>
                </c:pt>
                <c:pt idx="5988">
                  <c:v>44910</c:v>
                </c:pt>
                <c:pt idx="5989">
                  <c:v>44911</c:v>
                </c:pt>
                <c:pt idx="5990">
                  <c:v>44914</c:v>
                </c:pt>
                <c:pt idx="5991">
                  <c:v>44915</c:v>
                </c:pt>
                <c:pt idx="5992">
                  <c:v>44916</c:v>
                </c:pt>
                <c:pt idx="5993">
                  <c:v>44917</c:v>
                </c:pt>
                <c:pt idx="5994">
                  <c:v>44918</c:v>
                </c:pt>
                <c:pt idx="5995">
                  <c:v>44922</c:v>
                </c:pt>
                <c:pt idx="5996">
                  <c:v>44923</c:v>
                </c:pt>
                <c:pt idx="5997">
                  <c:v>44924</c:v>
                </c:pt>
                <c:pt idx="5998">
                  <c:v>44925</c:v>
                </c:pt>
                <c:pt idx="5999">
                  <c:v>44929</c:v>
                </c:pt>
                <c:pt idx="6000">
                  <c:v>44930</c:v>
                </c:pt>
                <c:pt idx="6001">
                  <c:v>44931</c:v>
                </c:pt>
                <c:pt idx="6002">
                  <c:v>44932</c:v>
                </c:pt>
                <c:pt idx="6003">
                  <c:v>44935</c:v>
                </c:pt>
                <c:pt idx="6004">
                  <c:v>44936</c:v>
                </c:pt>
                <c:pt idx="6005">
                  <c:v>44937</c:v>
                </c:pt>
                <c:pt idx="6006">
                  <c:v>44938</c:v>
                </c:pt>
                <c:pt idx="6007">
                  <c:v>44939</c:v>
                </c:pt>
                <c:pt idx="6008">
                  <c:v>44943</c:v>
                </c:pt>
                <c:pt idx="6009">
                  <c:v>44944</c:v>
                </c:pt>
                <c:pt idx="6010">
                  <c:v>44945</c:v>
                </c:pt>
                <c:pt idx="6011">
                  <c:v>44946</c:v>
                </c:pt>
                <c:pt idx="6012">
                  <c:v>44949</c:v>
                </c:pt>
                <c:pt idx="6013">
                  <c:v>44950</c:v>
                </c:pt>
                <c:pt idx="6014">
                  <c:v>44951</c:v>
                </c:pt>
                <c:pt idx="6015">
                  <c:v>44952</c:v>
                </c:pt>
                <c:pt idx="6016">
                  <c:v>44953</c:v>
                </c:pt>
                <c:pt idx="6017">
                  <c:v>44956</c:v>
                </c:pt>
                <c:pt idx="6018">
                  <c:v>44957</c:v>
                </c:pt>
                <c:pt idx="6019">
                  <c:v>44958</c:v>
                </c:pt>
                <c:pt idx="6020">
                  <c:v>44959</c:v>
                </c:pt>
                <c:pt idx="6021">
                  <c:v>44960</c:v>
                </c:pt>
                <c:pt idx="6022">
                  <c:v>44963</c:v>
                </c:pt>
                <c:pt idx="6023">
                  <c:v>44964</c:v>
                </c:pt>
                <c:pt idx="6024">
                  <c:v>44965</c:v>
                </c:pt>
                <c:pt idx="6025">
                  <c:v>44966</c:v>
                </c:pt>
                <c:pt idx="6026">
                  <c:v>44967</c:v>
                </c:pt>
                <c:pt idx="6027">
                  <c:v>44970</c:v>
                </c:pt>
                <c:pt idx="6028">
                  <c:v>44971</c:v>
                </c:pt>
                <c:pt idx="6029">
                  <c:v>44972</c:v>
                </c:pt>
                <c:pt idx="6030">
                  <c:v>44973</c:v>
                </c:pt>
                <c:pt idx="6031">
                  <c:v>44974</c:v>
                </c:pt>
                <c:pt idx="6032">
                  <c:v>44978</c:v>
                </c:pt>
                <c:pt idx="6033">
                  <c:v>44979</c:v>
                </c:pt>
                <c:pt idx="6034">
                  <c:v>44980</c:v>
                </c:pt>
                <c:pt idx="6035">
                  <c:v>44981</c:v>
                </c:pt>
                <c:pt idx="6036">
                  <c:v>44984</c:v>
                </c:pt>
                <c:pt idx="6037">
                  <c:v>44985</c:v>
                </c:pt>
                <c:pt idx="6038">
                  <c:v>44986</c:v>
                </c:pt>
                <c:pt idx="6039">
                  <c:v>44987</c:v>
                </c:pt>
                <c:pt idx="6040">
                  <c:v>44988</c:v>
                </c:pt>
                <c:pt idx="6041">
                  <c:v>44991</c:v>
                </c:pt>
                <c:pt idx="6042">
                  <c:v>44992</c:v>
                </c:pt>
                <c:pt idx="6043">
                  <c:v>44993</c:v>
                </c:pt>
                <c:pt idx="6044">
                  <c:v>44994</c:v>
                </c:pt>
                <c:pt idx="6045">
                  <c:v>44995</c:v>
                </c:pt>
                <c:pt idx="6046">
                  <c:v>44998</c:v>
                </c:pt>
                <c:pt idx="6047">
                  <c:v>44999</c:v>
                </c:pt>
                <c:pt idx="6048">
                  <c:v>45000</c:v>
                </c:pt>
                <c:pt idx="6049">
                  <c:v>45001</c:v>
                </c:pt>
                <c:pt idx="6050">
                  <c:v>45002</c:v>
                </c:pt>
                <c:pt idx="6051">
                  <c:v>45005</c:v>
                </c:pt>
                <c:pt idx="6052">
                  <c:v>45006</c:v>
                </c:pt>
                <c:pt idx="6053">
                  <c:v>45007</c:v>
                </c:pt>
                <c:pt idx="6054">
                  <c:v>45008</c:v>
                </c:pt>
                <c:pt idx="6055">
                  <c:v>45009</c:v>
                </c:pt>
                <c:pt idx="6056">
                  <c:v>45012</c:v>
                </c:pt>
                <c:pt idx="6057">
                  <c:v>45013</c:v>
                </c:pt>
                <c:pt idx="6058">
                  <c:v>45014</c:v>
                </c:pt>
                <c:pt idx="6059">
                  <c:v>45015</c:v>
                </c:pt>
                <c:pt idx="6060">
                  <c:v>45016</c:v>
                </c:pt>
                <c:pt idx="6061">
                  <c:v>45019</c:v>
                </c:pt>
                <c:pt idx="6062">
                  <c:v>45020</c:v>
                </c:pt>
                <c:pt idx="6063">
                  <c:v>45021</c:v>
                </c:pt>
                <c:pt idx="6064">
                  <c:v>45022</c:v>
                </c:pt>
                <c:pt idx="6065">
                  <c:v>45022</c:v>
                </c:pt>
                <c:pt idx="6066">
                  <c:v>45023</c:v>
                </c:pt>
                <c:pt idx="6067">
                  <c:v>45026</c:v>
                </c:pt>
                <c:pt idx="6068">
                  <c:v>45027</c:v>
                </c:pt>
                <c:pt idx="6069">
                  <c:v>45028</c:v>
                </c:pt>
                <c:pt idx="6070">
                  <c:v>45029</c:v>
                </c:pt>
                <c:pt idx="6071">
                  <c:v>45030</c:v>
                </c:pt>
                <c:pt idx="6072">
                  <c:v>45033</c:v>
                </c:pt>
                <c:pt idx="6073">
                  <c:v>45034</c:v>
                </c:pt>
                <c:pt idx="6074">
                  <c:v>45035</c:v>
                </c:pt>
                <c:pt idx="6075">
                  <c:v>45036</c:v>
                </c:pt>
                <c:pt idx="6076">
                  <c:v>45037</c:v>
                </c:pt>
                <c:pt idx="6077">
                  <c:v>45040</c:v>
                </c:pt>
                <c:pt idx="6078">
                  <c:v>45041</c:v>
                </c:pt>
                <c:pt idx="6079">
                  <c:v>45042</c:v>
                </c:pt>
                <c:pt idx="6080">
                  <c:v>45043</c:v>
                </c:pt>
                <c:pt idx="6081">
                  <c:v>45044</c:v>
                </c:pt>
                <c:pt idx="6082">
                  <c:v>45047</c:v>
                </c:pt>
                <c:pt idx="6083">
                  <c:v>45048</c:v>
                </c:pt>
                <c:pt idx="6084">
                  <c:v>45049</c:v>
                </c:pt>
                <c:pt idx="6085">
                  <c:v>45050</c:v>
                </c:pt>
                <c:pt idx="6086">
                  <c:v>45051</c:v>
                </c:pt>
                <c:pt idx="6087">
                  <c:v>45054</c:v>
                </c:pt>
                <c:pt idx="6088">
                  <c:v>45055</c:v>
                </c:pt>
                <c:pt idx="6089">
                  <c:v>45056</c:v>
                </c:pt>
                <c:pt idx="6090">
                  <c:v>45057</c:v>
                </c:pt>
                <c:pt idx="6091">
                  <c:v>45058</c:v>
                </c:pt>
                <c:pt idx="6092">
                  <c:v>45061</c:v>
                </c:pt>
                <c:pt idx="6093">
                  <c:v>45062</c:v>
                </c:pt>
                <c:pt idx="6094">
                  <c:v>45063</c:v>
                </c:pt>
                <c:pt idx="6095">
                  <c:v>45064</c:v>
                </c:pt>
                <c:pt idx="6096">
                  <c:v>45065</c:v>
                </c:pt>
                <c:pt idx="6097">
                  <c:v>45068</c:v>
                </c:pt>
                <c:pt idx="6098">
                  <c:v>45069</c:v>
                </c:pt>
                <c:pt idx="6099">
                  <c:v>45070</c:v>
                </c:pt>
                <c:pt idx="6100">
                  <c:v>45071</c:v>
                </c:pt>
                <c:pt idx="6101">
                  <c:v>45072</c:v>
                </c:pt>
                <c:pt idx="6102">
                  <c:v>45075</c:v>
                </c:pt>
                <c:pt idx="6103">
                  <c:v>45076</c:v>
                </c:pt>
                <c:pt idx="6104">
                  <c:v>45077</c:v>
                </c:pt>
                <c:pt idx="6105">
                  <c:v>45078</c:v>
                </c:pt>
                <c:pt idx="6106">
                  <c:v>45079</c:v>
                </c:pt>
                <c:pt idx="6107">
                  <c:v>45082</c:v>
                </c:pt>
                <c:pt idx="6108">
                  <c:v>45083</c:v>
                </c:pt>
                <c:pt idx="6109">
                  <c:v>45084</c:v>
                </c:pt>
                <c:pt idx="6110">
                  <c:v>45085</c:v>
                </c:pt>
                <c:pt idx="6111">
                  <c:v>45086</c:v>
                </c:pt>
                <c:pt idx="6112">
                  <c:v>45089</c:v>
                </c:pt>
                <c:pt idx="6113">
                  <c:v>45090</c:v>
                </c:pt>
                <c:pt idx="6114">
                  <c:v>45091</c:v>
                </c:pt>
                <c:pt idx="6115">
                  <c:v>45092</c:v>
                </c:pt>
                <c:pt idx="6116">
                  <c:v>45093</c:v>
                </c:pt>
                <c:pt idx="6117">
                  <c:v>45096</c:v>
                </c:pt>
                <c:pt idx="6118">
                  <c:v>45097</c:v>
                </c:pt>
                <c:pt idx="6119">
                  <c:v>45098</c:v>
                </c:pt>
                <c:pt idx="6120">
                  <c:v>45099</c:v>
                </c:pt>
                <c:pt idx="6121">
                  <c:v>45100</c:v>
                </c:pt>
                <c:pt idx="6122">
                  <c:v>45103</c:v>
                </c:pt>
                <c:pt idx="6123">
                  <c:v>45104</c:v>
                </c:pt>
                <c:pt idx="6124">
                  <c:v>45105</c:v>
                </c:pt>
                <c:pt idx="6125">
                  <c:v>45106</c:v>
                </c:pt>
                <c:pt idx="6126">
                  <c:v>45107</c:v>
                </c:pt>
                <c:pt idx="6127">
                  <c:v>45110</c:v>
                </c:pt>
                <c:pt idx="6128">
                  <c:v>45111</c:v>
                </c:pt>
                <c:pt idx="6129">
                  <c:v>45112</c:v>
                </c:pt>
                <c:pt idx="6130">
                  <c:v>45113</c:v>
                </c:pt>
                <c:pt idx="6131">
                  <c:v>45114</c:v>
                </c:pt>
                <c:pt idx="6132">
                  <c:v>45117</c:v>
                </c:pt>
                <c:pt idx="6133">
                  <c:v>45118</c:v>
                </c:pt>
                <c:pt idx="6134">
                  <c:v>45119</c:v>
                </c:pt>
                <c:pt idx="6135">
                  <c:v>45120</c:v>
                </c:pt>
                <c:pt idx="6136">
                  <c:v>45121</c:v>
                </c:pt>
                <c:pt idx="6137">
                  <c:v>45124</c:v>
                </c:pt>
                <c:pt idx="6138">
                  <c:v>45125</c:v>
                </c:pt>
                <c:pt idx="6139">
                  <c:v>45126</c:v>
                </c:pt>
                <c:pt idx="6140">
                  <c:v>45127</c:v>
                </c:pt>
                <c:pt idx="6141">
                  <c:v>45128</c:v>
                </c:pt>
                <c:pt idx="6142">
                  <c:v>45131</c:v>
                </c:pt>
                <c:pt idx="6143">
                  <c:v>45132</c:v>
                </c:pt>
                <c:pt idx="6144">
                  <c:v>45133</c:v>
                </c:pt>
                <c:pt idx="6145">
                  <c:v>45134</c:v>
                </c:pt>
                <c:pt idx="6146">
                  <c:v>45135</c:v>
                </c:pt>
                <c:pt idx="6147">
                  <c:v>45138</c:v>
                </c:pt>
                <c:pt idx="6148">
                  <c:v>45139</c:v>
                </c:pt>
                <c:pt idx="6149">
                  <c:v>45140</c:v>
                </c:pt>
                <c:pt idx="6150">
                  <c:v>45141</c:v>
                </c:pt>
                <c:pt idx="6151">
                  <c:v>45142</c:v>
                </c:pt>
                <c:pt idx="6152">
                  <c:v>45145</c:v>
                </c:pt>
                <c:pt idx="6153">
                  <c:v>45146</c:v>
                </c:pt>
                <c:pt idx="6154">
                  <c:v>45147</c:v>
                </c:pt>
                <c:pt idx="6155">
                  <c:v>45148</c:v>
                </c:pt>
                <c:pt idx="6156">
                  <c:v>45149</c:v>
                </c:pt>
                <c:pt idx="6157">
                  <c:v>45152</c:v>
                </c:pt>
                <c:pt idx="6158">
                  <c:v>45153</c:v>
                </c:pt>
                <c:pt idx="6159">
                  <c:v>45154</c:v>
                </c:pt>
                <c:pt idx="6160">
                  <c:v>45155</c:v>
                </c:pt>
                <c:pt idx="6161">
                  <c:v>45156</c:v>
                </c:pt>
                <c:pt idx="6162">
                  <c:v>45159</c:v>
                </c:pt>
                <c:pt idx="6163">
                  <c:v>45160</c:v>
                </c:pt>
                <c:pt idx="6164">
                  <c:v>45161</c:v>
                </c:pt>
                <c:pt idx="6165">
                  <c:v>45162</c:v>
                </c:pt>
                <c:pt idx="6166">
                  <c:v>45163</c:v>
                </c:pt>
                <c:pt idx="6167">
                  <c:v>45166</c:v>
                </c:pt>
                <c:pt idx="6168">
                  <c:v>45167</c:v>
                </c:pt>
                <c:pt idx="6169">
                  <c:v>45168</c:v>
                </c:pt>
                <c:pt idx="6170">
                  <c:v>45169</c:v>
                </c:pt>
                <c:pt idx="6171">
                  <c:v>45170</c:v>
                </c:pt>
                <c:pt idx="6172">
                  <c:v>45174</c:v>
                </c:pt>
                <c:pt idx="6173">
                  <c:v>45175</c:v>
                </c:pt>
                <c:pt idx="6174">
                  <c:v>45176</c:v>
                </c:pt>
                <c:pt idx="6175">
                  <c:v>45177</c:v>
                </c:pt>
                <c:pt idx="6176">
                  <c:v>45180</c:v>
                </c:pt>
                <c:pt idx="6177">
                  <c:v>45181</c:v>
                </c:pt>
                <c:pt idx="6178">
                  <c:v>45182</c:v>
                </c:pt>
                <c:pt idx="6179">
                  <c:v>45183</c:v>
                </c:pt>
                <c:pt idx="6180">
                  <c:v>45184</c:v>
                </c:pt>
                <c:pt idx="6181">
                  <c:v>45187</c:v>
                </c:pt>
                <c:pt idx="6182">
                  <c:v>45188</c:v>
                </c:pt>
                <c:pt idx="6183">
                  <c:v>45189</c:v>
                </c:pt>
                <c:pt idx="6184">
                  <c:v>45190</c:v>
                </c:pt>
                <c:pt idx="6185">
                  <c:v>45191</c:v>
                </c:pt>
                <c:pt idx="6186">
                  <c:v>45194</c:v>
                </c:pt>
                <c:pt idx="6187">
                  <c:v>45195</c:v>
                </c:pt>
                <c:pt idx="6188">
                  <c:v>45196</c:v>
                </c:pt>
                <c:pt idx="6189">
                  <c:v>45197</c:v>
                </c:pt>
                <c:pt idx="6190">
                  <c:v>45198</c:v>
                </c:pt>
                <c:pt idx="6191">
                  <c:v>45201</c:v>
                </c:pt>
                <c:pt idx="6192">
                  <c:v>45202</c:v>
                </c:pt>
                <c:pt idx="6193">
                  <c:v>45203</c:v>
                </c:pt>
                <c:pt idx="6194">
                  <c:v>45204</c:v>
                </c:pt>
                <c:pt idx="6195">
                  <c:v>45205</c:v>
                </c:pt>
                <c:pt idx="6196">
                  <c:v>45208</c:v>
                </c:pt>
                <c:pt idx="6197">
                  <c:v>45209</c:v>
                </c:pt>
                <c:pt idx="6198">
                  <c:v>45210</c:v>
                </c:pt>
                <c:pt idx="6199">
                  <c:v>45211</c:v>
                </c:pt>
                <c:pt idx="6200">
                  <c:v>45212</c:v>
                </c:pt>
                <c:pt idx="6201">
                  <c:v>45215</c:v>
                </c:pt>
                <c:pt idx="6202">
                  <c:v>45216</c:v>
                </c:pt>
                <c:pt idx="6203">
                  <c:v>45217</c:v>
                </c:pt>
                <c:pt idx="6204">
                  <c:v>45218</c:v>
                </c:pt>
                <c:pt idx="6205">
                  <c:v>45219</c:v>
                </c:pt>
                <c:pt idx="6206">
                  <c:v>45222</c:v>
                </c:pt>
                <c:pt idx="6207">
                  <c:v>45223</c:v>
                </c:pt>
                <c:pt idx="6208">
                  <c:v>45224</c:v>
                </c:pt>
                <c:pt idx="6209">
                  <c:v>45225</c:v>
                </c:pt>
                <c:pt idx="6210">
                  <c:v>45226</c:v>
                </c:pt>
                <c:pt idx="6211">
                  <c:v>45229</c:v>
                </c:pt>
                <c:pt idx="6212">
                  <c:v>45230</c:v>
                </c:pt>
                <c:pt idx="6213">
                  <c:v>45231</c:v>
                </c:pt>
                <c:pt idx="6214">
                  <c:v>45232</c:v>
                </c:pt>
                <c:pt idx="6215">
                  <c:v>45233</c:v>
                </c:pt>
                <c:pt idx="6216">
                  <c:v>45236</c:v>
                </c:pt>
                <c:pt idx="6217">
                  <c:v>45237</c:v>
                </c:pt>
                <c:pt idx="6218">
                  <c:v>45238</c:v>
                </c:pt>
                <c:pt idx="6219">
                  <c:v>45239</c:v>
                </c:pt>
                <c:pt idx="6220">
                  <c:v>45240</c:v>
                </c:pt>
                <c:pt idx="6221">
                  <c:v>45243</c:v>
                </c:pt>
                <c:pt idx="6222">
                  <c:v>45244</c:v>
                </c:pt>
                <c:pt idx="6223">
                  <c:v>45245</c:v>
                </c:pt>
                <c:pt idx="6224">
                  <c:v>45246</c:v>
                </c:pt>
                <c:pt idx="6225">
                  <c:v>45247</c:v>
                </c:pt>
                <c:pt idx="6226">
                  <c:v>45250</c:v>
                </c:pt>
                <c:pt idx="6227">
                  <c:v>45251</c:v>
                </c:pt>
                <c:pt idx="6228">
                  <c:v>45252</c:v>
                </c:pt>
                <c:pt idx="6229">
                  <c:v>45253</c:v>
                </c:pt>
                <c:pt idx="6230">
                  <c:v>45254</c:v>
                </c:pt>
                <c:pt idx="6231">
                  <c:v>45257</c:v>
                </c:pt>
                <c:pt idx="6232">
                  <c:v>45258</c:v>
                </c:pt>
                <c:pt idx="6233">
                  <c:v>45259</c:v>
                </c:pt>
                <c:pt idx="6234">
                  <c:v>45260</c:v>
                </c:pt>
                <c:pt idx="6235">
                  <c:v>45261</c:v>
                </c:pt>
                <c:pt idx="6236">
                  <c:v>45264</c:v>
                </c:pt>
                <c:pt idx="6237">
                  <c:v>45265</c:v>
                </c:pt>
                <c:pt idx="6238">
                  <c:v>45266</c:v>
                </c:pt>
                <c:pt idx="6239">
                  <c:v>45267</c:v>
                </c:pt>
                <c:pt idx="6240">
                  <c:v>45268</c:v>
                </c:pt>
                <c:pt idx="6241">
                  <c:v>45271</c:v>
                </c:pt>
                <c:pt idx="6242">
                  <c:v>45272</c:v>
                </c:pt>
                <c:pt idx="6243">
                  <c:v>45273</c:v>
                </c:pt>
                <c:pt idx="6244">
                  <c:v>45274</c:v>
                </c:pt>
                <c:pt idx="6245">
                  <c:v>45275</c:v>
                </c:pt>
                <c:pt idx="6246">
                  <c:v>45278</c:v>
                </c:pt>
                <c:pt idx="6247">
                  <c:v>45279</c:v>
                </c:pt>
                <c:pt idx="6248">
                  <c:v>45280</c:v>
                </c:pt>
                <c:pt idx="6249">
                  <c:v>45281</c:v>
                </c:pt>
                <c:pt idx="6250">
                  <c:v>45282</c:v>
                </c:pt>
                <c:pt idx="6251">
                  <c:v>45285</c:v>
                </c:pt>
                <c:pt idx="6252">
                  <c:v>45286</c:v>
                </c:pt>
                <c:pt idx="6253">
                  <c:v>45287</c:v>
                </c:pt>
                <c:pt idx="6254">
                  <c:v>45288</c:v>
                </c:pt>
                <c:pt idx="6255">
                  <c:v>45289</c:v>
                </c:pt>
                <c:pt idx="6256">
                  <c:v>45292</c:v>
                </c:pt>
                <c:pt idx="6257">
                  <c:v>45293</c:v>
                </c:pt>
                <c:pt idx="6258">
                  <c:v>45294</c:v>
                </c:pt>
                <c:pt idx="6259">
                  <c:v>45295</c:v>
                </c:pt>
                <c:pt idx="6260">
                  <c:v>45296</c:v>
                </c:pt>
                <c:pt idx="6261">
                  <c:v>45299</c:v>
                </c:pt>
                <c:pt idx="6262">
                  <c:v>45300</c:v>
                </c:pt>
                <c:pt idx="6263">
                  <c:v>45301</c:v>
                </c:pt>
                <c:pt idx="6264">
                  <c:v>45302</c:v>
                </c:pt>
                <c:pt idx="6265">
                  <c:v>45303</c:v>
                </c:pt>
                <c:pt idx="6266">
                  <c:v>45306</c:v>
                </c:pt>
                <c:pt idx="6267">
                  <c:v>45307</c:v>
                </c:pt>
                <c:pt idx="6268">
                  <c:v>45308</c:v>
                </c:pt>
                <c:pt idx="6269">
                  <c:v>45309</c:v>
                </c:pt>
                <c:pt idx="6270">
                  <c:v>45310</c:v>
                </c:pt>
                <c:pt idx="6271">
                  <c:v>45313</c:v>
                </c:pt>
                <c:pt idx="6272">
                  <c:v>45314</c:v>
                </c:pt>
                <c:pt idx="6273">
                  <c:v>45315</c:v>
                </c:pt>
                <c:pt idx="6274">
                  <c:v>45316</c:v>
                </c:pt>
                <c:pt idx="6275">
                  <c:v>45317</c:v>
                </c:pt>
                <c:pt idx="6276">
                  <c:v>45320</c:v>
                </c:pt>
                <c:pt idx="6277">
                  <c:v>45321</c:v>
                </c:pt>
                <c:pt idx="6278">
                  <c:v>45322</c:v>
                </c:pt>
                <c:pt idx="6279">
                  <c:v>45323</c:v>
                </c:pt>
                <c:pt idx="6280">
                  <c:v>45324</c:v>
                </c:pt>
                <c:pt idx="6281">
                  <c:v>45327</c:v>
                </c:pt>
                <c:pt idx="6282">
                  <c:v>45328</c:v>
                </c:pt>
                <c:pt idx="6283">
                  <c:v>45329</c:v>
                </c:pt>
                <c:pt idx="6284">
                  <c:v>45330</c:v>
                </c:pt>
                <c:pt idx="6285">
                  <c:v>45331</c:v>
                </c:pt>
                <c:pt idx="6286">
                  <c:v>45334</c:v>
                </c:pt>
                <c:pt idx="6287">
                  <c:v>45335</c:v>
                </c:pt>
                <c:pt idx="6288">
                  <c:v>45336</c:v>
                </c:pt>
                <c:pt idx="6289">
                  <c:v>45337</c:v>
                </c:pt>
                <c:pt idx="6290">
                  <c:v>45338</c:v>
                </c:pt>
                <c:pt idx="6291">
                  <c:v>45341</c:v>
                </c:pt>
                <c:pt idx="6292">
                  <c:v>45342</c:v>
                </c:pt>
                <c:pt idx="6293">
                  <c:v>45343</c:v>
                </c:pt>
                <c:pt idx="6294">
                  <c:v>45344</c:v>
                </c:pt>
                <c:pt idx="6295">
                  <c:v>45345</c:v>
                </c:pt>
                <c:pt idx="6296">
                  <c:v>45348</c:v>
                </c:pt>
                <c:pt idx="6297">
                  <c:v>45349</c:v>
                </c:pt>
                <c:pt idx="6298">
                  <c:v>45350</c:v>
                </c:pt>
                <c:pt idx="6299">
                  <c:v>45351</c:v>
                </c:pt>
                <c:pt idx="6300">
                  <c:v>45352</c:v>
                </c:pt>
                <c:pt idx="6301">
                  <c:v>45355</c:v>
                </c:pt>
                <c:pt idx="6302">
                  <c:v>45356</c:v>
                </c:pt>
                <c:pt idx="6303">
                  <c:v>45357</c:v>
                </c:pt>
                <c:pt idx="6304">
                  <c:v>45358</c:v>
                </c:pt>
                <c:pt idx="6305">
                  <c:v>45359</c:v>
                </c:pt>
                <c:pt idx="6306">
                  <c:v>45362</c:v>
                </c:pt>
                <c:pt idx="6307">
                  <c:v>45363</c:v>
                </c:pt>
                <c:pt idx="6308">
                  <c:v>45364</c:v>
                </c:pt>
                <c:pt idx="6309">
                  <c:v>45365</c:v>
                </c:pt>
                <c:pt idx="6310">
                  <c:v>45366</c:v>
                </c:pt>
                <c:pt idx="6311">
                  <c:v>45369</c:v>
                </c:pt>
                <c:pt idx="6312">
                  <c:v>45370</c:v>
                </c:pt>
                <c:pt idx="6313">
                  <c:v>45371</c:v>
                </c:pt>
                <c:pt idx="6314">
                  <c:v>45372</c:v>
                </c:pt>
                <c:pt idx="6315">
                  <c:v>45373</c:v>
                </c:pt>
                <c:pt idx="6316">
                  <c:v>45376</c:v>
                </c:pt>
                <c:pt idx="6317">
                  <c:v>45377</c:v>
                </c:pt>
                <c:pt idx="6318">
                  <c:v>45378</c:v>
                </c:pt>
                <c:pt idx="6319">
                  <c:v>45379</c:v>
                </c:pt>
                <c:pt idx="6320">
                  <c:v>45380</c:v>
                </c:pt>
                <c:pt idx="6321">
                  <c:v>45383</c:v>
                </c:pt>
                <c:pt idx="6322">
                  <c:v>45384</c:v>
                </c:pt>
                <c:pt idx="6323">
                  <c:v>45385</c:v>
                </c:pt>
                <c:pt idx="6324">
                  <c:v>45386</c:v>
                </c:pt>
                <c:pt idx="6325">
                  <c:v>45387</c:v>
                </c:pt>
                <c:pt idx="6326">
                  <c:v>45390</c:v>
                </c:pt>
              </c:numCache>
            </c:numRef>
          </c:cat>
          <c:val>
            <c:numRef>
              <c:f>Sheet1!$B$2:$B$6328</c:f>
              <c:numCache>
                <c:formatCode>0.00</c:formatCode>
                <c:ptCount val="6327"/>
                <c:pt idx="0">
                  <c:v>6.58</c:v>
                </c:pt>
                <c:pt idx="1">
                  <c:v>6.49</c:v>
                </c:pt>
                <c:pt idx="2">
                  <c:v>6.62</c:v>
                </c:pt>
                <c:pt idx="3">
                  <c:v>6.57</c:v>
                </c:pt>
                <c:pt idx="4">
                  <c:v>6.52</c:v>
                </c:pt>
                <c:pt idx="5">
                  <c:v>6.57</c:v>
                </c:pt>
                <c:pt idx="6">
                  <c:v>6.67</c:v>
                </c:pt>
                <c:pt idx="7">
                  <c:v>6.72</c:v>
                </c:pt>
                <c:pt idx="8">
                  <c:v>6.63</c:v>
                </c:pt>
                <c:pt idx="9">
                  <c:v>6.69</c:v>
                </c:pt>
                <c:pt idx="10" formatCode="General">
                  <c:v>#N/A</c:v>
                </c:pt>
                <c:pt idx="11">
                  <c:v>6.75</c:v>
                </c:pt>
                <c:pt idx="12">
                  <c:v>6.73</c:v>
                </c:pt>
                <c:pt idx="13">
                  <c:v>6.79</c:v>
                </c:pt>
                <c:pt idx="14">
                  <c:v>6.79</c:v>
                </c:pt>
                <c:pt idx="15">
                  <c:v>6.69</c:v>
                </c:pt>
                <c:pt idx="16">
                  <c:v>6.7</c:v>
                </c:pt>
                <c:pt idx="17">
                  <c:v>6.69</c:v>
                </c:pt>
                <c:pt idx="18">
                  <c:v>6.68</c:v>
                </c:pt>
                <c:pt idx="19">
                  <c:v>6.66</c:v>
                </c:pt>
                <c:pt idx="20">
                  <c:v>6.68</c:v>
                </c:pt>
                <c:pt idx="21">
                  <c:v>6.62</c:v>
                </c:pt>
                <c:pt idx="22">
                  <c:v>6.6</c:v>
                </c:pt>
                <c:pt idx="23">
                  <c:v>6.49</c:v>
                </c:pt>
                <c:pt idx="24">
                  <c:v>6.53</c:v>
                </c:pt>
                <c:pt idx="25">
                  <c:v>6.64</c:v>
                </c:pt>
                <c:pt idx="26">
                  <c:v>6.59</c:v>
                </c:pt>
                <c:pt idx="27">
                  <c:v>6.56</c:v>
                </c:pt>
                <c:pt idx="28">
                  <c:v>6.67</c:v>
                </c:pt>
                <c:pt idx="29">
                  <c:v>6.63</c:v>
                </c:pt>
                <c:pt idx="30">
                  <c:v>6.56</c:v>
                </c:pt>
                <c:pt idx="31">
                  <c:v>6.56</c:v>
                </c:pt>
                <c:pt idx="32">
                  <c:v>6.56</c:v>
                </c:pt>
                <c:pt idx="33">
                  <c:v>6.58</c:v>
                </c:pt>
                <c:pt idx="34">
                  <c:v>6.49</c:v>
                </c:pt>
                <c:pt idx="35" formatCode="General">
                  <c:v>#N/A</c:v>
                </c:pt>
                <c:pt idx="36">
                  <c:v>6.36</c:v>
                </c:pt>
                <c:pt idx="37">
                  <c:v>6.44</c:v>
                </c:pt>
                <c:pt idx="38">
                  <c:v>6.36</c:v>
                </c:pt>
                <c:pt idx="39">
                  <c:v>6.36</c:v>
                </c:pt>
                <c:pt idx="40">
                  <c:v>6.37</c:v>
                </c:pt>
                <c:pt idx="41">
                  <c:v>6.42</c:v>
                </c:pt>
                <c:pt idx="42">
                  <c:v>6.39</c:v>
                </c:pt>
                <c:pt idx="43">
                  <c:v>6.4</c:v>
                </c:pt>
                <c:pt idx="44">
                  <c:v>6.39</c:v>
                </c:pt>
                <c:pt idx="45">
                  <c:v>6.42</c:v>
                </c:pt>
                <c:pt idx="46">
                  <c:v>6.39</c:v>
                </c:pt>
                <c:pt idx="47">
                  <c:v>6.38</c:v>
                </c:pt>
                <c:pt idx="48">
                  <c:v>6.35</c:v>
                </c:pt>
                <c:pt idx="49">
                  <c:v>6.39</c:v>
                </c:pt>
                <c:pt idx="50">
                  <c:v>6.36</c:v>
                </c:pt>
                <c:pt idx="51">
                  <c:v>6.31</c:v>
                </c:pt>
                <c:pt idx="52">
                  <c:v>6.29</c:v>
                </c:pt>
                <c:pt idx="53">
                  <c:v>6.26</c:v>
                </c:pt>
                <c:pt idx="54">
                  <c:v>6.2</c:v>
                </c:pt>
                <c:pt idx="55">
                  <c:v>6.18</c:v>
                </c:pt>
                <c:pt idx="56">
                  <c:v>6.13</c:v>
                </c:pt>
                <c:pt idx="57">
                  <c:v>6.13</c:v>
                </c:pt>
                <c:pt idx="58">
                  <c:v>6.08</c:v>
                </c:pt>
                <c:pt idx="59">
                  <c:v>6.2</c:v>
                </c:pt>
                <c:pt idx="60">
                  <c:v>6.21</c:v>
                </c:pt>
                <c:pt idx="61">
                  <c:v>6.17</c:v>
                </c:pt>
                <c:pt idx="62">
                  <c:v>6.18</c:v>
                </c:pt>
                <c:pt idx="63">
                  <c:v>6.06</c:v>
                </c:pt>
                <c:pt idx="64">
                  <c:v>6.03</c:v>
                </c:pt>
                <c:pt idx="65">
                  <c:v>6</c:v>
                </c:pt>
                <c:pt idx="66">
                  <c:v>5.9</c:v>
                </c:pt>
                <c:pt idx="67">
                  <c:v>5.9</c:v>
                </c:pt>
                <c:pt idx="68">
                  <c:v>5.93</c:v>
                </c:pt>
                <c:pt idx="69">
                  <c:v>5.86</c:v>
                </c:pt>
                <c:pt idx="70">
                  <c:v>5.8</c:v>
                </c:pt>
                <c:pt idx="71">
                  <c:v>5.89</c:v>
                </c:pt>
                <c:pt idx="72">
                  <c:v>5.97</c:v>
                </c:pt>
                <c:pt idx="73">
                  <c:v>5.94</c:v>
                </c:pt>
                <c:pt idx="74">
                  <c:v>5.85</c:v>
                </c:pt>
                <c:pt idx="75">
                  <c:v>6.01</c:v>
                </c:pt>
                <c:pt idx="76">
                  <c:v>6.05</c:v>
                </c:pt>
                <c:pt idx="77">
                  <c:v>5.99</c:v>
                </c:pt>
                <c:pt idx="78">
                  <c:v>5.99</c:v>
                </c:pt>
                <c:pt idx="79" formatCode="General">
                  <c:v>#N/A</c:v>
                </c:pt>
                <c:pt idx="80">
                  <c:v>6</c:v>
                </c:pt>
                <c:pt idx="81">
                  <c:v>6.14</c:v>
                </c:pt>
                <c:pt idx="82">
                  <c:v>6.14</c:v>
                </c:pt>
                <c:pt idx="83">
                  <c:v>6.23</c:v>
                </c:pt>
                <c:pt idx="84">
                  <c:v>6.23</c:v>
                </c:pt>
                <c:pt idx="85">
                  <c:v>6.29</c:v>
                </c:pt>
                <c:pt idx="86">
                  <c:v>6.32</c:v>
                </c:pt>
                <c:pt idx="87">
                  <c:v>6.4</c:v>
                </c:pt>
                <c:pt idx="88">
                  <c:v>6.46</c:v>
                </c:pt>
                <c:pt idx="89">
                  <c:v>6.51</c:v>
                </c:pt>
                <c:pt idx="90">
                  <c:v>6.57</c:v>
                </c:pt>
                <c:pt idx="91">
                  <c:v>6.53</c:v>
                </c:pt>
                <c:pt idx="92">
                  <c:v>6.47</c:v>
                </c:pt>
                <c:pt idx="93">
                  <c:v>6.43</c:v>
                </c:pt>
                <c:pt idx="94">
                  <c:v>6.51</c:v>
                </c:pt>
                <c:pt idx="95">
                  <c:v>6.47</c:v>
                </c:pt>
                <c:pt idx="96">
                  <c:v>6.43</c:v>
                </c:pt>
                <c:pt idx="97">
                  <c:v>6.48</c:v>
                </c:pt>
                <c:pt idx="98">
                  <c:v>6.56</c:v>
                </c:pt>
                <c:pt idx="99">
                  <c:v>6.51</c:v>
                </c:pt>
                <c:pt idx="100">
                  <c:v>6.44</c:v>
                </c:pt>
                <c:pt idx="101">
                  <c:v>6.45</c:v>
                </c:pt>
                <c:pt idx="102">
                  <c:v>6.47</c:v>
                </c:pt>
                <c:pt idx="103">
                  <c:v>6.39</c:v>
                </c:pt>
                <c:pt idx="104">
                  <c:v>6.33</c:v>
                </c:pt>
                <c:pt idx="105" formatCode="General">
                  <c:v>#N/A</c:v>
                </c:pt>
                <c:pt idx="106">
                  <c:v>6.38</c:v>
                </c:pt>
                <c:pt idx="107">
                  <c:v>6.29</c:v>
                </c:pt>
                <c:pt idx="108">
                  <c:v>6.2</c:v>
                </c:pt>
                <c:pt idx="109">
                  <c:v>6.15</c:v>
                </c:pt>
                <c:pt idx="110">
                  <c:v>6.12</c:v>
                </c:pt>
                <c:pt idx="111">
                  <c:v>6.14</c:v>
                </c:pt>
                <c:pt idx="112">
                  <c:v>6.13</c:v>
                </c:pt>
                <c:pt idx="113">
                  <c:v>6.13</c:v>
                </c:pt>
                <c:pt idx="114">
                  <c:v>6.13</c:v>
                </c:pt>
                <c:pt idx="115">
                  <c:v>6.09</c:v>
                </c:pt>
                <c:pt idx="116">
                  <c:v>6.11</c:v>
                </c:pt>
                <c:pt idx="117">
                  <c:v>6.06</c:v>
                </c:pt>
                <c:pt idx="118">
                  <c:v>6.05</c:v>
                </c:pt>
                <c:pt idx="119">
                  <c:v>5.99</c:v>
                </c:pt>
                <c:pt idx="120">
                  <c:v>6</c:v>
                </c:pt>
                <c:pt idx="121">
                  <c:v>6.03</c:v>
                </c:pt>
                <c:pt idx="122">
                  <c:v>6.11</c:v>
                </c:pt>
                <c:pt idx="123">
                  <c:v>6.12</c:v>
                </c:pt>
                <c:pt idx="124">
                  <c:v>6.19</c:v>
                </c:pt>
                <c:pt idx="125">
                  <c:v>6.11</c:v>
                </c:pt>
                <c:pt idx="126">
                  <c:v>6.1</c:v>
                </c:pt>
                <c:pt idx="127">
                  <c:v>6.11</c:v>
                </c:pt>
                <c:pt idx="128">
                  <c:v>6.04</c:v>
                </c:pt>
                <c:pt idx="129">
                  <c:v>6.03</c:v>
                </c:pt>
                <c:pt idx="130">
                  <c:v>6</c:v>
                </c:pt>
                <c:pt idx="131" formatCode="General">
                  <c:v>#N/A</c:v>
                </c:pt>
                <c:pt idx="132">
                  <c:v>5.99</c:v>
                </c:pt>
                <c:pt idx="133">
                  <c:v>6.05</c:v>
                </c:pt>
                <c:pt idx="134">
                  <c:v>6.01</c:v>
                </c:pt>
                <c:pt idx="135">
                  <c:v>6.04</c:v>
                </c:pt>
                <c:pt idx="136">
                  <c:v>6.06</c:v>
                </c:pt>
                <c:pt idx="137">
                  <c:v>6.09</c:v>
                </c:pt>
                <c:pt idx="138">
                  <c:v>6.01</c:v>
                </c:pt>
                <c:pt idx="139">
                  <c:v>6.1</c:v>
                </c:pt>
                <c:pt idx="140">
                  <c:v>6.17</c:v>
                </c:pt>
                <c:pt idx="141">
                  <c:v>6.16</c:v>
                </c:pt>
                <c:pt idx="142">
                  <c:v>6.16</c:v>
                </c:pt>
                <c:pt idx="143">
                  <c:v>6.01</c:v>
                </c:pt>
                <c:pt idx="144">
                  <c:v>6.01</c:v>
                </c:pt>
                <c:pt idx="145">
                  <c:v>6.04</c:v>
                </c:pt>
                <c:pt idx="146">
                  <c:v>6.04</c:v>
                </c:pt>
                <c:pt idx="147">
                  <c:v>6.04</c:v>
                </c:pt>
                <c:pt idx="148">
                  <c:v>6.02</c:v>
                </c:pt>
                <c:pt idx="149">
                  <c:v>6.04</c:v>
                </c:pt>
                <c:pt idx="150">
                  <c:v>6.04</c:v>
                </c:pt>
                <c:pt idx="151">
                  <c:v>6</c:v>
                </c:pt>
                <c:pt idx="152">
                  <c:v>5.98</c:v>
                </c:pt>
                <c:pt idx="153">
                  <c:v>5.95</c:v>
                </c:pt>
                <c:pt idx="154">
                  <c:v>5.91</c:v>
                </c:pt>
                <c:pt idx="155">
                  <c:v>5.97</c:v>
                </c:pt>
                <c:pt idx="156">
                  <c:v>5.93</c:v>
                </c:pt>
                <c:pt idx="157">
                  <c:v>5.81</c:v>
                </c:pt>
                <c:pt idx="158">
                  <c:v>5.76</c:v>
                </c:pt>
                <c:pt idx="159">
                  <c:v>5.79</c:v>
                </c:pt>
                <c:pt idx="160">
                  <c:v>5.78</c:v>
                </c:pt>
                <c:pt idx="161">
                  <c:v>5.81</c:v>
                </c:pt>
                <c:pt idx="162">
                  <c:v>5.83</c:v>
                </c:pt>
                <c:pt idx="163">
                  <c:v>5.81</c:v>
                </c:pt>
                <c:pt idx="164">
                  <c:v>5.78</c:v>
                </c:pt>
                <c:pt idx="165">
                  <c:v>5.79</c:v>
                </c:pt>
                <c:pt idx="166">
                  <c:v>5.78</c:v>
                </c:pt>
                <c:pt idx="167">
                  <c:v>5.73</c:v>
                </c:pt>
                <c:pt idx="168">
                  <c:v>5.73</c:v>
                </c:pt>
                <c:pt idx="169">
                  <c:v>5.73</c:v>
                </c:pt>
                <c:pt idx="170">
                  <c:v>5.78</c:v>
                </c:pt>
                <c:pt idx="171">
                  <c:v>5.81</c:v>
                </c:pt>
                <c:pt idx="172">
                  <c:v>5.81</c:v>
                </c:pt>
                <c:pt idx="173">
                  <c:v>5.73</c:v>
                </c:pt>
                <c:pt idx="174">
                  <c:v>5.68</c:v>
                </c:pt>
                <c:pt idx="175" formatCode="General">
                  <c:v>#N/A</c:v>
                </c:pt>
                <c:pt idx="176">
                  <c:v>5.69</c:v>
                </c:pt>
                <c:pt idx="177">
                  <c:v>5.72</c:v>
                </c:pt>
                <c:pt idx="178">
                  <c:v>5.76</c:v>
                </c:pt>
                <c:pt idx="179">
                  <c:v>5.73</c:v>
                </c:pt>
                <c:pt idx="180">
                  <c:v>5.77</c:v>
                </c:pt>
                <c:pt idx="181">
                  <c:v>5.78</c:v>
                </c:pt>
                <c:pt idx="182">
                  <c:v>5.74</c:v>
                </c:pt>
                <c:pt idx="183">
                  <c:v>5.79</c:v>
                </c:pt>
                <c:pt idx="184">
                  <c:v>5.84</c:v>
                </c:pt>
                <c:pt idx="185">
                  <c:v>5.88</c:v>
                </c:pt>
                <c:pt idx="186">
                  <c:v>5.86</c:v>
                </c:pt>
                <c:pt idx="187">
                  <c:v>5.91</c:v>
                </c:pt>
                <c:pt idx="188">
                  <c:v>5.88</c:v>
                </c:pt>
                <c:pt idx="189">
                  <c:v>5.85</c:v>
                </c:pt>
                <c:pt idx="190">
                  <c:v>5.84</c:v>
                </c:pt>
                <c:pt idx="191">
                  <c:v>5.81</c:v>
                </c:pt>
                <c:pt idx="192">
                  <c:v>5.83</c:v>
                </c:pt>
                <c:pt idx="193">
                  <c:v>5.82</c:v>
                </c:pt>
                <c:pt idx="194">
                  <c:v>5.8</c:v>
                </c:pt>
                <c:pt idx="195">
                  <c:v>5.83</c:v>
                </c:pt>
                <c:pt idx="196">
                  <c:v>5.87</c:v>
                </c:pt>
                <c:pt idx="197">
                  <c:v>5.9</c:v>
                </c:pt>
                <c:pt idx="198">
                  <c:v>5.87</c:v>
                </c:pt>
                <c:pt idx="199">
                  <c:v>5.82</c:v>
                </c:pt>
                <c:pt idx="200" formatCode="General">
                  <c:v>#N/A</c:v>
                </c:pt>
                <c:pt idx="201">
                  <c:v>5.8</c:v>
                </c:pt>
                <c:pt idx="202">
                  <c:v>5.77</c:v>
                </c:pt>
                <c:pt idx="203">
                  <c:v>5.73</c:v>
                </c:pt>
                <c:pt idx="204">
                  <c:v>5.73</c:v>
                </c:pt>
                <c:pt idx="205">
                  <c:v>5.74</c:v>
                </c:pt>
                <c:pt idx="206">
                  <c:v>5.68</c:v>
                </c:pt>
                <c:pt idx="207">
                  <c:v>5.66</c:v>
                </c:pt>
                <c:pt idx="208">
                  <c:v>5.66</c:v>
                </c:pt>
                <c:pt idx="209">
                  <c:v>5.64</c:v>
                </c:pt>
                <c:pt idx="210">
                  <c:v>5.59</c:v>
                </c:pt>
                <c:pt idx="211">
                  <c:v>5.63</c:v>
                </c:pt>
                <c:pt idx="212">
                  <c:v>5.67</c:v>
                </c:pt>
                <c:pt idx="213">
                  <c:v>5.69</c:v>
                </c:pt>
                <c:pt idx="214">
                  <c:v>5.72</c:v>
                </c:pt>
                <c:pt idx="215">
                  <c:v>5.74</c:v>
                </c:pt>
                <c:pt idx="216">
                  <c:v>5.77</c:v>
                </c:pt>
                <c:pt idx="217">
                  <c:v>5.74</c:v>
                </c:pt>
                <c:pt idx="218">
                  <c:v>5.74</c:v>
                </c:pt>
                <c:pt idx="219">
                  <c:v>5.83</c:v>
                </c:pt>
                <c:pt idx="220">
                  <c:v>5.87</c:v>
                </c:pt>
                <c:pt idx="221">
                  <c:v>5.87</c:v>
                </c:pt>
                <c:pt idx="222">
                  <c:v>5.87</c:v>
                </c:pt>
                <c:pt idx="223">
                  <c:v>5.82</c:v>
                </c:pt>
                <c:pt idx="224">
                  <c:v>5.82</c:v>
                </c:pt>
                <c:pt idx="225">
                  <c:v>5.77</c:v>
                </c:pt>
                <c:pt idx="226">
                  <c:v>5.76</c:v>
                </c:pt>
                <c:pt idx="227">
                  <c:v>5.72</c:v>
                </c:pt>
                <c:pt idx="228">
                  <c:v>5.68</c:v>
                </c:pt>
                <c:pt idx="229">
                  <c:v>5.71</c:v>
                </c:pt>
                <c:pt idx="230">
                  <c:v>5.68</c:v>
                </c:pt>
                <c:pt idx="231">
                  <c:v>5.67</c:v>
                </c:pt>
                <c:pt idx="232">
                  <c:v>5.62</c:v>
                </c:pt>
                <c:pt idx="233" formatCode="General">
                  <c:v>#N/A</c:v>
                </c:pt>
                <c:pt idx="234">
                  <c:v>5.63</c:v>
                </c:pt>
                <c:pt idx="235">
                  <c:v>5.64</c:v>
                </c:pt>
                <c:pt idx="236">
                  <c:v>5.59</c:v>
                </c:pt>
                <c:pt idx="237">
                  <c:v>5.55</c:v>
                </c:pt>
                <c:pt idx="238">
                  <c:v>5.48</c:v>
                </c:pt>
                <c:pt idx="239">
                  <c:v>5.52</c:v>
                </c:pt>
                <c:pt idx="240">
                  <c:v>5.53</c:v>
                </c:pt>
                <c:pt idx="241">
                  <c:v>5.43</c:v>
                </c:pt>
                <c:pt idx="242">
                  <c:v>5.32</c:v>
                </c:pt>
                <c:pt idx="243">
                  <c:v>5.32</c:v>
                </c:pt>
                <c:pt idx="244">
                  <c:v>5.35</c:v>
                </c:pt>
                <c:pt idx="245">
                  <c:v>5.37</c:v>
                </c:pt>
                <c:pt idx="246">
                  <c:v>5.36</c:v>
                </c:pt>
                <c:pt idx="247">
                  <c:v>5.29</c:v>
                </c:pt>
                <c:pt idx="248">
                  <c:v>5.23</c:v>
                </c:pt>
                <c:pt idx="249">
                  <c:v>5.2</c:v>
                </c:pt>
                <c:pt idx="250">
                  <c:v>5.17</c:v>
                </c:pt>
                <c:pt idx="251">
                  <c:v>5.19</c:v>
                </c:pt>
                <c:pt idx="252">
                  <c:v>5.08</c:v>
                </c:pt>
                <c:pt idx="253">
                  <c:v>5.03</c:v>
                </c:pt>
                <c:pt idx="254">
                  <c:v>5.0199999999999996</c:v>
                </c:pt>
                <c:pt idx="255" formatCode="General">
                  <c:v>#N/A</c:v>
                </c:pt>
                <c:pt idx="256">
                  <c:v>5.04</c:v>
                </c:pt>
                <c:pt idx="257">
                  <c:v>5.1100000000000003</c:v>
                </c:pt>
                <c:pt idx="258">
                  <c:v>5.13</c:v>
                </c:pt>
                <c:pt idx="259">
                  <c:v>5.12</c:v>
                </c:pt>
                <c:pt idx="260" formatCode="General">
                  <c:v>#N/A</c:v>
                </c:pt>
                <c:pt idx="261">
                  <c:v>4.92</c:v>
                </c:pt>
                <c:pt idx="262">
                  <c:v>5.14</c:v>
                </c:pt>
                <c:pt idx="263">
                  <c:v>5.03</c:v>
                </c:pt>
                <c:pt idx="264">
                  <c:v>4.93</c:v>
                </c:pt>
                <c:pt idx="265">
                  <c:v>4.9400000000000004</c:v>
                </c:pt>
                <c:pt idx="266">
                  <c:v>4.9800000000000004</c:v>
                </c:pt>
                <c:pt idx="267">
                  <c:v>5.0999999999999996</c:v>
                </c:pt>
                <c:pt idx="268">
                  <c:v>5.14</c:v>
                </c:pt>
                <c:pt idx="269">
                  <c:v>5.25</c:v>
                </c:pt>
                <c:pt idx="270" formatCode="General">
                  <c:v>#N/A</c:v>
                </c:pt>
                <c:pt idx="271">
                  <c:v>5.24</c:v>
                </c:pt>
                <c:pt idx="272">
                  <c:v>5.19</c:v>
                </c:pt>
                <c:pt idx="273">
                  <c:v>5.12</c:v>
                </c:pt>
                <c:pt idx="274">
                  <c:v>5.19</c:v>
                </c:pt>
                <c:pt idx="275">
                  <c:v>5.25</c:v>
                </c:pt>
                <c:pt idx="276">
                  <c:v>5.3</c:v>
                </c:pt>
                <c:pt idx="277">
                  <c:v>5.33</c:v>
                </c:pt>
                <c:pt idx="278">
                  <c:v>5.29</c:v>
                </c:pt>
                <c:pt idx="279">
                  <c:v>5.29</c:v>
                </c:pt>
                <c:pt idx="280">
                  <c:v>5.32</c:v>
                </c:pt>
                <c:pt idx="281">
                  <c:v>5.24</c:v>
                </c:pt>
                <c:pt idx="282">
                  <c:v>5.19</c:v>
                </c:pt>
                <c:pt idx="283">
                  <c:v>5.0999999999999996</c:v>
                </c:pt>
                <c:pt idx="284">
                  <c:v>5.17</c:v>
                </c:pt>
                <c:pt idx="285">
                  <c:v>5.18</c:v>
                </c:pt>
                <c:pt idx="286">
                  <c:v>5.22</c:v>
                </c:pt>
                <c:pt idx="287">
                  <c:v>5.0999999999999996</c:v>
                </c:pt>
                <c:pt idx="288">
                  <c:v>5.0999999999999996</c:v>
                </c:pt>
                <c:pt idx="289">
                  <c:v>5.03</c:v>
                </c:pt>
                <c:pt idx="290">
                  <c:v>5.05</c:v>
                </c:pt>
                <c:pt idx="291">
                  <c:v>5.07</c:v>
                </c:pt>
                <c:pt idx="292">
                  <c:v>5.13</c:v>
                </c:pt>
                <c:pt idx="293">
                  <c:v>5.19</c:v>
                </c:pt>
                <c:pt idx="294">
                  <c:v>5.1100000000000003</c:v>
                </c:pt>
                <c:pt idx="295" formatCode="General">
                  <c:v>#N/A</c:v>
                </c:pt>
                <c:pt idx="296">
                  <c:v>5.1100000000000003</c:v>
                </c:pt>
                <c:pt idx="297">
                  <c:v>5.14</c:v>
                </c:pt>
                <c:pt idx="298">
                  <c:v>5.15</c:v>
                </c:pt>
                <c:pt idx="299">
                  <c:v>5.0999999999999996</c:v>
                </c:pt>
                <c:pt idx="300">
                  <c:v>5.05</c:v>
                </c:pt>
                <c:pt idx="301">
                  <c:v>4.96</c:v>
                </c:pt>
                <c:pt idx="302">
                  <c:v>4.92</c:v>
                </c:pt>
                <c:pt idx="303">
                  <c:v>4.87</c:v>
                </c:pt>
                <c:pt idx="304">
                  <c:v>4.95</c:v>
                </c:pt>
                <c:pt idx="305">
                  <c:v>4.9800000000000004</c:v>
                </c:pt>
                <c:pt idx="306">
                  <c:v>4.99</c:v>
                </c:pt>
                <c:pt idx="307">
                  <c:v>4.92</c:v>
                </c:pt>
                <c:pt idx="308">
                  <c:v>4.8899999999999997</c:v>
                </c:pt>
                <c:pt idx="309">
                  <c:v>4.95</c:v>
                </c:pt>
                <c:pt idx="310">
                  <c:v>4.92</c:v>
                </c:pt>
                <c:pt idx="311">
                  <c:v>4.95</c:v>
                </c:pt>
                <c:pt idx="312">
                  <c:v>4.84</c:v>
                </c:pt>
                <c:pt idx="313">
                  <c:v>4.8099999999999996</c:v>
                </c:pt>
                <c:pt idx="314">
                  <c:v>4.78</c:v>
                </c:pt>
                <c:pt idx="315">
                  <c:v>4.82</c:v>
                </c:pt>
                <c:pt idx="316">
                  <c:v>4.78</c:v>
                </c:pt>
                <c:pt idx="317">
                  <c:v>4.7699999999999996</c:v>
                </c:pt>
                <c:pt idx="318">
                  <c:v>4.7300000000000004</c:v>
                </c:pt>
                <c:pt idx="319">
                  <c:v>4.8</c:v>
                </c:pt>
                <c:pt idx="320">
                  <c:v>4.8499999999999996</c:v>
                </c:pt>
                <c:pt idx="321">
                  <c:v>5</c:v>
                </c:pt>
                <c:pt idx="322">
                  <c:v>4.97</c:v>
                </c:pt>
                <c:pt idx="323">
                  <c:v>4.9800000000000004</c:v>
                </c:pt>
                <c:pt idx="324">
                  <c:v>4.93</c:v>
                </c:pt>
                <c:pt idx="325">
                  <c:v>4.9800000000000004</c:v>
                </c:pt>
                <c:pt idx="326">
                  <c:v>4.9400000000000004</c:v>
                </c:pt>
                <c:pt idx="327">
                  <c:v>4.9400000000000004</c:v>
                </c:pt>
                <c:pt idx="328">
                  <c:v>4.9800000000000004</c:v>
                </c:pt>
                <c:pt idx="329">
                  <c:v>4.8899999999999997</c:v>
                </c:pt>
                <c:pt idx="330">
                  <c:v>4.93</c:v>
                </c:pt>
                <c:pt idx="331">
                  <c:v>5.09</c:v>
                </c:pt>
                <c:pt idx="332">
                  <c:v>5.12</c:v>
                </c:pt>
                <c:pt idx="333">
                  <c:v>5.17</c:v>
                </c:pt>
                <c:pt idx="334" formatCode="General">
                  <c:v>#N/A</c:v>
                </c:pt>
                <c:pt idx="335">
                  <c:v>5.28</c:v>
                </c:pt>
                <c:pt idx="336">
                  <c:v>5.21</c:v>
                </c:pt>
                <c:pt idx="337">
                  <c:v>5.14</c:v>
                </c:pt>
                <c:pt idx="338">
                  <c:v>5.27</c:v>
                </c:pt>
                <c:pt idx="339">
                  <c:v>5.29</c:v>
                </c:pt>
                <c:pt idx="340">
                  <c:v>5.2</c:v>
                </c:pt>
                <c:pt idx="341">
                  <c:v>5.22</c:v>
                </c:pt>
                <c:pt idx="342">
                  <c:v>5.28</c:v>
                </c:pt>
                <c:pt idx="343">
                  <c:v>5.2</c:v>
                </c:pt>
                <c:pt idx="344">
                  <c:v>5.34</c:v>
                </c:pt>
                <c:pt idx="345">
                  <c:v>5.35</c:v>
                </c:pt>
                <c:pt idx="346">
                  <c:v>5.3</c:v>
                </c:pt>
                <c:pt idx="347">
                  <c:v>5.31</c:v>
                </c:pt>
                <c:pt idx="348">
                  <c:v>5.22</c:v>
                </c:pt>
                <c:pt idx="349">
                  <c:v>5.21</c:v>
                </c:pt>
                <c:pt idx="350">
                  <c:v>5.21</c:v>
                </c:pt>
                <c:pt idx="351">
                  <c:v>5.24</c:v>
                </c:pt>
                <c:pt idx="352">
                  <c:v>5.2</c:v>
                </c:pt>
                <c:pt idx="353">
                  <c:v>5.31</c:v>
                </c:pt>
                <c:pt idx="354">
                  <c:v>5.51</c:v>
                </c:pt>
                <c:pt idx="355">
                  <c:v>5.46</c:v>
                </c:pt>
                <c:pt idx="356">
                  <c:v>5.5</c:v>
                </c:pt>
                <c:pt idx="357">
                  <c:v>5.48</c:v>
                </c:pt>
                <c:pt idx="358">
                  <c:v>5.46</c:v>
                </c:pt>
                <c:pt idx="359">
                  <c:v>5.41</c:v>
                </c:pt>
                <c:pt idx="360">
                  <c:v>5.41</c:v>
                </c:pt>
                <c:pt idx="361">
                  <c:v>5.42</c:v>
                </c:pt>
                <c:pt idx="362">
                  <c:v>5.41</c:v>
                </c:pt>
                <c:pt idx="363">
                  <c:v>5.52</c:v>
                </c:pt>
                <c:pt idx="364">
                  <c:v>5.52</c:v>
                </c:pt>
                <c:pt idx="365" formatCode="General">
                  <c:v>#N/A</c:v>
                </c:pt>
                <c:pt idx="366">
                  <c:v>5.54</c:v>
                </c:pt>
                <c:pt idx="367">
                  <c:v>5.54</c:v>
                </c:pt>
                <c:pt idx="368">
                  <c:v>5.43</c:v>
                </c:pt>
                <c:pt idx="369">
                  <c:v>5.39</c:v>
                </c:pt>
                <c:pt idx="370">
                  <c:v>5.35</c:v>
                </c:pt>
                <c:pt idx="371">
                  <c:v>5.29</c:v>
                </c:pt>
                <c:pt idx="372">
                  <c:v>5.27</c:v>
                </c:pt>
                <c:pt idx="373">
                  <c:v>5.33</c:v>
                </c:pt>
                <c:pt idx="374">
                  <c:v>5.38</c:v>
                </c:pt>
                <c:pt idx="375">
                  <c:v>5.32</c:v>
                </c:pt>
                <c:pt idx="376">
                  <c:v>5.27</c:v>
                </c:pt>
                <c:pt idx="377">
                  <c:v>5.28</c:v>
                </c:pt>
                <c:pt idx="378">
                  <c:v>5.26</c:v>
                </c:pt>
                <c:pt idx="379">
                  <c:v>5.27</c:v>
                </c:pt>
                <c:pt idx="380">
                  <c:v>5.27</c:v>
                </c:pt>
                <c:pt idx="381">
                  <c:v>5.26</c:v>
                </c:pt>
                <c:pt idx="382">
                  <c:v>5.24</c:v>
                </c:pt>
                <c:pt idx="383">
                  <c:v>5.22</c:v>
                </c:pt>
                <c:pt idx="384">
                  <c:v>5.14</c:v>
                </c:pt>
                <c:pt idx="385">
                  <c:v>5.16</c:v>
                </c:pt>
                <c:pt idx="386">
                  <c:v>5.24</c:v>
                </c:pt>
                <c:pt idx="387">
                  <c:v>5.26</c:v>
                </c:pt>
                <c:pt idx="388">
                  <c:v>5.35</c:v>
                </c:pt>
                <c:pt idx="389">
                  <c:v>5.42</c:v>
                </c:pt>
                <c:pt idx="390">
                  <c:v>5.37</c:v>
                </c:pt>
                <c:pt idx="391">
                  <c:v>5.41</c:v>
                </c:pt>
                <c:pt idx="392" formatCode="General">
                  <c:v>#N/A</c:v>
                </c:pt>
                <c:pt idx="393">
                  <c:v>5.44</c:v>
                </c:pt>
                <c:pt idx="394">
                  <c:v>5.41</c:v>
                </c:pt>
                <c:pt idx="395">
                  <c:v>5.37</c:v>
                </c:pt>
                <c:pt idx="396">
                  <c:v>5.32</c:v>
                </c:pt>
                <c:pt idx="397">
                  <c:v>5.31</c:v>
                </c:pt>
                <c:pt idx="398">
                  <c:v>5.27</c:v>
                </c:pt>
                <c:pt idx="399">
                  <c:v>5.27</c:v>
                </c:pt>
                <c:pt idx="400">
                  <c:v>5.21</c:v>
                </c:pt>
                <c:pt idx="401">
                  <c:v>5.22</c:v>
                </c:pt>
                <c:pt idx="402">
                  <c:v>5.12</c:v>
                </c:pt>
                <c:pt idx="403">
                  <c:v>5.13</c:v>
                </c:pt>
                <c:pt idx="404">
                  <c:v>5.15</c:v>
                </c:pt>
                <c:pt idx="405">
                  <c:v>5.13</c:v>
                </c:pt>
                <c:pt idx="406">
                  <c:v>5.13</c:v>
                </c:pt>
                <c:pt idx="407">
                  <c:v>5.2</c:v>
                </c:pt>
                <c:pt idx="408">
                  <c:v>5.19</c:v>
                </c:pt>
                <c:pt idx="409">
                  <c:v>5.13</c:v>
                </c:pt>
                <c:pt idx="410">
                  <c:v>5.1100000000000003</c:v>
                </c:pt>
                <c:pt idx="411">
                  <c:v>5.07</c:v>
                </c:pt>
                <c:pt idx="412">
                  <c:v>5.1100000000000003</c:v>
                </c:pt>
                <c:pt idx="413">
                  <c:v>5.17</c:v>
                </c:pt>
                <c:pt idx="414">
                  <c:v>5.2</c:v>
                </c:pt>
                <c:pt idx="415">
                  <c:v>5.19</c:v>
                </c:pt>
                <c:pt idx="416">
                  <c:v>5.2</c:v>
                </c:pt>
                <c:pt idx="417">
                  <c:v>4.99</c:v>
                </c:pt>
                <c:pt idx="418">
                  <c:v>5.04</c:v>
                </c:pt>
                <c:pt idx="419">
                  <c:v>4.99</c:v>
                </c:pt>
                <c:pt idx="420">
                  <c:v>4.97</c:v>
                </c:pt>
                <c:pt idx="421">
                  <c:v>4.97</c:v>
                </c:pt>
                <c:pt idx="422">
                  <c:v>5</c:v>
                </c:pt>
                <c:pt idx="423">
                  <c:v>4.95</c:v>
                </c:pt>
                <c:pt idx="424">
                  <c:v>4.84</c:v>
                </c:pt>
                <c:pt idx="425">
                  <c:v>4.91</c:v>
                </c:pt>
                <c:pt idx="426">
                  <c:v>4.87</c:v>
                </c:pt>
                <c:pt idx="427">
                  <c:v>4.91</c:v>
                </c:pt>
                <c:pt idx="428">
                  <c:v>4.8899999999999997</c:v>
                </c:pt>
                <c:pt idx="429">
                  <c:v>4.93</c:v>
                </c:pt>
                <c:pt idx="430">
                  <c:v>4.9400000000000004</c:v>
                </c:pt>
                <c:pt idx="431">
                  <c:v>4.8499999999999996</c:v>
                </c:pt>
                <c:pt idx="432">
                  <c:v>4.78</c:v>
                </c:pt>
                <c:pt idx="433">
                  <c:v>4.79</c:v>
                </c:pt>
                <c:pt idx="434">
                  <c:v>4.8499999999999996</c:v>
                </c:pt>
                <c:pt idx="435" formatCode="General">
                  <c:v>#N/A</c:v>
                </c:pt>
                <c:pt idx="436">
                  <c:v>4.99</c:v>
                </c:pt>
                <c:pt idx="437">
                  <c:v>4.97</c:v>
                </c:pt>
                <c:pt idx="438">
                  <c:v>4.8600000000000003</c:v>
                </c:pt>
                <c:pt idx="439">
                  <c:v>4.8</c:v>
                </c:pt>
                <c:pt idx="440">
                  <c:v>4.84</c:v>
                </c:pt>
                <c:pt idx="441" formatCode="General">
                  <c:v>#N/A</c:v>
                </c:pt>
                <c:pt idx="442" formatCode="General">
                  <c:v>#N/A</c:v>
                </c:pt>
                <c:pt idx="443">
                  <c:v>4.6399999999999997</c:v>
                </c:pt>
                <c:pt idx="444">
                  <c:v>4.57</c:v>
                </c:pt>
                <c:pt idx="445">
                  <c:v>4.63</c:v>
                </c:pt>
                <c:pt idx="446">
                  <c:v>4.72</c:v>
                </c:pt>
                <c:pt idx="447">
                  <c:v>4.6900000000000004</c:v>
                </c:pt>
                <c:pt idx="448">
                  <c:v>4.75</c:v>
                </c:pt>
                <c:pt idx="449">
                  <c:v>4.7</c:v>
                </c:pt>
                <c:pt idx="450">
                  <c:v>4.7300000000000004</c:v>
                </c:pt>
                <c:pt idx="451">
                  <c:v>4.72</c:v>
                </c:pt>
                <c:pt idx="452">
                  <c:v>4.6500000000000004</c:v>
                </c:pt>
                <c:pt idx="453">
                  <c:v>4.58</c:v>
                </c:pt>
                <c:pt idx="454">
                  <c:v>4.5999999999999996</c:v>
                </c:pt>
                <c:pt idx="455">
                  <c:v>4.55</c:v>
                </c:pt>
                <c:pt idx="456">
                  <c:v>4.53</c:v>
                </c:pt>
                <c:pt idx="457">
                  <c:v>4.5</c:v>
                </c:pt>
                <c:pt idx="458">
                  <c:v>4.53</c:v>
                </c:pt>
                <c:pt idx="459">
                  <c:v>4.5199999999999996</c:v>
                </c:pt>
                <c:pt idx="460" formatCode="General">
                  <c:v>#N/A</c:v>
                </c:pt>
                <c:pt idx="461">
                  <c:v>4.62</c:v>
                </c:pt>
                <c:pt idx="462">
                  <c:v>4.6100000000000003</c:v>
                </c:pt>
                <c:pt idx="463">
                  <c:v>4.6900000000000004</c:v>
                </c:pt>
                <c:pt idx="464">
                  <c:v>4.68</c:v>
                </c:pt>
                <c:pt idx="465">
                  <c:v>4.62</c:v>
                </c:pt>
                <c:pt idx="466">
                  <c:v>4.59</c:v>
                </c:pt>
                <c:pt idx="467">
                  <c:v>4.59</c:v>
                </c:pt>
                <c:pt idx="468">
                  <c:v>4.58</c:v>
                </c:pt>
                <c:pt idx="469">
                  <c:v>4.63</c:v>
                </c:pt>
                <c:pt idx="470">
                  <c:v>4.63</c:v>
                </c:pt>
                <c:pt idx="471">
                  <c:v>4.66</c:v>
                </c:pt>
                <c:pt idx="472">
                  <c:v>4.6100000000000003</c:v>
                </c:pt>
                <c:pt idx="473">
                  <c:v>4.5599999999999996</c:v>
                </c:pt>
                <c:pt idx="474">
                  <c:v>4.53</c:v>
                </c:pt>
                <c:pt idx="475">
                  <c:v>4.5</c:v>
                </c:pt>
                <c:pt idx="476">
                  <c:v>4.4400000000000004</c:v>
                </c:pt>
                <c:pt idx="477">
                  <c:v>4.3</c:v>
                </c:pt>
                <c:pt idx="478">
                  <c:v>4.24</c:v>
                </c:pt>
                <c:pt idx="479">
                  <c:v>4.37</c:v>
                </c:pt>
                <c:pt idx="480">
                  <c:v>4.3099999999999996</c:v>
                </c:pt>
                <c:pt idx="481">
                  <c:v>4.3</c:v>
                </c:pt>
                <c:pt idx="482">
                  <c:v>4.22</c:v>
                </c:pt>
                <c:pt idx="483">
                  <c:v>4.32</c:v>
                </c:pt>
                <c:pt idx="484">
                  <c:v>4.34</c:v>
                </c:pt>
                <c:pt idx="485" formatCode="General">
                  <c:v>#N/A</c:v>
                </c:pt>
                <c:pt idx="486">
                  <c:v>4.41</c:v>
                </c:pt>
                <c:pt idx="487">
                  <c:v>4.54</c:v>
                </c:pt>
                <c:pt idx="488">
                  <c:v>4.79</c:v>
                </c:pt>
                <c:pt idx="489">
                  <c:v>4.91</c:v>
                </c:pt>
                <c:pt idx="490">
                  <c:v>4.8</c:v>
                </c:pt>
                <c:pt idx="491">
                  <c:v>4.88</c:v>
                </c:pt>
                <c:pt idx="492">
                  <c:v>4.9800000000000004</c:v>
                </c:pt>
                <c:pt idx="493" formatCode="General">
                  <c:v>#N/A</c:v>
                </c:pt>
                <c:pt idx="494">
                  <c:v>5.04</c:v>
                </c:pt>
                <c:pt idx="495">
                  <c:v>5.05</c:v>
                </c:pt>
                <c:pt idx="496">
                  <c:v>4.9800000000000004</c:v>
                </c:pt>
                <c:pt idx="497">
                  <c:v>4.9800000000000004</c:v>
                </c:pt>
                <c:pt idx="498">
                  <c:v>4.79</c:v>
                </c:pt>
                <c:pt idx="499">
                  <c:v>4.78</c:v>
                </c:pt>
                <c:pt idx="500">
                  <c:v>4.75</c:v>
                </c:pt>
                <c:pt idx="501">
                  <c:v>4.7</c:v>
                </c:pt>
                <c:pt idx="502">
                  <c:v>4.92</c:v>
                </c:pt>
                <c:pt idx="503">
                  <c:v>5.04</c:v>
                </c:pt>
                <c:pt idx="504">
                  <c:v>5.2</c:v>
                </c:pt>
                <c:pt idx="505">
                  <c:v>5.17</c:v>
                </c:pt>
                <c:pt idx="506">
                  <c:v>5.13</c:v>
                </c:pt>
                <c:pt idx="507">
                  <c:v>5.0199999999999996</c:v>
                </c:pt>
                <c:pt idx="508">
                  <c:v>5.13</c:v>
                </c:pt>
                <c:pt idx="509">
                  <c:v>5.24</c:v>
                </c:pt>
                <c:pt idx="510">
                  <c:v>5.26</c:v>
                </c:pt>
                <c:pt idx="511">
                  <c:v>5.16</c:v>
                </c:pt>
                <c:pt idx="512">
                  <c:v>5.08</c:v>
                </c:pt>
                <c:pt idx="513">
                  <c:v>5.08</c:v>
                </c:pt>
                <c:pt idx="514">
                  <c:v>5.12</c:v>
                </c:pt>
                <c:pt idx="515">
                  <c:v>5.18</c:v>
                </c:pt>
                <c:pt idx="516" formatCode="General">
                  <c:v>#N/A</c:v>
                </c:pt>
                <c:pt idx="517">
                  <c:v>5.22</c:v>
                </c:pt>
                <c:pt idx="518">
                  <c:v>5.13</c:v>
                </c:pt>
                <c:pt idx="519">
                  <c:v>5.15</c:v>
                </c:pt>
                <c:pt idx="520">
                  <c:v>5.07</c:v>
                </c:pt>
                <c:pt idx="521" formatCode="General">
                  <c:v>#N/A</c:v>
                </c:pt>
                <c:pt idx="522">
                  <c:v>5.2</c:v>
                </c:pt>
                <c:pt idx="523">
                  <c:v>5.16</c:v>
                </c:pt>
                <c:pt idx="524">
                  <c:v>5.18</c:v>
                </c:pt>
                <c:pt idx="525">
                  <c:v>5.09</c:v>
                </c:pt>
                <c:pt idx="526">
                  <c:v>5.0999999999999996</c:v>
                </c:pt>
                <c:pt idx="527">
                  <c:v>5.0999999999999996</c:v>
                </c:pt>
                <c:pt idx="528">
                  <c:v>5</c:v>
                </c:pt>
                <c:pt idx="529">
                  <c:v>4.92</c:v>
                </c:pt>
                <c:pt idx="530">
                  <c:v>4.91</c:v>
                </c:pt>
                <c:pt idx="531">
                  <c:v>4.88</c:v>
                </c:pt>
                <c:pt idx="532">
                  <c:v>4.88</c:v>
                </c:pt>
                <c:pt idx="533">
                  <c:v>4.9800000000000004</c:v>
                </c:pt>
                <c:pt idx="534">
                  <c:v>4.9400000000000004</c:v>
                </c:pt>
                <c:pt idx="535" formatCode="General">
                  <c:v>#N/A</c:v>
                </c:pt>
                <c:pt idx="536">
                  <c:v>4.96</c:v>
                </c:pt>
                <c:pt idx="537">
                  <c:v>5.05</c:v>
                </c:pt>
                <c:pt idx="538">
                  <c:v>5.07</c:v>
                </c:pt>
                <c:pt idx="539">
                  <c:v>5.0999999999999996</c:v>
                </c:pt>
                <c:pt idx="540">
                  <c:v>5.12</c:v>
                </c:pt>
                <c:pt idx="541">
                  <c:v>5.0199999999999996</c:v>
                </c:pt>
                <c:pt idx="542">
                  <c:v>5.0199999999999996</c:v>
                </c:pt>
                <c:pt idx="543">
                  <c:v>5.07</c:v>
                </c:pt>
                <c:pt idx="544">
                  <c:v>5.0199999999999996</c:v>
                </c:pt>
                <c:pt idx="545">
                  <c:v>4.9400000000000004</c:v>
                </c:pt>
                <c:pt idx="546">
                  <c:v>4.92</c:v>
                </c:pt>
                <c:pt idx="547">
                  <c:v>4.92</c:v>
                </c:pt>
                <c:pt idx="548">
                  <c:v>4.93</c:v>
                </c:pt>
                <c:pt idx="549">
                  <c:v>4.9000000000000004</c:v>
                </c:pt>
                <c:pt idx="550">
                  <c:v>4.91</c:v>
                </c:pt>
                <c:pt idx="551">
                  <c:v>4.97</c:v>
                </c:pt>
                <c:pt idx="552">
                  <c:v>5.01</c:v>
                </c:pt>
                <c:pt idx="553">
                  <c:v>4.95</c:v>
                </c:pt>
                <c:pt idx="554">
                  <c:v>4.8600000000000003</c:v>
                </c:pt>
                <c:pt idx="555" formatCode="General">
                  <c:v>#N/A</c:v>
                </c:pt>
                <c:pt idx="556">
                  <c:v>4.88</c:v>
                </c:pt>
                <c:pt idx="557">
                  <c:v>4.88</c:v>
                </c:pt>
                <c:pt idx="558">
                  <c:v>4.88</c:v>
                </c:pt>
                <c:pt idx="559">
                  <c:v>4.84</c:v>
                </c:pt>
                <c:pt idx="560">
                  <c:v>4.8600000000000003</c:v>
                </c:pt>
                <c:pt idx="561">
                  <c:v>4.93</c:v>
                </c:pt>
                <c:pt idx="562">
                  <c:v>4.84</c:v>
                </c:pt>
                <c:pt idx="563">
                  <c:v>4.88</c:v>
                </c:pt>
                <c:pt idx="564">
                  <c:v>4.9800000000000004</c:v>
                </c:pt>
                <c:pt idx="565">
                  <c:v>5.0199999999999996</c:v>
                </c:pt>
                <c:pt idx="566">
                  <c:v>5.0199999999999996</c:v>
                </c:pt>
                <c:pt idx="567">
                  <c:v>5.0599999999999996</c:v>
                </c:pt>
                <c:pt idx="568">
                  <c:v>5.22</c:v>
                </c:pt>
                <c:pt idx="569">
                  <c:v>5.33</c:v>
                </c:pt>
                <c:pt idx="570">
                  <c:v>5.33</c:v>
                </c:pt>
                <c:pt idx="571">
                  <c:v>5.32</c:v>
                </c:pt>
                <c:pt idx="572">
                  <c:v>5.28</c:v>
                </c:pt>
                <c:pt idx="573">
                  <c:v>5.4</c:v>
                </c:pt>
                <c:pt idx="574">
                  <c:v>5.35</c:v>
                </c:pt>
                <c:pt idx="575">
                  <c:v>5.32</c:v>
                </c:pt>
                <c:pt idx="576">
                  <c:v>5.33</c:v>
                </c:pt>
                <c:pt idx="577">
                  <c:v>5.4</c:v>
                </c:pt>
                <c:pt idx="578">
                  <c:v>5.39</c:v>
                </c:pt>
                <c:pt idx="579">
                  <c:v>5.4</c:v>
                </c:pt>
                <c:pt idx="580">
                  <c:v>5.41</c:v>
                </c:pt>
                <c:pt idx="581">
                  <c:v>5.35</c:v>
                </c:pt>
                <c:pt idx="582">
                  <c:v>5.35</c:v>
                </c:pt>
                <c:pt idx="583">
                  <c:v>5.42</c:v>
                </c:pt>
                <c:pt idx="584" formatCode="General">
                  <c:v>#N/A</c:v>
                </c:pt>
                <c:pt idx="585">
                  <c:v>5.44</c:v>
                </c:pt>
                <c:pt idx="586">
                  <c:v>5.36</c:v>
                </c:pt>
                <c:pt idx="587">
                  <c:v>5.3</c:v>
                </c:pt>
                <c:pt idx="588">
                  <c:v>5.28</c:v>
                </c:pt>
                <c:pt idx="589">
                  <c:v>5.22</c:v>
                </c:pt>
                <c:pt idx="590">
                  <c:v>5.25</c:v>
                </c:pt>
                <c:pt idx="591">
                  <c:v>5.22</c:v>
                </c:pt>
                <c:pt idx="592">
                  <c:v>5.24</c:v>
                </c:pt>
                <c:pt idx="593">
                  <c:v>5.22</c:v>
                </c:pt>
                <c:pt idx="594">
                  <c:v>5.18</c:v>
                </c:pt>
                <c:pt idx="595">
                  <c:v>5.15</c:v>
                </c:pt>
                <c:pt idx="596">
                  <c:v>5.2</c:v>
                </c:pt>
                <c:pt idx="597">
                  <c:v>5.24</c:v>
                </c:pt>
                <c:pt idx="598">
                  <c:v>5.23</c:v>
                </c:pt>
                <c:pt idx="599">
                  <c:v>5.21</c:v>
                </c:pt>
                <c:pt idx="600">
                  <c:v>5.19</c:v>
                </c:pt>
                <c:pt idx="601">
                  <c:v>5.18</c:v>
                </c:pt>
                <c:pt idx="602">
                  <c:v>5.1100000000000003</c:v>
                </c:pt>
                <c:pt idx="603">
                  <c:v>5.0999999999999996</c:v>
                </c:pt>
                <c:pt idx="604">
                  <c:v>5.08</c:v>
                </c:pt>
                <c:pt idx="605">
                  <c:v>5.13</c:v>
                </c:pt>
                <c:pt idx="606">
                  <c:v>5.1100000000000003</c:v>
                </c:pt>
                <c:pt idx="607">
                  <c:v>5.08</c:v>
                </c:pt>
                <c:pt idx="608">
                  <c:v>5.13</c:v>
                </c:pt>
                <c:pt idx="609">
                  <c:v>5.08</c:v>
                </c:pt>
                <c:pt idx="610">
                  <c:v>5.0999999999999996</c:v>
                </c:pt>
                <c:pt idx="611">
                  <c:v>5.09</c:v>
                </c:pt>
                <c:pt idx="612">
                  <c:v>5.24</c:v>
                </c:pt>
                <c:pt idx="613">
                  <c:v>5.2</c:v>
                </c:pt>
                <c:pt idx="614">
                  <c:v>5.15</c:v>
                </c:pt>
                <c:pt idx="615">
                  <c:v>5.23</c:v>
                </c:pt>
                <c:pt idx="616">
                  <c:v>5.32</c:v>
                </c:pt>
                <c:pt idx="617">
                  <c:v>5.28</c:v>
                </c:pt>
                <c:pt idx="618">
                  <c:v>5.2</c:v>
                </c:pt>
                <c:pt idx="619">
                  <c:v>5.27</c:v>
                </c:pt>
                <c:pt idx="620">
                  <c:v>5.21</c:v>
                </c:pt>
                <c:pt idx="621">
                  <c:v>5.18</c:v>
                </c:pt>
                <c:pt idx="622">
                  <c:v>5.13</c:v>
                </c:pt>
                <c:pt idx="623">
                  <c:v>5.16</c:v>
                </c:pt>
                <c:pt idx="624">
                  <c:v>5.16</c:v>
                </c:pt>
                <c:pt idx="625" formatCode="General">
                  <c:v>#N/A</c:v>
                </c:pt>
                <c:pt idx="626">
                  <c:v>5.16</c:v>
                </c:pt>
                <c:pt idx="627">
                  <c:v>5.1100000000000003</c:v>
                </c:pt>
                <c:pt idx="628">
                  <c:v>5.0599999999999996</c:v>
                </c:pt>
                <c:pt idx="629">
                  <c:v>5.08</c:v>
                </c:pt>
                <c:pt idx="630">
                  <c:v>5.0599999999999996</c:v>
                </c:pt>
                <c:pt idx="631">
                  <c:v>5.04</c:v>
                </c:pt>
                <c:pt idx="632">
                  <c:v>5.08</c:v>
                </c:pt>
                <c:pt idx="633">
                  <c:v>5.04</c:v>
                </c:pt>
                <c:pt idx="634">
                  <c:v>5.0999999999999996</c:v>
                </c:pt>
                <c:pt idx="635">
                  <c:v>5.07</c:v>
                </c:pt>
                <c:pt idx="636">
                  <c:v>5.0199999999999996</c:v>
                </c:pt>
                <c:pt idx="637">
                  <c:v>4.9800000000000004</c:v>
                </c:pt>
                <c:pt idx="638">
                  <c:v>4.9400000000000004</c:v>
                </c:pt>
                <c:pt idx="639">
                  <c:v>4.83</c:v>
                </c:pt>
                <c:pt idx="640">
                  <c:v>4.8899999999999997</c:v>
                </c:pt>
                <c:pt idx="641">
                  <c:v>4.88</c:v>
                </c:pt>
                <c:pt idx="642">
                  <c:v>4.76</c:v>
                </c:pt>
                <c:pt idx="643">
                  <c:v>4.8499999999999996</c:v>
                </c:pt>
                <c:pt idx="644">
                  <c:v>4.79</c:v>
                </c:pt>
                <c:pt idx="645">
                  <c:v>4.87</c:v>
                </c:pt>
                <c:pt idx="646">
                  <c:v>4.88</c:v>
                </c:pt>
                <c:pt idx="647">
                  <c:v>4.75</c:v>
                </c:pt>
                <c:pt idx="648">
                  <c:v>4.84</c:v>
                </c:pt>
                <c:pt idx="649">
                  <c:v>4.8600000000000003</c:v>
                </c:pt>
                <c:pt idx="650">
                  <c:v>4.8499999999999996</c:v>
                </c:pt>
                <c:pt idx="651">
                  <c:v>4.7699999999999996</c:v>
                </c:pt>
                <c:pt idx="652">
                  <c:v>4.78</c:v>
                </c:pt>
                <c:pt idx="653" formatCode="General">
                  <c:v>#N/A</c:v>
                </c:pt>
                <c:pt idx="654">
                  <c:v>4.9000000000000004</c:v>
                </c:pt>
                <c:pt idx="655">
                  <c:v>4.84</c:v>
                </c:pt>
                <c:pt idx="656">
                  <c:v>4.78</c:v>
                </c:pt>
                <c:pt idx="657">
                  <c:v>4.66</c:v>
                </c:pt>
                <c:pt idx="658">
                  <c:v>4.66</c:v>
                </c:pt>
                <c:pt idx="659">
                  <c:v>4.63</c:v>
                </c:pt>
                <c:pt idx="660">
                  <c:v>4.66</c:v>
                </c:pt>
                <c:pt idx="661">
                  <c:v>4.75</c:v>
                </c:pt>
                <c:pt idx="662">
                  <c:v>4.71</c:v>
                </c:pt>
                <c:pt idx="663">
                  <c:v>4.66</c:v>
                </c:pt>
                <c:pt idx="664">
                  <c:v>4.6100000000000003</c:v>
                </c:pt>
                <c:pt idx="665">
                  <c:v>4.51</c:v>
                </c:pt>
                <c:pt idx="666">
                  <c:v>4.47</c:v>
                </c:pt>
                <c:pt idx="667">
                  <c:v>4.49</c:v>
                </c:pt>
                <c:pt idx="668">
                  <c:v>4.43</c:v>
                </c:pt>
                <c:pt idx="669">
                  <c:v>4.43</c:v>
                </c:pt>
                <c:pt idx="670">
                  <c:v>4.62</c:v>
                </c:pt>
                <c:pt idx="671">
                  <c:v>4.6500000000000004</c:v>
                </c:pt>
                <c:pt idx="672">
                  <c:v>4.51</c:v>
                </c:pt>
                <c:pt idx="673">
                  <c:v>4.47</c:v>
                </c:pt>
                <c:pt idx="674">
                  <c:v>4.33</c:v>
                </c:pt>
                <c:pt idx="675">
                  <c:v>4.29</c:v>
                </c:pt>
                <c:pt idx="676">
                  <c:v>4.42</c:v>
                </c:pt>
                <c:pt idx="677">
                  <c:v>4.3499999999999996</c:v>
                </c:pt>
                <c:pt idx="678">
                  <c:v>4.4000000000000004</c:v>
                </c:pt>
                <c:pt idx="679">
                  <c:v>4.2699999999999996</c:v>
                </c:pt>
                <c:pt idx="680">
                  <c:v>4.22</c:v>
                </c:pt>
                <c:pt idx="681">
                  <c:v>4.12</c:v>
                </c:pt>
                <c:pt idx="682">
                  <c:v>4.0599999999999996</c:v>
                </c:pt>
                <c:pt idx="683">
                  <c:v>4.17</c:v>
                </c:pt>
                <c:pt idx="684">
                  <c:v>4.32</c:v>
                </c:pt>
                <c:pt idx="685">
                  <c:v>4.29</c:v>
                </c:pt>
                <c:pt idx="686">
                  <c:v>4.17</c:v>
                </c:pt>
                <c:pt idx="687">
                  <c:v>4.2</c:v>
                </c:pt>
                <c:pt idx="688">
                  <c:v>4.3</c:v>
                </c:pt>
                <c:pt idx="689">
                  <c:v>4.25</c:v>
                </c:pt>
                <c:pt idx="690">
                  <c:v>4.22</c:v>
                </c:pt>
                <c:pt idx="691">
                  <c:v>4.29</c:v>
                </c:pt>
                <c:pt idx="692">
                  <c:v>4.22</c:v>
                </c:pt>
                <c:pt idx="693">
                  <c:v>4.16</c:v>
                </c:pt>
                <c:pt idx="694">
                  <c:v>4.1399999999999997</c:v>
                </c:pt>
                <c:pt idx="695" formatCode="General">
                  <c:v>#N/A</c:v>
                </c:pt>
                <c:pt idx="696">
                  <c:v>3.98</c:v>
                </c:pt>
                <c:pt idx="697">
                  <c:v>3.96</c:v>
                </c:pt>
                <c:pt idx="698">
                  <c:v>3.91</c:v>
                </c:pt>
                <c:pt idx="699">
                  <c:v>4.05</c:v>
                </c:pt>
                <c:pt idx="700">
                  <c:v>4.05</c:v>
                </c:pt>
                <c:pt idx="701">
                  <c:v>4</c:v>
                </c:pt>
                <c:pt idx="702">
                  <c:v>4.07</c:v>
                </c:pt>
                <c:pt idx="703">
                  <c:v>3.98</c:v>
                </c:pt>
                <c:pt idx="704">
                  <c:v>3.92</c:v>
                </c:pt>
                <c:pt idx="705">
                  <c:v>3.9</c:v>
                </c:pt>
                <c:pt idx="706">
                  <c:v>3.87</c:v>
                </c:pt>
                <c:pt idx="707">
                  <c:v>3.86</c:v>
                </c:pt>
                <c:pt idx="708">
                  <c:v>3.79</c:v>
                </c:pt>
                <c:pt idx="709">
                  <c:v>3.79</c:v>
                </c:pt>
                <c:pt idx="710">
                  <c:v>3.7</c:v>
                </c:pt>
                <c:pt idx="711">
                  <c:v>3.69</c:v>
                </c:pt>
                <c:pt idx="712">
                  <c:v>3.77</c:v>
                </c:pt>
                <c:pt idx="713">
                  <c:v>3.79</c:v>
                </c:pt>
                <c:pt idx="714">
                  <c:v>3.69</c:v>
                </c:pt>
                <c:pt idx="715">
                  <c:v>3.63</c:v>
                </c:pt>
                <c:pt idx="716">
                  <c:v>3.72</c:v>
                </c:pt>
                <c:pt idx="717">
                  <c:v>3.71</c:v>
                </c:pt>
                <c:pt idx="718">
                  <c:v>3.7</c:v>
                </c:pt>
                <c:pt idx="719">
                  <c:v>3.69</c:v>
                </c:pt>
                <c:pt idx="720">
                  <c:v>3.64</c:v>
                </c:pt>
                <c:pt idx="721">
                  <c:v>3.65</c:v>
                </c:pt>
                <c:pt idx="722">
                  <c:v>3.61</c:v>
                </c:pt>
                <c:pt idx="723">
                  <c:v>3.68</c:v>
                </c:pt>
                <c:pt idx="724">
                  <c:v>3.83</c:v>
                </c:pt>
                <c:pt idx="725" formatCode="General">
                  <c:v>#N/A</c:v>
                </c:pt>
                <c:pt idx="726">
                  <c:v>4.07</c:v>
                </c:pt>
                <c:pt idx="727">
                  <c:v>4.0599999999999996</c:v>
                </c:pt>
                <c:pt idx="728">
                  <c:v>4.16</c:v>
                </c:pt>
                <c:pt idx="729">
                  <c:v>4.1399999999999997</c:v>
                </c:pt>
                <c:pt idx="730">
                  <c:v>4.24</c:v>
                </c:pt>
                <c:pt idx="731">
                  <c:v>4.2699999999999996</c:v>
                </c:pt>
                <c:pt idx="732">
                  <c:v>4.26</c:v>
                </c:pt>
                <c:pt idx="733">
                  <c:v>4.16</c:v>
                </c:pt>
                <c:pt idx="734">
                  <c:v>4.12</c:v>
                </c:pt>
                <c:pt idx="735">
                  <c:v>4.0999999999999996</c:v>
                </c:pt>
                <c:pt idx="736">
                  <c:v>3.97</c:v>
                </c:pt>
                <c:pt idx="737">
                  <c:v>3.99</c:v>
                </c:pt>
                <c:pt idx="738">
                  <c:v>3.93</c:v>
                </c:pt>
                <c:pt idx="739">
                  <c:v>4.01</c:v>
                </c:pt>
                <c:pt idx="740">
                  <c:v>4.07</c:v>
                </c:pt>
                <c:pt idx="741">
                  <c:v>4.0999999999999996</c:v>
                </c:pt>
                <c:pt idx="742">
                  <c:v>4.09</c:v>
                </c:pt>
                <c:pt idx="743">
                  <c:v>3.88</c:v>
                </c:pt>
                <c:pt idx="744">
                  <c:v>3.85</c:v>
                </c:pt>
                <c:pt idx="745" formatCode="General">
                  <c:v>#N/A</c:v>
                </c:pt>
                <c:pt idx="746">
                  <c:v>3.84</c:v>
                </c:pt>
                <c:pt idx="747">
                  <c:v>3.84</c:v>
                </c:pt>
                <c:pt idx="748">
                  <c:v>4.03</c:v>
                </c:pt>
                <c:pt idx="749">
                  <c:v>4.05</c:v>
                </c:pt>
                <c:pt idx="750">
                  <c:v>4.0199999999999996</c:v>
                </c:pt>
                <c:pt idx="751">
                  <c:v>3.99</c:v>
                </c:pt>
                <c:pt idx="752">
                  <c:v>4.08</c:v>
                </c:pt>
                <c:pt idx="753">
                  <c:v>4.1399999999999997</c:v>
                </c:pt>
                <c:pt idx="754">
                  <c:v>4.18</c:v>
                </c:pt>
                <c:pt idx="755">
                  <c:v>4.1900000000000004</c:v>
                </c:pt>
                <c:pt idx="756">
                  <c:v>4.08</c:v>
                </c:pt>
                <c:pt idx="757">
                  <c:v>4.26</c:v>
                </c:pt>
                <c:pt idx="758" formatCode="General">
                  <c:v>#N/A</c:v>
                </c:pt>
                <c:pt idx="759">
                  <c:v>4.22</c:v>
                </c:pt>
                <c:pt idx="760">
                  <c:v>4.22</c:v>
                </c:pt>
                <c:pt idx="761">
                  <c:v>4.24</c:v>
                </c:pt>
                <c:pt idx="762">
                  <c:v>4.18</c:v>
                </c:pt>
                <c:pt idx="763">
                  <c:v>4.13</c:v>
                </c:pt>
                <c:pt idx="764">
                  <c:v>4.09</c:v>
                </c:pt>
                <c:pt idx="765">
                  <c:v>4.0599999999999996</c:v>
                </c:pt>
                <c:pt idx="766">
                  <c:v>4.0599999999999996</c:v>
                </c:pt>
                <c:pt idx="767">
                  <c:v>4.01</c:v>
                </c:pt>
                <c:pt idx="768">
                  <c:v>4.01</c:v>
                </c:pt>
                <c:pt idx="769">
                  <c:v>4.07</c:v>
                </c:pt>
                <c:pt idx="770">
                  <c:v>4.1500000000000004</c:v>
                </c:pt>
                <c:pt idx="771">
                  <c:v>4.13</c:v>
                </c:pt>
                <c:pt idx="772">
                  <c:v>4.0599999999999996</c:v>
                </c:pt>
                <c:pt idx="773">
                  <c:v>3.96</c:v>
                </c:pt>
                <c:pt idx="774">
                  <c:v>3.97</c:v>
                </c:pt>
                <c:pt idx="775">
                  <c:v>3.98</c:v>
                </c:pt>
                <c:pt idx="776">
                  <c:v>3.95</c:v>
                </c:pt>
                <c:pt idx="777" formatCode="General">
                  <c:v>#N/A</c:v>
                </c:pt>
                <c:pt idx="778">
                  <c:v>3.93</c:v>
                </c:pt>
                <c:pt idx="779">
                  <c:v>3.83</c:v>
                </c:pt>
                <c:pt idx="780">
                  <c:v>3.82</c:v>
                </c:pt>
                <c:pt idx="781">
                  <c:v>3.83</c:v>
                </c:pt>
                <c:pt idx="782" formatCode="General">
                  <c:v>#N/A</c:v>
                </c:pt>
                <c:pt idx="783">
                  <c:v>4.07</c:v>
                </c:pt>
                <c:pt idx="784">
                  <c:v>4.05</c:v>
                </c:pt>
                <c:pt idx="785">
                  <c:v>4.09</c:v>
                </c:pt>
                <c:pt idx="786">
                  <c:v>4.04</c:v>
                </c:pt>
                <c:pt idx="787">
                  <c:v>4</c:v>
                </c:pt>
                <c:pt idx="788">
                  <c:v>4.1900000000000004</c:v>
                </c:pt>
                <c:pt idx="789">
                  <c:v>4.16</c:v>
                </c:pt>
                <c:pt idx="790">
                  <c:v>4.1500000000000004</c:v>
                </c:pt>
                <c:pt idx="791">
                  <c:v>4.0999999999999996</c:v>
                </c:pt>
                <c:pt idx="792">
                  <c:v>4.0999999999999996</c:v>
                </c:pt>
                <c:pt idx="793">
                  <c:v>4.0999999999999996</c:v>
                </c:pt>
                <c:pt idx="794">
                  <c:v>4.05</c:v>
                </c:pt>
                <c:pt idx="795" formatCode="General">
                  <c:v>#N/A</c:v>
                </c:pt>
                <c:pt idx="796">
                  <c:v>4.01</c:v>
                </c:pt>
                <c:pt idx="797">
                  <c:v>3.95</c:v>
                </c:pt>
                <c:pt idx="798">
                  <c:v>3.98</c:v>
                </c:pt>
                <c:pt idx="799">
                  <c:v>3.94</c:v>
                </c:pt>
                <c:pt idx="800">
                  <c:v>3.98</c:v>
                </c:pt>
                <c:pt idx="801">
                  <c:v>4</c:v>
                </c:pt>
                <c:pt idx="802">
                  <c:v>4.0599999999999996</c:v>
                </c:pt>
                <c:pt idx="803">
                  <c:v>4</c:v>
                </c:pt>
                <c:pt idx="804">
                  <c:v>4</c:v>
                </c:pt>
                <c:pt idx="805">
                  <c:v>4.01</c:v>
                </c:pt>
                <c:pt idx="806">
                  <c:v>3.96</c:v>
                </c:pt>
                <c:pt idx="807">
                  <c:v>4.0199999999999996</c:v>
                </c:pt>
                <c:pt idx="808">
                  <c:v>3.97</c:v>
                </c:pt>
                <c:pt idx="809">
                  <c:v>3.96</c:v>
                </c:pt>
                <c:pt idx="810">
                  <c:v>3.99</c:v>
                </c:pt>
                <c:pt idx="811">
                  <c:v>3.98</c:v>
                </c:pt>
                <c:pt idx="812">
                  <c:v>3.93</c:v>
                </c:pt>
                <c:pt idx="813">
                  <c:v>3.89</c:v>
                </c:pt>
                <c:pt idx="814">
                  <c:v>3.95</c:v>
                </c:pt>
                <c:pt idx="815" formatCode="General">
                  <c:v>#N/A</c:v>
                </c:pt>
                <c:pt idx="816">
                  <c:v>3.94</c:v>
                </c:pt>
                <c:pt idx="817">
                  <c:v>3.88</c:v>
                </c:pt>
                <c:pt idx="818">
                  <c:v>3.85</c:v>
                </c:pt>
                <c:pt idx="819">
                  <c:v>3.9</c:v>
                </c:pt>
                <c:pt idx="820">
                  <c:v>3.86</c:v>
                </c:pt>
                <c:pt idx="821">
                  <c:v>3.81</c:v>
                </c:pt>
                <c:pt idx="822">
                  <c:v>3.78</c:v>
                </c:pt>
                <c:pt idx="823">
                  <c:v>3.76</c:v>
                </c:pt>
                <c:pt idx="824">
                  <c:v>3.71</c:v>
                </c:pt>
                <c:pt idx="825">
                  <c:v>3.68</c:v>
                </c:pt>
                <c:pt idx="826">
                  <c:v>3.65</c:v>
                </c:pt>
                <c:pt idx="827">
                  <c:v>3.63</c:v>
                </c:pt>
                <c:pt idx="828">
                  <c:v>3.67</c:v>
                </c:pt>
                <c:pt idx="829">
                  <c:v>3.63</c:v>
                </c:pt>
                <c:pt idx="830">
                  <c:v>3.59</c:v>
                </c:pt>
                <c:pt idx="831">
                  <c:v>3.6</c:v>
                </c:pt>
                <c:pt idx="832">
                  <c:v>3.6</c:v>
                </c:pt>
                <c:pt idx="833">
                  <c:v>3.74</c:v>
                </c:pt>
                <c:pt idx="834">
                  <c:v>3.72</c:v>
                </c:pt>
                <c:pt idx="835">
                  <c:v>3.82</c:v>
                </c:pt>
                <c:pt idx="836">
                  <c:v>3.91</c:v>
                </c:pt>
                <c:pt idx="837">
                  <c:v>3.98</c:v>
                </c:pt>
                <c:pt idx="838">
                  <c:v>4.01</c:v>
                </c:pt>
                <c:pt idx="839">
                  <c:v>4.1100000000000003</c:v>
                </c:pt>
                <c:pt idx="840">
                  <c:v>3.98</c:v>
                </c:pt>
                <c:pt idx="841">
                  <c:v>3.97</c:v>
                </c:pt>
                <c:pt idx="842">
                  <c:v>3.96</c:v>
                </c:pt>
                <c:pt idx="843">
                  <c:v>3.95</c:v>
                </c:pt>
                <c:pt idx="844">
                  <c:v>3.92</c:v>
                </c:pt>
                <c:pt idx="845">
                  <c:v>3.83</c:v>
                </c:pt>
                <c:pt idx="846">
                  <c:v>3.84</c:v>
                </c:pt>
                <c:pt idx="847">
                  <c:v>3.94</c:v>
                </c:pt>
                <c:pt idx="848">
                  <c:v>3.93</c:v>
                </c:pt>
                <c:pt idx="849">
                  <c:v>3.96</c:v>
                </c:pt>
                <c:pt idx="850">
                  <c:v>4.03</c:v>
                </c:pt>
                <c:pt idx="851">
                  <c:v>3.95</c:v>
                </c:pt>
                <c:pt idx="852">
                  <c:v>3.93</c:v>
                </c:pt>
                <c:pt idx="853">
                  <c:v>3.95</c:v>
                </c:pt>
                <c:pt idx="854">
                  <c:v>4</c:v>
                </c:pt>
                <c:pt idx="855">
                  <c:v>4.04</c:v>
                </c:pt>
                <c:pt idx="856">
                  <c:v>3.98</c:v>
                </c:pt>
                <c:pt idx="857">
                  <c:v>3.96</c:v>
                </c:pt>
                <c:pt idx="858">
                  <c:v>3.98</c:v>
                </c:pt>
                <c:pt idx="859" formatCode="General">
                  <c:v>#N/A</c:v>
                </c:pt>
                <c:pt idx="860">
                  <c:v>4</c:v>
                </c:pt>
                <c:pt idx="861">
                  <c:v>4.01</c:v>
                </c:pt>
                <c:pt idx="862">
                  <c:v>4.0199999999999996</c:v>
                </c:pt>
                <c:pt idx="863">
                  <c:v>3.93</c:v>
                </c:pt>
                <c:pt idx="864">
                  <c:v>3.91</c:v>
                </c:pt>
                <c:pt idx="865">
                  <c:v>3.92</c:v>
                </c:pt>
                <c:pt idx="866">
                  <c:v>3.96</c:v>
                </c:pt>
                <c:pt idx="867">
                  <c:v>3.89</c:v>
                </c:pt>
                <c:pt idx="868">
                  <c:v>3.88</c:v>
                </c:pt>
                <c:pt idx="869">
                  <c:v>3.94</c:v>
                </c:pt>
                <c:pt idx="870">
                  <c:v>3.92</c:v>
                </c:pt>
                <c:pt idx="871">
                  <c:v>3.84</c:v>
                </c:pt>
                <c:pt idx="872">
                  <c:v>3.72</c:v>
                </c:pt>
                <c:pt idx="873">
                  <c:v>3.7</c:v>
                </c:pt>
                <c:pt idx="874">
                  <c:v>3.69</c:v>
                </c:pt>
                <c:pt idx="875">
                  <c:v>3.64</c:v>
                </c:pt>
                <c:pt idx="876">
                  <c:v>3.63</c:v>
                </c:pt>
                <c:pt idx="877">
                  <c:v>3.53</c:v>
                </c:pt>
                <c:pt idx="878">
                  <c:v>3.53</c:v>
                </c:pt>
                <c:pt idx="879">
                  <c:v>3.46</c:v>
                </c:pt>
                <c:pt idx="880">
                  <c:v>3.46</c:v>
                </c:pt>
                <c:pt idx="881">
                  <c:v>3.38</c:v>
                </c:pt>
                <c:pt idx="882">
                  <c:v>3.39</c:v>
                </c:pt>
                <c:pt idx="883">
                  <c:v>3.34</c:v>
                </c:pt>
                <c:pt idx="884">
                  <c:v>3.34</c:v>
                </c:pt>
                <c:pt idx="885" formatCode="General">
                  <c:v>#N/A</c:v>
                </c:pt>
                <c:pt idx="886">
                  <c:v>3.41</c:v>
                </c:pt>
                <c:pt idx="887">
                  <c:v>3.44</c:v>
                </c:pt>
                <c:pt idx="888">
                  <c:v>3.34</c:v>
                </c:pt>
                <c:pt idx="889">
                  <c:v>3.37</c:v>
                </c:pt>
                <c:pt idx="890">
                  <c:v>3.43</c:v>
                </c:pt>
                <c:pt idx="891">
                  <c:v>3.34</c:v>
                </c:pt>
                <c:pt idx="892">
                  <c:v>3.3</c:v>
                </c:pt>
                <c:pt idx="893">
                  <c:v>3.34</c:v>
                </c:pt>
                <c:pt idx="894">
                  <c:v>3.37</c:v>
                </c:pt>
                <c:pt idx="895">
                  <c:v>3.29</c:v>
                </c:pt>
                <c:pt idx="896">
                  <c:v>3.2</c:v>
                </c:pt>
                <c:pt idx="897">
                  <c:v>3.21</c:v>
                </c:pt>
                <c:pt idx="898">
                  <c:v>3.18</c:v>
                </c:pt>
                <c:pt idx="899">
                  <c:v>3.13</c:v>
                </c:pt>
                <c:pt idx="900">
                  <c:v>3.18</c:v>
                </c:pt>
                <c:pt idx="901">
                  <c:v>3.27</c:v>
                </c:pt>
                <c:pt idx="902">
                  <c:v>3.37</c:v>
                </c:pt>
                <c:pt idx="903">
                  <c:v>3.35</c:v>
                </c:pt>
                <c:pt idx="904">
                  <c:v>3.4</c:v>
                </c:pt>
                <c:pt idx="905">
                  <c:v>3.32</c:v>
                </c:pt>
                <c:pt idx="906">
                  <c:v>3.29</c:v>
                </c:pt>
                <c:pt idx="907">
                  <c:v>3.38</c:v>
                </c:pt>
                <c:pt idx="908">
                  <c:v>3.55</c:v>
                </c:pt>
                <c:pt idx="909">
                  <c:v>3.58</c:v>
                </c:pt>
                <c:pt idx="910">
                  <c:v>3.54</c:v>
                </c:pt>
                <c:pt idx="911">
                  <c:v>3.56</c:v>
                </c:pt>
                <c:pt idx="912">
                  <c:v>3.56</c:v>
                </c:pt>
                <c:pt idx="913">
                  <c:v>3.67</c:v>
                </c:pt>
                <c:pt idx="914" formatCode="General">
                  <c:v>#N/A</c:v>
                </c:pt>
                <c:pt idx="915">
                  <c:v>3.74</c:v>
                </c:pt>
                <c:pt idx="916">
                  <c:v>3.75</c:v>
                </c:pt>
                <c:pt idx="917">
                  <c:v>3.73</c:v>
                </c:pt>
                <c:pt idx="918">
                  <c:v>3.7</c:v>
                </c:pt>
                <c:pt idx="919">
                  <c:v>3.66</c:v>
                </c:pt>
                <c:pt idx="920">
                  <c:v>3.74</c:v>
                </c:pt>
                <c:pt idx="921">
                  <c:v>3.94</c:v>
                </c:pt>
                <c:pt idx="922">
                  <c:v>3.97</c:v>
                </c:pt>
                <c:pt idx="923">
                  <c:v>3.98</c:v>
                </c:pt>
                <c:pt idx="924">
                  <c:v>4</c:v>
                </c:pt>
                <c:pt idx="925">
                  <c:v>4.1900000000000004</c:v>
                </c:pt>
                <c:pt idx="926">
                  <c:v>4.17</c:v>
                </c:pt>
                <c:pt idx="927">
                  <c:v>4.12</c:v>
                </c:pt>
                <c:pt idx="928">
                  <c:v>4.2</c:v>
                </c:pt>
                <c:pt idx="929">
                  <c:v>4.22</c:v>
                </c:pt>
                <c:pt idx="930">
                  <c:v>4.3099999999999996</c:v>
                </c:pt>
                <c:pt idx="931">
                  <c:v>4.42</c:v>
                </c:pt>
                <c:pt idx="932">
                  <c:v>4.34</c:v>
                </c:pt>
                <c:pt idx="933">
                  <c:v>4.49</c:v>
                </c:pt>
                <c:pt idx="934">
                  <c:v>4.4400000000000004</c:v>
                </c:pt>
                <c:pt idx="935">
                  <c:v>4.3499999999999996</c:v>
                </c:pt>
                <c:pt idx="936">
                  <c:v>4.47</c:v>
                </c:pt>
                <c:pt idx="937">
                  <c:v>4.32</c:v>
                </c:pt>
                <c:pt idx="938">
                  <c:v>4.3</c:v>
                </c:pt>
                <c:pt idx="939">
                  <c:v>4.2699999999999996</c:v>
                </c:pt>
                <c:pt idx="940">
                  <c:v>4.38</c:v>
                </c:pt>
                <c:pt idx="941">
                  <c:v>4.37</c:v>
                </c:pt>
                <c:pt idx="942">
                  <c:v>4.58</c:v>
                </c:pt>
                <c:pt idx="943">
                  <c:v>4.55</c:v>
                </c:pt>
                <c:pt idx="944">
                  <c:v>4.55</c:v>
                </c:pt>
                <c:pt idx="945">
                  <c:v>4.49</c:v>
                </c:pt>
                <c:pt idx="946">
                  <c:v>4.38</c:v>
                </c:pt>
                <c:pt idx="947">
                  <c:v>4.45</c:v>
                </c:pt>
                <c:pt idx="948">
                  <c:v>4.53</c:v>
                </c:pt>
                <c:pt idx="949">
                  <c:v>4.4800000000000004</c:v>
                </c:pt>
                <c:pt idx="950">
                  <c:v>4.53</c:v>
                </c:pt>
                <c:pt idx="951">
                  <c:v>4.5</c:v>
                </c:pt>
                <c:pt idx="952">
                  <c:v>4.54</c:v>
                </c:pt>
                <c:pt idx="953">
                  <c:v>4.42</c:v>
                </c:pt>
                <c:pt idx="954">
                  <c:v>4.45</c:v>
                </c:pt>
                <c:pt idx="955" formatCode="General">
                  <c:v>#N/A</c:v>
                </c:pt>
                <c:pt idx="956">
                  <c:v>4.6100000000000003</c:v>
                </c:pt>
                <c:pt idx="957">
                  <c:v>4.5999999999999996</c:v>
                </c:pt>
                <c:pt idx="958">
                  <c:v>4.5199999999999996</c:v>
                </c:pt>
                <c:pt idx="959">
                  <c:v>4.3499999999999996</c:v>
                </c:pt>
                <c:pt idx="960">
                  <c:v>4.41</c:v>
                </c:pt>
                <c:pt idx="961">
                  <c:v>4.37</c:v>
                </c:pt>
                <c:pt idx="962">
                  <c:v>4.28</c:v>
                </c:pt>
                <c:pt idx="963">
                  <c:v>4.3499999999999996</c:v>
                </c:pt>
                <c:pt idx="964">
                  <c:v>4.2699999999999996</c:v>
                </c:pt>
                <c:pt idx="965">
                  <c:v>4.28</c:v>
                </c:pt>
                <c:pt idx="966">
                  <c:v>4.29</c:v>
                </c:pt>
                <c:pt idx="967">
                  <c:v>4.2</c:v>
                </c:pt>
                <c:pt idx="968">
                  <c:v>4.1900000000000004</c:v>
                </c:pt>
                <c:pt idx="969">
                  <c:v>4.17</c:v>
                </c:pt>
                <c:pt idx="970">
                  <c:v>4.26</c:v>
                </c:pt>
                <c:pt idx="971">
                  <c:v>4.24</c:v>
                </c:pt>
                <c:pt idx="972">
                  <c:v>4.16</c:v>
                </c:pt>
                <c:pt idx="973">
                  <c:v>4.12</c:v>
                </c:pt>
                <c:pt idx="974">
                  <c:v>4.04</c:v>
                </c:pt>
                <c:pt idx="975">
                  <c:v>4.09</c:v>
                </c:pt>
                <c:pt idx="976">
                  <c:v>3.96</c:v>
                </c:pt>
                <c:pt idx="977">
                  <c:v>3.96</c:v>
                </c:pt>
                <c:pt idx="978">
                  <c:v>4.03</c:v>
                </c:pt>
                <c:pt idx="979">
                  <c:v>4.21</c:v>
                </c:pt>
                <c:pt idx="980">
                  <c:v>4.17</c:v>
                </c:pt>
                <c:pt idx="981">
                  <c:v>4.2699999999999996</c:v>
                </c:pt>
                <c:pt idx="982">
                  <c:v>4.2699999999999996</c:v>
                </c:pt>
                <c:pt idx="983">
                  <c:v>4.32</c:v>
                </c:pt>
                <c:pt idx="984">
                  <c:v>4.29</c:v>
                </c:pt>
                <c:pt idx="985" formatCode="General">
                  <c:v>#N/A</c:v>
                </c:pt>
                <c:pt idx="986">
                  <c:v>4.37</c:v>
                </c:pt>
                <c:pt idx="987">
                  <c:v>4.43</c:v>
                </c:pt>
                <c:pt idx="988">
                  <c:v>4.47</c:v>
                </c:pt>
                <c:pt idx="989">
                  <c:v>4.41</c:v>
                </c:pt>
                <c:pt idx="990">
                  <c:v>4.41</c:v>
                </c:pt>
                <c:pt idx="991">
                  <c:v>4.38</c:v>
                </c:pt>
                <c:pt idx="992">
                  <c:v>4.29</c:v>
                </c:pt>
                <c:pt idx="993">
                  <c:v>4.34</c:v>
                </c:pt>
                <c:pt idx="994">
                  <c:v>4.24</c:v>
                </c:pt>
                <c:pt idx="995">
                  <c:v>4.3</c:v>
                </c:pt>
                <c:pt idx="996">
                  <c:v>4.2300000000000004</c:v>
                </c:pt>
                <c:pt idx="997">
                  <c:v>4.3099999999999996</c:v>
                </c:pt>
                <c:pt idx="998">
                  <c:v>4.3600000000000003</c:v>
                </c:pt>
                <c:pt idx="999">
                  <c:v>4.33</c:v>
                </c:pt>
                <c:pt idx="1000">
                  <c:v>4.4000000000000004</c:v>
                </c:pt>
                <c:pt idx="1001">
                  <c:v>4.33</c:v>
                </c:pt>
                <c:pt idx="1002">
                  <c:v>4.38</c:v>
                </c:pt>
                <c:pt idx="1003">
                  <c:v>4.45</c:v>
                </c:pt>
                <c:pt idx="1004">
                  <c:v>4.4800000000000004</c:v>
                </c:pt>
                <c:pt idx="1005">
                  <c:v>4.49</c:v>
                </c:pt>
                <c:pt idx="1006" formatCode="General">
                  <c:v>#N/A</c:v>
                </c:pt>
                <c:pt idx="1007">
                  <c:v>4.4400000000000004</c:v>
                </c:pt>
                <c:pt idx="1008">
                  <c:v>4.3</c:v>
                </c:pt>
                <c:pt idx="1009">
                  <c:v>4.22</c:v>
                </c:pt>
                <c:pt idx="1010">
                  <c:v>4.18</c:v>
                </c:pt>
                <c:pt idx="1011">
                  <c:v>4.17</c:v>
                </c:pt>
                <c:pt idx="1012">
                  <c:v>4.24</c:v>
                </c:pt>
                <c:pt idx="1013">
                  <c:v>4.16</c:v>
                </c:pt>
                <c:pt idx="1014">
                  <c:v>4.1500000000000004</c:v>
                </c:pt>
                <c:pt idx="1015">
                  <c:v>4.2300000000000004</c:v>
                </c:pt>
                <c:pt idx="1016">
                  <c:v>4.1900000000000004</c:v>
                </c:pt>
                <c:pt idx="1017">
                  <c:v>4.25</c:v>
                </c:pt>
                <c:pt idx="1018" formatCode="General">
                  <c:v>#N/A</c:v>
                </c:pt>
                <c:pt idx="1019">
                  <c:v>4.34</c:v>
                </c:pt>
                <c:pt idx="1020">
                  <c:v>4.4000000000000004</c:v>
                </c:pt>
                <c:pt idx="1021">
                  <c:v>4.38</c:v>
                </c:pt>
                <c:pt idx="1022">
                  <c:v>4.41</c:v>
                </c:pt>
                <c:pt idx="1023">
                  <c:v>4.38</c:v>
                </c:pt>
                <c:pt idx="1024">
                  <c:v>4.2300000000000004</c:v>
                </c:pt>
                <c:pt idx="1025">
                  <c:v>4.29</c:v>
                </c:pt>
                <c:pt idx="1026">
                  <c:v>4.32</c:v>
                </c:pt>
                <c:pt idx="1027">
                  <c:v>4.3</c:v>
                </c:pt>
                <c:pt idx="1028">
                  <c:v>4.2699999999999996</c:v>
                </c:pt>
                <c:pt idx="1029">
                  <c:v>4.26</c:v>
                </c:pt>
                <c:pt idx="1030">
                  <c:v>4.28</c:v>
                </c:pt>
                <c:pt idx="1031">
                  <c:v>4.24</c:v>
                </c:pt>
                <c:pt idx="1032">
                  <c:v>4.1900000000000004</c:v>
                </c:pt>
                <c:pt idx="1033">
                  <c:v>4.16</c:v>
                </c:pt>
                <c:pt idx="1034">
                  <c:v>4.1500000000000004</c:v>
                </c:pt>
                <c:pt idx="1035">
                  <c:v>4.18</c:v>
                </c:pt>
                <c:pt idx="1036">
                  <c:v>4.28</c:v>
                </c:pt>
                <c:pt idx="1037">
                  <c:v>4.2</c:v>
                </c:pt>
                <c:pt idx="1038" formatCode="General">
                  <c:v>#N/A</c:v>
                </c:pt>
                <c:pt idx="1039">
                  <c:v>4.17</c:v>
                </c:pt>
                <c:pt idx="1040">
                  <c:v>4.24</c:v>
                </c:pt>
                <c:pt idx="1041">
                  <c:v>4.29</c:v>
                </c:pt>
                <c:pt idx="1042">
                  <c:v>4.2699999999999996</c:v>
                </c:pt>
                <c:pt idx="1043" formatCode="General">
                  <c:v>#N/A</c:v>
                </c:pt>
                <c:pt idx="1044">
                  <c:v>4.38</c:v>
                </c:pt>
                <c:pt idx="1045">
                  <c:v>4.41</c:v>
                </c:pt>
                <c:pt idx="1046">
                  <c:v>4.29</c:v>
                </c:pt>
                <c:pt idx="1047">
                  <c:v>4.2699999999999996</c:v>
                </c:pt>
                <c:pt idx="1048">
                  <c:v>4.2699999999999996</c:v>
                </c:pt>
                <c:pt idx="1049">
                  <c:v>4.1100000000000003</c:v>
                </c:pt>
                <c:pt idx="1050">
                  <c:v>4.1100000000000003</c:v>
                </c:pt>
                <c:pt idx="1051">
                  <c:v>4.05</c:v>
                </c:pt>
                <c:pt idx="1052">
                  <c:v>4.01</c:v>
                </c:pt>
                <c:pt idx="1053">
                  <c:v>3.99</c:v>
                </c:pt>
                <c:pt idx="1054">
                  <c:v>4.04</c:v>
                </c:pt>
                <c:pt idx="1055" formatCode="General">
                  <c:v>#N/A</c:v>
                </c:pt>
                <c:pt idx="1056">
                  <c:v>4.08</c:v>
                </c:pt>
                <c:pt idx="1057">
                  <c:v>4.05</c:v>
                </c:pt>
                <c:pt idx="1058">
                  <c:v>3.99</c:v>
                </c:pt>
                <c:pt idx="1059">
                  <c:v>4.09</c:v>
                </c:pt>
                <c:pt idx="1060">
                  <c:v>4.16</c:v>
                </c:pt>
                <c:pt idx="1061">
                  <c:v>4.1100000000000003</c:v>
                </c:pt>
                <c:pt idx="1062">
                  <c:v>4.22</c:v>
                </c:pt>
                <c:pt idx="1063">
                  <c:v>4.22</c:v>
                </c:pt>
                <c:pt idx="1064">
                  <c:v>4.16</c:v>
                </c:pt>
                <c:pt idx="1065">
                  <c:v>4.18</c:v>
                </c:pt>
                <c:pt idx="1066">
                  <c:v>4.13</c:v>
                </c:pt>
                <c:pt idx="1067">
                  <c:v>4.1500000000000004</c:v>
                </c:pt>
                <c:pt idx="1068">
                  <c:v>4.2</c:v>
                </c:pt>
                <c:pt idx="1069">
                  <c:v>4.12</c:v>
                </c:pt>
                <c:pt idx="1070">
                  <c:v>4.09</c:v>
                </c:pt>
                <c:pt idx="1071">
                  <c:v>4.13</c:v>
                </c:pt>
                <c:pt idx="1072">
                  <c:v>4.05</c:v>
                </c:pt>
                <c:pt idx="1073">
                  <c:v>4.0999999999999996</c:v>
                </c:pt>
                <c:pt idx="1074">
                  <c:v>4.05</c:v>
                </c:pt>
                <c:pt idx="1075" formatCode="General">
                  <c:v>#N/A</c:v>
                </c:pt>
                <c:pt idx="1076">
                  <c:v>4.05</c:v>
                </c:pt>
                <c:pt idx="1077">
                  <c:v>4.05</c:v>
                </c:pt>
                <c:pt idx="1078">
                  <c:v>4.05</c:v>
                </c:pt>
                <c:pt idx="1079">
                  <c:v>4.0999999999999996</c:v>
                </c:pt>
                <c:pt idx="1080">
                  <c:v>4.05</c:v>
                </c:pt>
                <c:pt idx="1081">
                  <c:v>4.04</c:v>
                </c:pt>
                <c:pt idx="1082">
                  <c:v>4.0199999999999996</c:v>
                </c:pt>
                <c:pt idx="1083">
                  <c:v>4.05</c:v>
                </c:pt>
                <c:pt idx="1084">
                  <c:v>3.99</c:v>
                </c:pt>
                <c:pt idx="1085">
                  <c:v>4</c:v>
                </c:pt>
                <c:pt idx="1086">
                  <c:v>4.05</c:v>
                </c:pt>
                <c:pt idx="1087">
                  <c:v>4.07</c:v>
                </c:pt>
                <c:pt idx="1088">
                  <c:v>4.04</c:v>
                </c:pt>
                <c:pt idx="1089">
                  <c:v>3.85</c:v>
                </c:pt>
                <c:pt idx="1090">
                  <c:v>3.78</c:v>
                </c:pt>
                <c:pt idx="1091">
                  <c:v>3.73</c:v>
                </c:pt>
                <c:pt idx="1092">
                  <c:v>3.74</c:v>
                </c:pt>
                <c:pt idx="1093">
                  <c:v>3.74</c:v>
                </c:pt>
                <c:pt idx="1094">
                  <c:v>3.78</c:v>
                </c:pt>
                <c:pt idx="1095">
                  <c:v>3.78</c:v>
                </c:pt>
                <c:pt idx="1096">
                  <c:v>3.7</c:v>
                </c:pt>
                <c:pt idx="1097">
                  <c:v>3.71</c:v>
                </c:pt>
                <c:pt idx="1098">
                  <c:v>3.76</c:v>
                </c:pt>
                <c:pt idx="1099">
                  <c:v>3.8</c:v>
                </c:pt>
                <c:pt idx="1100">
                  <c:v>3.74</c:v>
                </c:pt>
                <c:pt idx="1101">
                  <c:v>3.73</c:v>
                </c:pt>
                <c:pt idx="1102">
                  <c:v>3.73</c:v>
                </c:pt>
                <c:pt idx="1103">
                  <c:v>3.75</c:v>
                </c:pt>
                <c:pt idx="1104">
                  <c:v>3.85</c:v>
                </c:pt>
                <c:pt idx="1105">
                  <c:v>3.91</c:v>
                </c:pt>
                <c:pt idx="1106">
                  <c:v>3.91</c:v>
                </c:pt>
                <c:pt idx="1107">
                  <c:v>3.86</c:v>
                </c:pt>
                <c:pt idx="1108">
                  <c:v>3.91</c:v>
                </c:pt>
                <c:pt idx="1109">
                  <c:v>4.1500000000000004</c:v>
                </c:pt>
                <c:pt idx="1110">
                  <c:v>4.24</c:v>
                </c:pt>
                <c:pt idx="1111">
                  <c:v>4.1900000000000004</c:v>
                </c:pt>
                <c:pt idx="1112">
                  <c:v>4.1900000000000004</c:v>
                </c:pt>
                <c:pt idx="1113">
                  <c:v>4.21</c:v>
                </c:pt>
                <c:pt idx="1114" formatCode="General">
                  <c:v>#N/A</c:v>
                </c:pt>
                <c:pt idx="1115">
                  <c:v>4.25</c:v>
                </c:pt>
                <c:pt idx="1116">
                  <c:v>4.3499999999999996</c:v>
                </c:pt>
                <c:pt idx="1117">
                  <c:v>4.4000000000000004</c:v>
                </c:pt>
                <c:pt idx="1118">
                  <c:v>4.42</c:v>
                </c:pt>
                <c:pt idx="1119">
                  <c:v>4.37</c:v>
                </c:pt>
                <c:pt idx="1120">
                  <c:v>4.3899999999999997</c:v>
                </c:pt>
                <c:pt idx="1121">
                  <c:v>4.43</c:v>
                </c:pt>
                <c:pt idx="1122">
                  <c:v>4.45</c:v>
                </c:pt>
                <c:pt idx="1123">
                  <c:v>4.4000000000000004</c:v>
                </c:pt>
                <c:pt idx="1124">
                  <c:v>4.4800000000000004</c:v>
                </c:pt>
                <c:pt idx="1125">
                  <c:v>4.46</c:v>
                </c:pt>
                <c:pt idx="1126">
                  <c:v>4.43</c:v>
                </c:pt>
                <c:pt idx="1127">
                  <c:v>4.5</c:v>
                </c:pt>
                <c:pt idx="1128">
                  <c:v>4.55</c:v>
                </c:pt>
                <c:pt idx="1129">
                  <c:v>4.53</c:v>
                </c:pt>
                <c:pt idx="1130">
                  <c:v>4.53</c:v>
                </c:pt>
                <c:pt idx="1131">
                  <c:v>4.5599999999999996</c:v>
                </c:pt>
                <c:pt idx="1132">
                  <c:v>4.6100000000000003</c:v>
                </c:pt>
                <c:pt idx="1133">
                  <c:v>4.63</c:v>
                </c:pt>
                <c:pt idx="1134">
                  <c:v>4.79</c:v>
                </c:pt>
                <c:pt idx="1135">
                  <c:v>4.8099999999999996</c:v>
                </c:pt>
                <c:pt idx="1136">
                  <c:v>4.79</c:v>
                </c:pt>
                <c:pt idx="1137">
                  <c:v>4.83</c:v>
                </c:pt>
                <c:pt idx="1138">
                  <c:v>4.8499999999999996</c:v>
                </c:pt>
                <c:pt idx="1139">
                  <c:v>4.79</c:v>
                </c:pt>
                <c:pt idx="1140">
                  <c:v>4.7</c:v>
                </c:pt>
                <c:pt idx="1141">
                  <c:v>4.74</c:v>
                </c:pt>
                <c:pt idx="1142">
                  <c:v>4.79</c:v>
                </c:pt>
                <c:pt idx="1143">
                  <c:v>4.72</c:v>
                </c:pt>
                <c:pt idx="1144">
                  <c:v>4.76</c:v>
                </c:pt>
                <c:pt idx="1145">
                  <c:v>4.75</c:v>
                </c:pt>
                <c:pt idx="1146">
                  <c:v>4.7300000000000004</c:v>
                </c:pt>
                <c:pt idx="1147">
                  <c:v>4.67</c:v>
                </c:pt>
                <c:pt idx="1148">
                  <c:v>4.5999999999999996</c:v>
                </c:pt>
                <c:pt idx="1149">
                  <c:v>4.66</c:v>
                </c:pt>
                <c:pt idx="1150" formatCode="General">
                  <c:v>#N/A</c:v>
                </c:pt>
                <c:pt idx="1151">
                  <c:v>4.71</c:v>
                </c:pt>
                <c:pt idx="1152">
                  <c:v>4.74</c:v>
                </c:pt>
                <c:pt idx="1153">
                  <c:v>4.71</c:v>
                </c:pt>
                <c:pt idx="1154">
                  <c:v>4.78</c:v>
                </c:pt>
                <c:pt idx="1155">
                  <c:v>4.78</c:v>
                </c:pt>
                <c:pt idx="1156">
                  <c:v>4.78</c:v>
                </c:pt>
                <c:pt idx="1157">
                  <c:v>4.82</c:v>
                </c:pt>
                <c:pt idx="1158">
                  <c:v>4.8099999999999996</c:v>
                </c:pt>
                <c:pt idx="1159" formatCode="General">
                  <c:v>#N/A</c:v>
                </c:pt>
                <c:pt idx="1160">
                  <c:v>4.8899999999999997</c:v>
                </c:pt>
                <c:pt idx="1161">
                  <c:v>4.6900000000000004</c:v>
                </c:pt>
                <c:pt idx="1162">
                  <c:v>4.74</c:v>
                </c:pt>
                <c:pt idx="1163">
                  <c:v>4.71</c:v>
                </c:pt>
                <c:pt idx="1164">
                  <c:v>4.72</c:v>
                </c:pt>
                <c:pt idx="1165">
                  <c:v>4.7</c:v>
                </c:pt>
                <c:pt idx="1166">
                  <c:v>4.72</c:v>
                </c:pt>
                <c:pt idx="1167">
                  <c:v>4.71</c:v>
                </c:pt>
                <c:pt idx="1168">
                  <c:v>4.66</c:v>
                </c:pt>
                <c:pt idx="1169">
                  <c:v>4.66</c:v>
                </c:pt>
                <c:pt idx="1170">
                  <c:v>4.76</c:v>
                </c:pt>
                <c:pt idx="1171">
                  <c:v>4.7</c:v>
                </c:pt>
                <c:pt idx="1172">
                  <c:v>4.62</c:v>
                </c:pt>
                <c:pt idx="1173">
                  <c:v>4.57</c:v>
                </c:pt>
                <c:pt idx="1174">
                  <c:v>4.4800000000000004</c:v>
                </c:pt>
                <c:pt idx="1175" formatCode="General">
                  <c:v>#N/A</c:v>
                </c:pt>
                <c:pt idx="1176">
                  <c:v>4.49</c:v>
                </c:pt>
                <c:pt idx="1177">
                  <c:v>4.5</c:v>
                </c:pt>
                <c:pt idx="1178">
                  <c:v>4.49</c:v>
                </c:pt>
                <c:pt idx="1179">
                  <c:v>4.49</c:v>
                </c:pt>
                <c:pt idx="1180">
                  <c:v>4.46</c:v>
                </c:pt>
                <c:pt idx="1181">
                  <c:v>4.5</c:v>
                </c:pt>
                <c:pt idx="1182">
                  <c:v>4.5</c:v>
                </c:pt>
                <c:pt idx="1183">
                  <c:v>4.5</c:v>
                </c:pt>
                <c:pt idx="1184">
                  <c:v>4.38</c:v>
                </c:pt>
                <c:pt idx="1185">
                  <c:v>4.38</c:v>
                </c:pt>
                <c:pt idx="1186">
                  <c:v>4.47</c:v>
                </c:pt>
                <c:pt idx="1187">
                  <c:v>4.5</c:v>
                </c:pt>
                <c:pt idx="1188">
                  <c:v>4.4800000000000004</c:v>
                </c:pt>
                <c:pt idx="1189">
                  <c:v>4.45</c:v>
                </c:pt>
                <c:pt idx="1190">
                  <c:v>4.49</c:v>
                </c:pt>
                <c:pt idx="1191">
                  <c:v>4.62</c:v>
                </c:pt>
                <c:pt idx="1192">
                  <c:v>4.6100000000000003</c:v>
                </c:pt>
                <c:pt idx="1193">
                  <c:v>4.5999999999999996</c:v>
                </c:pt>
                <c:pt idx="1194">
                  <c:v>4.5</c:v>
                </c:pt>
                <c:pt idx="1195">
                  <c:v>4.4800000000000004</c:v>
                </c:pt>
                <c:pt idx="1196">
                  <c:v>4.45</c:v>
                </c:pt>
                <c:pt idx="1197">
                  <c:v>4.45</c:v>
                </c:pt>
                <c:pt idx="1198">
                  <c:v>4.43</c:v>
                </c:pt>
                <c:pt idx="1199">
                  <c:v>4.24</c:v>
                </c:pt>
                <c:pt idx="1200">
                  <c:v>4.28</c:v>
                </c:pt>
                <c:pt idx="1201">
                  <c:v>4.32</c:v>
                </c:pt>
                <c:pt idx="1202">
                  <c:v>4.3</c:v>
                </c:pt>
                <c:pt idx="1203">
                  <c:v>4.2699999999999996</c:v>
                </c:pt>
                <c:pt idx="1204">
                  <c:v>4.22</c:v>
                </c:pt>
                <c:pt idx="1205">
                  <c:v>4.26</c:v>
                </c:pt>
                <c:pt idx="1206">
                  <c:v>4.21</c:v>
                </c:pt>
                <c:pt idx="1207">
                  <c:v>4.2300000000000004</c:v>
                </c:pt>
                <c:pt idx="1208">
                  <c:v>4.22</c:v>
                </c:pt>
                <c:pt idx="1209">
                  <c:v>4.24</c:v>
                </c:pt>
                <c:pt idx="1210">
                  <c:v>4.28</c:v>
                </c:pt>
                <c:pt idx="1211">
                  <c:v>4.28</c:v>
                </c:pt>
                <c:pt idx="1212">
                  <c:v>4.26</c:v>
                </c:pt>
                <c:pt idx="1213">
                  <c:v>4.22</c:v>
                </c:pt>
                <c:pt idx="1214">
                  <c:v>4.2300000000000004</c:v>
                </c:pt>
                <c:pt idx="1215">
                  <c:v>4.1900000000000004</c:v>
                </c:pt>
                <c:pt idx="1216">
                  <c:v>4.13</c:v>
                </c:pt>
                <c:pt idx="1217">
                  <c:v>4.13</c:v>
                </c:pt>
                <c:pt idx="1218">
                  <c:v>4.2</c:v>
                </c:pt>
                <c:pt idx="1219">
                  <c:v>4.3</c:v>
                </c:pt>
                <c:pt idx="1220" formatCode="General">
                  <c:v>#N/A</c:v>
                </c:pt>
                <c:pt idx="1221">
                  <c:v>4.26</c:v>
                </c:pt>
                <c:pt idx="1222">
                  <c:v>4.18</c:v>
                </c:pt>
                <c:pt idx="1223">
                  <c:v>4.22</c:v>
                </c:pt>
                <c:pt idx="1224">
                  <c:v>4.1900000000000004</c:v>
                </c:pt>
                <c:pt idx="1225">
                  <c:v>4.16</c:v>
                </c:pt>
                <c:pt idx="1226">
                  <c:v>4.1500000000000004</c:v>
                </c:pt>
                <c:pt idx="1227">
                  <c:v>4.18</c:v>
                </c:pt>
                <c:pt idx="1228">
                  <c:v>4.08</c:v>
                </c:pt>
                <c:pt idx="1229">
                  <c:v>4.1399999999999997</c:v>
                </c:pt>
                <c:pt idx="1230">
                  <c:v>4.07</c:v>
                </c:pt>
                <c:pt idx="1231">
                  <c:v>4.05</c:v>
                </c:pt>
                <c:pt idx="1232">
                  <c:v>4</c:v>
                </c:pt>
                <c:pt idx="1233">
                  <c:v>4.0199999999999996</c:v>
                </c:pt>
                <c:pt idx="1234">
                  <c:v>4.04</c:v>
                </c:pt>
                <c:pt idx="1235">
                  <c:v>4.01</c:v>
                </c:pt>
                <c:pt idx="1236">
                  <c:v>4.0199999999999996</c:v>
                </c:pt>
                <c:pt idx="1237">
                  <c:v>4.0999999999999996</c:v>
                </c:pt>
                <c:pt idx="1238">
                  <c:v>4.1399999999999997</c:v>
                </c:pt>
                <c:pt idx="1239">
                  <c:v>4.21</c:v>
                </c:pt>
                <c:pt idx="1240">
                  <c:v>4.1900000000000004</c:v>
                </c:pt>
                <c:pt idx="1241">
                  <c:v>4.18</c:v>
                </c:pt>
                <c:pt idx="1242">
                  <c:v>4.2300000000000004</c:v>
                </c:pt>
                <c:pt idx="1243">
                  <c:v>4.26</c:v>
                </c:pt>
                <c:pt idx="1244">
                  <c:v>4.1500000000000004</c:v>
                </c:pt>
                <c:pt idx="1245" formatCode="General">
                  <c:v>#N/A</c:v>
                </c:pt>
                <c:pt idx="1246">
                  <c:v>4.12</c:v>
                </c:pt>
                <c:pt idx="1247">
                  <c:v>4.09</c:v>
                </c:pt>
                <c:pt idx="1248">
                  <c:v>4.03</c:v>
                </c:pt>
                <c:pt idx="1249">
                  <c:v>4.07</c:v>
                </c:pt>
                <c:pt idx="1250">
                  <c:v>4.07</c:v>
                </c:pt>
                <c:pt idx="1251">
                  <c:v>4.07</c:v>
                </c:pt>
                <c:pt idx="1252">
                  <c:v>4.01</c:v>
                </c:pt>
                <c:pt idx="1253">
                  <c:v>4.01</c:v>
                </c:pt>
                <c:pt idx="1254">
                  <c:v>4</c:v>
                </c:pt>
                <c:pt idx="1255">
                  <c:v>3.99</c:v>
                </c:pt>
                <c:pt idx="1256">
                  <c:v>4.01</c:v>
                </c:pt>
                <c:pt idx="1257">
                  <c:v>4.1100000000000003</c:v>
                </c:pt>
                <c:pt idx="1258">
                  <c:v>4.09</c:v>
                </c:pt>
                <c:pt idx="1259">
                  <c:v>4.05</c:v>
                </c:pt>
                <c:pt idx="1260">
                  <c:v>4.1100000000000003</c:v>
                </c:pt>
                <c:pt idx="1261">
                  <c:v>4.0999999999999996</c:v>
                </c:pt>
                <c:pt idx="1262">
                  <c:v>4.09</c:v>
                </c:pt>
                <c:pt idx="1263">
                  <c:v>4.0999999999999996</c:v>
                </c:pt>
                <c:pt idx="1264">
                  <c:v>4.21</c:v>
                </c:pt>
                <c:pt idx="1265">
                  <c:v>4.22</c:v>
                </c:pt>
                <c:pt idx="1266">
                  <c:v>4.22</c:v>
                </c:pt>
                <c:pt idx="1267">
                  <c:v>4.25</c:v>
                </c:pt>
                <c:pt idx="1268" formatCode="General">
                  <c:v>#N/A</c:v>
                </c:pt>
                <c:pt idx="1269">
                  <c:v>4.2</c:v>
                </c:pt>
                <c:pt idx="1270">
                  <c:v>4.2</c:v>
                </c:pt>
                <c:pt idx="1271">
                  <c:v>4.21</c:v>
                </c:pt>
                <c:pt idx="1272">
                  <c:v>4.1399999999999997</c:v>
                </c:pt>
                <c:pt idx="1273">
                  <c:v>4.12</c:v>
                </c:pt>
                <c:pt idx="1274">
                  <c:v>4.2</c:v>
                </c:pt>
                <c:pt idx="1275">
                  <c:v>4.18</c:v>
                </c:pt>
                <c:pt idx="1276">
                  <c:v>4.1900000000000004</c:v>
                </c:pt>
                <c:pt idx="1277">
                  <c:v>4.2</c:v>
                </c:pt>
                <c:pt idx="1278" formatCode="General">
                  <c:v>#N/A</c:v>
                </c:pt>
                <c:pt idx="1279">
                  <c:v>4.24</c:v>
                </c:pt>
                <c:pt idx="1280">
                  <c:v>4.34</c:v>
                </c:pt>
                <c:pt idx="1281">
                  <c:v>4.3600000000000003</c:v>
                </c:pt>
                <c:pt idx="1282">
                  <c:v>4.38</c:v>
                </c:pt>
                <c:pt idx="1283">
                  <c:v>4.4000000000000004</c:v>
                </c:pt>
                <c:pt idx="1284">
                  <c:v>4.2699999999999996</c:v>
                </c:pt>
                <c:pt idx="1285">
                  <c:v>4.24</c:v>
                </c:pt>
                <c:pt idx="1286">
                  <c:v>4.2300000000000004</c:v>
                </c:pt>
                <c:pt idx="1287">
                  <c:v>4.1399999999999997</c:v>
                </c:pt>
                <c:pt idx="1288">
                  <c:v>4.1900000000000004</c:v>
                </c:pt>
                <c:pt idx="1289">
                  <c:v>4.16</c:v>
                </c:pt>
                <c:pt idx="1290">
                  <c:v>4.16</c:v>
                </c:pt>
                <c:pt idx="1291">
                  <c:v>4.1399999999999997</c:v>
                </c:pt>
                <c:pt idx="1292">
                  <c:v>4.09</c:v>
                </c:pt>
                <c:pt idx="1293">
                  <c:v>4.1900000000000004</c:v>
                </c:pt>
                <c:pt idx="1294">
                  <c:v>4.21</c:v>
                </c:pt>
                <c:pt idx="1295">
                  <c:v>4.21</c:v>
                </c:pt>
                <c:pt idx="1296">
                  <c:v>4.18</c:v>
                </c:pt>
                <c:pt idx="1297">
                  <c:v>4.21</c:v>
                </c:pt>
                <c:pt idx="1298">
                  <c:v>4.2300000000000004</c:v>
                </c:pt>
                <c:pt idx="1299" formatCode="General">
                  <c:v>#N/A</c:v>
                </c:pt>
                <c:pt idx="1300">
                  <c:v>4.3</c:v>
                </c:pt>
                <c:pt idx="1301">
                  <c:v>4.3099999999999996</c:v>
                </c:pt>
                <c:pt idx="1302">
                  <c:v>4.33</c:v>
                </c:pt>
                <c:pt idx="1303">
                  <c:v>4.2699999999999996</c:v>
                </c:pt>
                <c:pt idx="1304">
                  <c:v>4.24</c:v>
                </c:pt>
                <c:pt idx="1305">
                  <c:v>4.2300000000000004</c:v>
                </c:pt>
                <c:pt idx="1306">
                  <c:v>4.29</c:v>
                </c:pt>
                <c:pt idx="1307">
                  <c:v>4.29</c:v>
                </c:pt>
                <c:pt idx="1308">
                  <c:v>4.29</c:v>
                </c:pt>
                <c:pt idx="1309">
                  <c:v>4.29</c:v>
                </c:pt>
                <c:pt idx="1310">
                  <c:v>4.29</c:v>
                </c:pt>
                <c:pt idx="1311">
                  <c:v>4.26</c:v>
                </c:pt>
                <c:pt idx="1312">
                  <c:v>4.25</c:v>
                </c:pt>
                <c:pt idx="1313">
                  <c:v>4.2</c:v>
                </c:pt>
                <c:pt idx="1314">
                  <c:v>4.2300000000000004</c:v>
                </c:pt>
                <c:pt idx="1315" formatCode="General">
                  <c:v>#N/A</c:v>
                </c:pt>
                <c:pt idx="1316">
                  <c:v>4.21</c:v>
                </c:pt>
                <c:pt idx="1317">
                  <c:v>4.2</c:v>
                </c:pt>
                <c:pt idx="1318">
                  <c:v>4.17</c:v>
                </c:pt>
                <c:pt idx="1319">
                  <c:v>4.16</c:v>
                </c:pt>
                <c:pt idx="1320">
                  <c:v>4.1399999999999997</c:v>
                </c:pt>
                <c:pt idx="1321">
                  <c:v>4.2</c:v>
                </c:pt>
                <c:pt idx="1322">
                  <c:v>4.21</c:v>
                </c:pt>
                <c:pt idx="1323">
                  <c:v>4.22</c:v>
                </c:pt>
                <c:pt idx="1324">
                  <c:v>4.16</c:v>
                </c:pt>
                <c:pt idx="1325">
                  <c:v>4.1399999999999997</c:v>
                </c:pt>
                <c:pt idx="1326">
                  <c:v>4.1500000000000004</c:v>
                </c:pt>
                <c:pt idx="1327">
                  <c:v>4.1500000000000004</c:v>
                </c:pt>
                <c:pt idx="1328">
                  <c:v>4.18</c:v>
                </c:pt>
                <c:pt idx="1329">
                  <c:v>4.09</c:v>
                </c:pt>
                <c:pt idx="1330">
                  <c:v>4.07</c:v>
                </c:pt>
                <c:pt idx="1331">
                  <c:v>4.05</c:v>
                </c:pt>
                <c:pt idx="1332">
                  <c:v>4</c:v>
                </c:pt>
                <c:pt idx="1333">
                  <c:v>4.07</c:v>
                </c:pt>
                <c:pt idx="1334">
                  <c:v>4.0999999999999996</c:v>
                </c:pt>
                <c:pt idx="1335">
                  <c:v>4.08</c:v>
                </c:pt>
                <c:pt idx="1336">
                  <c:v>4.0999999999999996</c:v>
                </c:pt>
                <c:pt idx="1337">
                  <c:v>4.16</c:v>
                </c:pt>
                <c:pt idx="1338">
                  <c:v>4.1900000000000004</c:v>
                </c:pt>
                <c:pt idx="1339">
                  <c:v>4.2699999999999996</c:v>
                </c:pt>
                <c:pt idx="1340" formatCode="General">
                  <c:v>#N/A</c:v>
                </c:pt>
                <c:pt idx="1341">
                  <c:v>4.29</c:v>
                </c:pt>
                <c:pt idx="1342">
                  <c:v>4.2699999999999996</c:v>
                </c:pt>
                <c:pt idx="1343">
                  <c:v>4.29</c:v>
                </c:pt>
                <c:pt idx="1344">
                  <c:v>4.2699999999999996</c:v>
                </c:pt>
                <c:pt idx="1345">
                  <c:v>4.3600000000000003</c:v>
                </c:pt>
                <c:pt idx="1346">
                  <c:v>4.38</c:v>
                </c:pt>
                <c:pt idx="1347">
                  <c:v>4.38</c:v>
                </c:pt>
                <c:pt idx="1348">
                  <c:v>4.3899999999999997</c:v>
                </c:pt>
                <c:pt idx="1349">
                  <c:v>4.32</c:v>
                </c:pt>
                <c:pt idx="1350">
                  <c:v>4.3099999999999996</c:v>
                </c:pt>
                <c:pt idx="1351">
                  <c:v>4.38</c:v>
                </c:pt>
                <c:pt idx="1352">
                  <c:v>4.5199999999999996</c:v>
                </c:pt>
                <c:pt idx="1353">
                  <c:v>4.4800000000000004</c:v>
                </c:pt>
                <c:pt idx="1354">
                  <c:v>4.5599999999999996</c:v>
                </c:pt>
                <c:pt idx="1355">
                  <c:v>4.5199999999999996</c:v>
                </c:pt>
                <c:pt idx="1356">
                  <c:v>4.54</c:v>
                </c:pt>
                <c:pt idx="1357">
                  <c:v>4.5199999999999996</c:v>
                </c:pt>
                <c:pt idx="1358">
                  <c:v>4.47</c:v>
                </c:pt>
                <c:pt idx="1359">
                  <c:v>4.51</c:v>
                </c:pt>
                <c:pt idx="1360">
                  <c:v>4.53</c:v>
                </c:pt>
                <c:pt idx="1361">
                  <c:v>4.63</c:v>
                </c:pt>
                <c:pt idx="1362">
                  <c:v>4.6100000000000003</c:v>
                </c:pt>
                <c:pt idx="1363">
                  <c:v>4.5999999999999996</c:v>
                </c:pt>
                <c:pt idx="1364" formatCode="General">
                  <c:v>#N/A</c:v>
                </c:pt>
                <c:pt idx="1365">
                  <c:v>4.6399999999999997</c:v>
                </c:pt>
                <c:pt idx="1366">
                  <c:v>4.5999999999999996</c:v>
                </c:pt>
                <c:pt idx="1367">
                  <c:v>4.5599999999999996</c:v>
                </c:pt>
                <c:pt idx="1368">
                  <c:v>4.5</c:v>
                </c:pt>
                <c:pt idx="1369">
                  <c:v>4.46</c:v>
                </c:pt>
                <c:pt idx="1370">
                  <c:v>4.47</c:v>
                </c:pt>
                <c:pt idx="1371">
                  <c:v>4.4800000000000004</c:v>
                </c:pt>
                <c:pt idx="1372">
                  <c:v>4.4400000000000004</c:v>
                </c:pt>
                <c:pt idx="1373">
                  <c:v>4.49</c:v>
                </c:pt>
                <c:pt idx="1374">
                  <c:v>4.5</c:v>
                </c:pt>
                <c:pt idx="1375">
                  <c:v>4.45</c:v>
                </c:pt>
                <c:pt idx="1376">
                  <c:v>4.38</c:v>
                </c:pt>
                <c:pt idx="1377">
                  <c:v>4.38</c:v>
                </c:pt>
                <c:pt idx="1378">
                  <c:v>4.37</c:v>
                </c:pt>
                <c:pt idx="1379">
                  <c:v>4.2699999999999996</c:v>
                </c:pt>
                <c:pt idx="1380">
                  <c:v>4.2699999999999996</c:v>
                </c:pt>
                <c:pt idx="1381">
                  <c:v>4.21</c:v>
                </c:pt>
                <c:pt idx="1382">
                  <c:v>4.22</c:v>
                </c:pt>
                <c:pt idx="1383">
                  <c:v>4.32</c:v>
                </c:pt>
                <c:pt idx="1384">
                  <c:v>4.26</c:v>
                </c:pt>
                <c:pt idx="1385">
                  <c:v>4.26</c:v>
                </c:pt>
                <c:pt idx="1386">
                  <c:v>4.28</c:v>
                </c:pt>
                <c:pt idx="1387">
                  <c:v>4.25</c:v>
                </c:pt>
                <c:pt idx="1388">
                  <c:v>4.1900000000000004</c:v>
                </c:pt>
                <c:pt idx="1389">
                  <c:v>4.21</c:v>
                </c:pt>
                <c:pt idx="1390">
                  <c:v>4.21</c:v>
                </c:pt>
                <c:pt idx="1391">
                  <c:v>4.21</c:v>
                </c:pt>
                <c:pt idx="1392">
                  <c:v>4.2</c:v>
                </c:pt>
                <c:pt idx="1393">
                  <c:v>4.1900000000000004</c:v>
                </c:pt>
                <c:pt idx="1394">
                  <c:v>4.28</c:v>
                </c:pt>
                <c:pt idx="1395">
                  <c:v>4.29</c:v>
                </c:pt>
                <c:pt idx="1396">
                  <c:v>4.2300000000000004</c:v>
                </c:pt>
                <c:pt idx="1397">
                  <c:v>4.21</c:v>
                </c:pt>
                <c:pt idx="1398">
                  <c:v>4.18</c:v>
                </c:pt>
                <c:pt idx="1399">
                  <c:v>4.12</c:v>
                </c:pt>
                <c:pt idx="1400">
                  <c:v>4.13</c:v>
                </c:pt>
                <c:pt idx="1401">
                  <c:v>4.12</c:v>
                </c:pt>
                <c:pt idx="1402">
                  <c:v>4.07</c:v>
                </c:pt>
                <c:pt idx="1403">
                  <c:v>4.1100000000000003</c:v>
                </c:pt>
                <c:pt idx="1404">
                  <c:v>4.13</c:v>
                </c:pt>
                <c:pt idx="1405">
                  <c:v>4.07</c:v>
                </c:pt>
                <c:pt idx="1406">
                  <c:v>4.04</c:v>
                </c:pt>
                <c:pt idx="1407">
                  <c:v>4.08</c:v>
                </c:pt>
                <c:pt idx="1408">
                  <c:v>4.08</c:v>
                </c:pt>
                <c:pt idx="1409">
                  <c:v>4.08</c:v>
                </c:pt>
                <c:pt idx="1410" formatCode="General">
                  <c:v>#N/A</c:v>
                </c:pt>
                <c:pt idx="1411">
                  <c:v>4</c:v>
                </c:pt>
                <c:pt idx="1412">
                  <c:v>3.91</c:v>
                </c:pt>
                <c:pt idx="1413">
                  <c:v>3.89</c:v>
                </c:pt>
                <c:pt idx="1414">
                  <c:v>3.98</c:v>
                </c:pt>
                <c:pt idx="1415">
                  <c:v>3.96</c:v>
                </c:pt>
                <c:pt idx="1416">
                  <c:v>3.92</c:v>
                </c:pt>
                <c:pt idx="1417">
                  <c:v>3.95</c:v>
                </c:pt>
                <c:pt idx="1418">
                  <c:v>3.98</c:v>
                </c:pt>
                <c:pt idx="1419">
                  <c:v>4.05</c:v>
                </c:pt>
                <c:pt idx="1420">
                  <c:v>4.09</c:v>
                </c:pt>
                <c:pt idx="1421">
                  <c:v>4.13</c:v>
                </c:pt>
                <c:pt idx="1422">
                  <c:v>4.12</c:v>
                </c:pt>
                <c:pt idx="1423">
                  <c:v>4.09</c:v>
                </c:pt>
                <c:pt idx="1424">
                  <c:v>4.09</c:v>
                </c:pt>
                <c:pt idx="1425">
                  <c:v>4.1100000000000003</c:v>
                </c:pt>
                <c:pt idx="1426">
                  <c:v>4.0599999999999996</c:v>
                </c:pt>
                <c:pt idx="1427">
                  <c:v>3.95</c:v>
                </c:pt>
                <c:pt idx="1428">
                  <c:v>3.96</c:v>
                </c:pt>
                <c:pt idx="1429">
                  <c:v>3.92</c:v>
                </c:pt>
                <c:pt idx="1430">
                  <c:v>3.9</c:v>
                </c:pt>
                <c:pt idx="1431">
                  <c:v>3.97</c:v>
                </c:pt>
                <c:pt idx="1432">
                  <c:v>3.99</c:v>
                </c:pt>
                <c:pt idx="1433">
                  <c:v>3.94</c:v>
                </c:pt>
                <c:pt idx="1434">
                  <c:v>4.0599999999999996</c:v>
                </c:pt>
                <c:pt idx="1435" formatCode="General">
                  <c:v>#N/A</c:v>
                </c:pt>
                <c:pt idx="1436">
                  <c:v>4.1100000000000003</c:v>
                </c:pt>
                <c:pt idx="1437">
                  <c:v>4.08</c:v>
                </c:pt>
                <c:pt idx="1438">
                  <c:v>4.05</c:v>
                </c:pt>
                <c:pt idx="1439">
                  <c:v>4.1100000000000003</c:v>
                </c:pt>
                <c:pt idx="1440">
                  <c:v>4.1100000000000003</c:v>
                </c:pt>
                <c:pt idx="1441">
                  <c:v>4.1500000000000004</c:v>
                </c:pt>
                <c:pt idx="1442">
                  <c:v>4.17</c:v>
                </c:pt>
                <c:pt idx="1443">
                  <c:v>4.1900000000000004</c:v>
                </c:pt>
                <c:pt idx="1444">
                  <c:v>4.18</c:v>
                </c:pt>
                <c:pt idx="1445">
                  <c:v>4.22</c:v>
                </c:pt>
                <c:pt idx="1446">
                  <c:v>4.2</c:v>
                </c:pt>
                <c:pt idx="1447">
                  <c:v>4.17</c:v>
                </c:pt>
                <c:pt idx="1448">
                  <c:v>4.28</c:v>
                </c:pt>
                <c:pt idx="1449">
                  <c:v>4.2300000000000004</c:v>
                </c:pt>
                <c:pt idx="1450">
                  <c:v>4.25</c:v>
                </c:pt>
                <c:pt idx="1451">
                  <c:v>4.24</c:v>
                </c:pt>
                <c:pt idx="1452">
                  <c:v>4.2699999999999996</c:v>
                </c:pt>
                <c:pt idx="1453">
                  <c:v>4.2</c:v>
                </c:pt>
                <c:pt idx="1454">
                  <c:v>4.28</c:v>
                </c:pt>
                <c:pt idx="1455">
                  <c:v>4.32</c:v>
                </c:pt>
                <c:pt idx="1456">
                  <c:v>4.34</c:v>
                </c:pt>
                <c:pt idx="1457">
                  <c:v>4.3</c:v>
                </c:pt>
                <c:pt idx="1458">
                  <c:v>4.32</c:v>
                </c:pt>
                <c:pt idx="1459">
                  <c:v>4.4000000000000004</c:v>
                </c:pt>
                <c:pt idx="1460">
                  <c:v>4.42</c:v>
                </c:pt>
                <c:pt idx="1461">
                  <c:v>4.41</c:v>
                </c:pt>
                <c:pt idx="1462">
                  <c:v>4.4000000000000004</c:v>
                </c:pt>
                <c:pt idx="1463">
                  <c:v>4.32</c:v>
                </c:pt>
                <c:pt idx="1464">
                  <c:v>4.24</c:v>
                </c:pt>
                <c:pt idx="1465">
                  <c:v>4.2699999999999996</c:v>
                </c:pt>
                <c:pt idx="1466">
                  <c:v>4.2300000000000004</c:v>
                </c:pt>
                <c:pt idx="1467">
                  <c:v>4.28</c:v>
                </c:pt>
                <c:pt idx="1468">
                  <c:v>4.21</c:v>
                </c:pt>
                <c:pt idx="1469">
                  <c:v>4.21</c:v>
                </c:pt>
                <c:pt idx="1470">
                  <c:v>4.22</c:v>
                </c:pt>
                <c:pt idx="1471">
                  <c:v>4.2</c:v>
                </c:pt>
                <c:pt idx="1472">
                  <c:v>4.1900000000000004</c:v>
                </c:pt>
                <c:pt idx="1473">
                  <c:v>4.18</c:v>
                </c:pt>
                <c:pt idx="1474">
                  <c:v>4.2</c:v>
                </c:pt>
                <c:pt idx="1475">
                  <c:v>4.2</c:v>
                </c:pt>
                <c:pt idx="1476">
                  <c:v>4.16</c:v>
                </c:pt>
                <c:pt idx="1477">
                  <c:v>4.0199999999999996</c:v>
                </c:pt>
                <c:pt idx="1478">
                  <c:v>4.0199999999999996</c:v>
                </c:pt>
                <c:pt idx="1479">
                  <c:v>4.03</c:v>
                </c:pt>
                <c:pt idx="1480" formatCode="General">
                  <c:v>#N/A</c:v>
                </c:pt>
                <c:pt idx="1481">
                  <c:v>4.09</c:v>
                </c:pt>
                <c:pt idx="1482">
                  <c:v>4.1500000000000004</c:v>
                </c:pt>
                <c:pt idx="1483">
                  <c:v>4.1500000000000004</c:v>
                </c:pt>
                <c:pt idx="1484">
                  <c:v>4.1399999999999997</c:v>
                </c:pt>
                <c:pt idx="1485">
                  <c:v>4.18</c:v>
                </c:pt>
                <c:pt idx="1486">
                  <c:v>4.1399999999999997</c:v>
                </c:pt>
                <c:pt idx="1487">
                  <c:v>4.17</c:v>
                </c:pt>
                <c:pt idx="1488">
                  <c:v>4.22</c:v>
                </c:pt>
                <c:pt idx="1489">
                  <c:v>4.26</c:v>
                </c:pt>
                <c:pt idx="1490">
                  <c:v>4.25</c:v>
                </c:pt>
                <c:pt idx="1491">
                  <c:v>4.26</c:v>
                </c:pt>
                <c:pt idx="1492">
                  <c:v>4.1900000000000004</c:v>
                </c:pt>
                <c:pt idx="1493">
                  <c:v>4.1900000000000004</c:v>
                </c:pt>
                <c:pt idx="1494">
                  <c:v>4.25</c:v>
                </c:pt>
                <c:pt idx="1495">
                  <c:v>4.3</c:v>
                </c:pt>
                <c:pt idx="1496">
                  <c:v>4.3</c:v>
                </c:pt>
                <c:pt idx="1497">
                  <c:v>4.26</c:v>
                </c:pt>
                <c:pt idx="1498">
                  <c:v>4.29</c:v>
                </c:pt>
                <c:pt idx="1499">
                  <c:v>4.34</c:v>
                </c:pt>
                <c:pt idx="1500">
                  <c:v>4.3899999999999997</c:v>
                </c:pt>
                <c:pt idx="1501">
                  <c:v>4.38</c:v>
                </c:pt>
                <c:pt idx="1502">
                  <c:v>4.3600000000000003</c:v>
                </c:pt>
                <c:pt idx="1503">
                  <c:v>4.37</c:v>
                </c:pt>
                <c:pt idx="1504">
                  <c:v>4.3499999999999996</c:v>
                </c:pt>
                <c:pt idx="1505" formatCode="General">
                  <c:v>#N/A</c:v>
                </c:pt>
                <c:pt idx="1506">
                  <c:v>4.3899999999999997</c:v>
                </c:pt>
                <c:pt idx="1507">
                  <c:v>4.45</c:v>
                </c:pt>
                <c:pt idx="1508">
                  <c:v>4.4800000000000004</c:v>
                </c:pt>
                <c:pt idx="1509">
                  <c:v>4.4800000000000004</c:v>
                </c:pt>
                <c:pt idx="1510">
                  <c:v>4.5</c:v>
                </c:pt>
                <c:pt idx="1511">
                  <c:v>4.49</c:v>
                </c:pt>
                <c:pt idx="1512">
                  <c:v>4.47</c:v>
                </c:pt>
                <c:pt idx="1513">
                  <c:v>4.46</c:v>
                </c:pt>
                <c:pt idx="1514">
                  <c:v>4.3899999999999997</c:v>
                </c:pt>
                <c:pt idx="1515">
                  <c:v>4.45</c:v>
                </c:pt>
                <c:pt idx="1516">
                  <c:v>4.54</c:v>
                </c:pt>
                <c:pt idx="1517">
                  <c:v>4.5999999999999996</c:v>
                </c:pt>
                <c:pt idx="1518">
                  <c:v>4.57</c:v>
                </c:pt>
                <c:pt idx="1519">
                  <c:v>4.58</c:v>
                </c:pt>
                <c:pt idx="1520">
                  <c:v>4.57</c:v>
                </c:pt>
                <c:pt idx="1521">
                  <c:v>4.58</c:v>
                </c:pt>
                <c:pt idx="1522">
                  <c:v>4.6100000000000003</c:v>
                </c:pt>
                <c:pt idx="1523">
                  <c:v>4.6500000000000004</c:v>
                </c:pt>
                <c:pt idx="1524">
                  <c:v>4.66</c:v>
                </c:pt>
                <c:pt idx="1525">
                  <c:v>4.6500000000000004</c:v>
                </c:pt>
                <c:pt idx="1526">
                  <c:v>4.57</c:v>
                </c:pt>
                <c:pt idx="1527">
                  <c:v>4.6399999999999997</c:v>
                </c:pt>
                <c:pt idx="1528">
                  <c:v>4.55</c:v>
                </c:pt>
                <c:pt idx="1529" formatCode="General">
                  <c:v>#N/A</c:v>
                </c:pt>
                <c:pt idx="1530">
                  <c:v>4.6100000000000003</c:v>
                </c:pt>
                <c:pt idx="1531">
                  <c:v>4.5599999999999996</c:v>
                </c:pt>
                <c:pt idx="1532">
                  <c:v>4.49</c:v>
                </c:pt>
                <c:pt idx="1533">
                  <c:v>4.46</c:v>
                </c:pt>
                <c:pt idx="1534">
                  <c:v>4.5</c:v>
                </c:pt>
                <c:pt idx="1535">
                  <c:v>4.46</c:v>
                </c:pt>
                <c:pt idx="1536">
                  <c:v>4.43</c:v>
                </c:pt>
                <c:pt idx="1537">
                  <c:v>4.47</c:v>
                </c:pt>
                <c:pt idx="1538" formatCode="General">
                  <c:v>#N/A</c:v>
                </c:pt>
                <c:pt idx="1539">
                  <c:v>4.43</c:v>
                </c:pt>
                <c:pt idx="1540">
                  <c:v>4.41</c:v>
                </c:pt>
                <c:pt idx="1541">
                  <c:v>4.4800000000000004</c:v>
                </c:pt>
                <c:pt idx="1542">
                  <c:v>4.49</c:v>
                </c:pt>
                <c:pt idx="1543">
                  <c:v>4.5199999999999996</c:v>
                </c:pt>
                <c:pt idx="1544">
                  <c:v>4.5199999999999996</c:v>
                </c:pt>
                <c:pt idx="1545">
                  <c:v>4.57</c:v>
                </c:pt>
                <c:pt idx="1546">
                  <c:v>4.49</c:v>
                </c:pt>
                <c:pt idx="1547">
                  <c:v>4.5199999999999996</c:v>
                </c:pt>
                <c:pt idx="1548">
                  <c:v>4.47</c:v>
                </c:pt>
                <c:pt idx="1549">
                  <c:v>4.54</c:v>
                </c:pt>
                <c:pt idx="1550">
                  <c:v>4.5599999999999996</c:v>
                </c:pt>
                <c:pt idx="1551">
                  <c:v>4.54</c:v>
                </c:pt>
                <c:pt idx="1552">
                  <c:v>4.45</c:v>
                </c:pt>
                <c:pt idx="1553">
                  <c:v>4.47</c:v>
                </c:pt>
                <c:pt idx="1554">
                  <c:v>4.45</c:v>
                </c:pt>
                <c:pt idx="1555">
                  <c:v>4.45</c:v>
                </c:pt>
                <c:pt idx="1556">
                  <c:v>4.47</c:v>
                </c:pt>
                <c:pt idx="1557">
                  <c:v>4.49</c:v>
                </c:pt>
                <c:pt idx="1558">
                  <c:v>4.4400000000000004</c:v>
                </c:pt>
                <c:pt idx="1559">
                  <c:v>4.38</c:v>
                </c:pt>
                <c:pt idx="1560" formatCode="General">
                  <c:v>#N/A</c:v>
                </c:pt>
                <c:pt idx="1561">
                  <c:v>4.34</c:v>
                </c:pt>
                <c:pt idx="1562">
                  <c:v>4.38</c:v>
                </c:pt>
                <c:pt idx="1563">
                  <c:v>4.37</c:v>
                </c:pt>
                <c:pt idx="1564">
                  <c:v>4.3899999999999997</c:v>
                </c:pt>
                <c:pt idx="1565" formatCode="General">
                  <c:v>#N/A</c:v>
                </c:pt>
                <c:pt idx="1566">
                  <c:v>4.37</c:v>
                </c:pt>
                <c:pt idx="1567">
                  <c:v>4.3600000000000003</c:v>
                </c:pt>
                <c:pt idx="1568">
                  <c:v>4.3600000000000003</c:v>
                </c:pt>
                <c:pt idx="1569">
                  <c:v>4.38</c:v>
                </c:pt>
                <c:pt idx="1570">
                  <c:v>4.38</c:v>
                </c:pt>
                <c:pt idx="1571">
                  <c:v>4.43</c:v>
                </c:pt>
                <c:pt idx="1572">
                  <c:v>4.46</c:v>
                </c:pt>
                <c:pt idx="1573">
                  <c:v>4.42</c:v>
                </c:pt>
                <c:pt idx="1574">
                  <c:v>4.3600000000000003</c:v>
                </c:pt>
                <c:pt idx="1575" formatCode="General">
                  <c:v>#N/A</c:v>
                </c:pt>
                <c:pt idx="1576">
                  <c:v>4.34</c:v>
                </c:pt>
                <c:pt idx="1577">
                  <c:v>4.34</c:v>
                </c:pt>
                <c:pt idx="1578">
                  <c:v>4.38</c:v>
                </c:pt>
                <c:pt idx="1579">
                  <c:v>4.37</c:v>
                </c:pt>
                <c:pt idx="1580">
                  <c:v>4.3600000000000003</c:v>
                </c:pt>
                <c:pt idx="1581">
                  <c:v>4.4000000000000004</c:v>
                </c:pt>
                <c:pt idx="1582">
                  <c:v>4.49</c:v>
                </c:pt>
                <c:pt idx="1583">
                  <c:v>4.53</c:v>
                </c:pt>
                <c:pt idx="1584">
                  <c:v>4.5199999999999996</c:v>
                </c:pt>
                <c:pt idx="1585">
                  <c:v>4.54</c:v>
                </c:pt>
                <c:pt idx="1586">
                  <c:v>4.53</c:v>
                </c:pt>
                <c:pt idx="1587">
                  <c:v>4.57</c:v>
                </c:pt>
                <c:pt idx="1588">
                  <c:v>4.57</c:v>
                </c:pt>
                <c:pt idx="1589">
                  <c:v>4.54</c:v>
                </c:pt>
                <c:pt idx="1590">
                  <c:v>4.55</c:v>
                </c:pt>
                <c:pt idx="1591">
                  <c:v>4.57</c:v>
                </c:pt>
                <c:pt idx="1592">
                  <c:v>4.5599999999999996</c:v>
                </c:pt>
                <c:pt idx="1593">
                  <c:v>4.54</c:v>
                </c:pt>
                <c:pt idx="1594">
                  <c:v>4.59</c:v>
                </c:pt>
                <c:pt idx="1595">
                  <c:v>4.58</c:v>
                </c:pt>
                <c:pt idx="1596">
                  <c:v>4.62</c:v>
                </c:pt>
                <c:pt idx="1597">
                  <c:v>4.6100000000000003</c:v>
                </c:pt>
                <c:pt idx="1598">
                  <c:v>4.59</c:v>
                </c:pt>
                <c:pt idx="1599">
                  <c:v>4.54</c:v>
                </c:pt>
                <c:pt idx="1600" formatCode="General">
                  <c:v>#N/A</c:v>
                </c:pt>
                <c:pt idx="1601">
                  <c:v>4.57</c:v>
                </c:pt>
                <c:pt idx="1602">
                  <c:v>4.53</c:v>
                </c:pt>
                <c:pt idx="1603">
                  <c:v>4.5599999999999996</c:v>
                </c:pt>
                <c:pt idx="1604">
                  <c:v>4.58</c:v>
                </c:pt>
                <c:pt idx="1605">
                  <c:v>4.59</c:v>
                </c:pt>
                <c:pt idx="1606">
                  <c:v>4.55</c:v>
                </c:pt>
                <c:pt idx="1607">
                  <c:v>4.59</c:v>
                </c:pt>
                <c:pt idx="1608">
                  <c:v>4.6399999999999997</c:v>
                </c:pt>
                <c:pt idx="1609">
                  <c:v>4.68</c:v>
                </c:pt>
                <c:pt idx="1610">
                  <c:v>4.74</c:v>
                </c:pt>
                <c:pt idx="1611">
                  <c:v>4.74</c:v>
                </c:pt>
                <c:pt idx="1612">
                  <c:v>4.7300000000000004</c:v>
                </c:pt>
                <c:pt idx="1613">
                  <c:v>4.74</c:v>
                </c:pt>
                <c:pt idx="1614">
                  <c:v>4.76</c:v>
                </c:pt>
                <c:pt idx="1615">
                  <c:v>4.7699999999999996</c:v>
                </c:pt>
                <c:pt idx="1616">
                  <c:v>4.71</c:v>
                </c:pt>
                <c:pt idx="1617">
                  <c:v>4.7300000000000004</c:v>
                </c:pt>
                <c:pt idx="1618">
                  <c:v>4.6500000000000004</c:v>
                </c:pt>
                <c:pt idx="1619">
                  <c:v>4.68</c:v>
                </c:pt>
                <c:pt idx="1620">
                  <c:v>4.66</c:v>
                </c:pt>
                <c:pt idx="1621">
                  <c:v>4.71</c:v>
                </c:pt>
                <c:pt idx="1622">
                  <c:v>4.7</c:v>
                </c:pt>
                <c:pt idx="1623">
                  <c:v>4.7300000000000004</c:v>
                </c:pt>
                <c:pt idx="1624">
                  <c:v>4.67</c:v>
                </c:pt>
                <c:pt idx="1625">
                  <c:v>4.7</c:v>
                </c:pt>
                <c:pt idx="1626">
                  <c:v>4.79</c:v>
                </c:pt>
                <c:pt idx="1627">
                  <c:v>4.8099999999999996</c:v>
                </c:pt>
                <c:pt idx="1628">
                  <c:v>4.8600000000000003</c:v>
                </c:pt>
                <c:pt idx="1629">
                  <c:v>4.8600000000000003</c:v>
                </c:pt>
                <c:pt idx="1630">
                  <c:v>4.88</c:v>
                </c:pt>
                <c:pt idx="1631">
                  <c:v>4.87</c:v>
                </c:pt>
                <c:pt idx="1632">
                  <c:v>4.84</c:v>
                </c:pt>
                <c:pt idx="1633">
                  <c:v>4.9000000000000004</c:v>
                </c:pt>
                <c:pt idx="1634">
                  <c:v>4.97</c:v>
                </c:pt>
                <c:pt idx="1635">
                  <c:v>4.97</c:v>
                </c:pt>
                <c:pt idx="1636">
                  <c:v>4.93</c:v>
                </c:pt>
                <c:pt idx="1637">
                  <c:v>4.9800000000000004</c:v>
                </c:pt>
                <c:pt idx="1638">
                  <c:v>5.05</c:v>
                </c:pt>
                <c:pt idx="1639" formatCode="General">
                  <c:v>#N/A</c:v>
                </c:pt>
                <c:pt idx="1640">
                  <c:v>5.01</c:v>
                </c:pt>
                <c:pt idx="1641">
                  <c:v>4.99</c:v>
                </c:pt>
                <c:pt idx="1642">
                  <c:v>5.04</c:v>
                </c:pt>
                <c:pt idx="1643">
                  <c:v>5.04</c:v>
                </c:pt>
                <c:pt idx="1644">
                  <c:v>5.01</c:v>
                </c:pt>
                <c:pt idx="1645">
                  <c:v>4.99</c:v>
                </c:pt>
                <c:pt idx="1646">
                  <c:v>5.07</c:v>
                </c:pt>
                <c:pt idx="1647">
                  <c:v>5.12</c:v>
                </c:pt>
                <c:pt idx="1648">
                  <c:v>5.09</c:v>
                </c:pt>
                <c:pt idx="1649">
                  <c:v>5.07</c:v>
                </c:pt>
                <c:pt idx="1650">
                  <c:v>5.14</c:v>
                </c:pt>
                <c:pt idx="1651">
                  <c:v>5.12</c:v>
                </c:pt>
                <c:pt idx="1652">
                  <c:v>5.15</c:v>
                </c:pt>
                <c:pt idx="1653">
                  <c:v>5.16</c:v>
                </c:pt>
                <c:pt idx="1654">
                  <c:v>5.12</c:v>
                </c:pt>
                <c:pt idx="1655">
                  <c:v>5.12</c:v>
                </c:pt>
                <c:pt idx="1656">
                  <c:v>5.13</c:v>
                </c:pt>
                <c:pt idx="1657">
                  <c:v>5.13</c:v>
                </c:pt>
                <c:pt idx="1658">
                  <c:v>5.14</c:v>
                </c:pt>
                <c:pt idx="1659">
                  <c:v>5.19</c:v>
                </c:pt>
                <c:pt idx="1660">
                  <c:v>5.15</c:v>
                </c:pt>
                <c:pt idx="1661">
                  <c:v>5.0999999999999996</c:v>
                </c:pt>
                <c:pt idx="1662">
                  <c:v>5.16</c:v>
                </c:pt>
                <c:pt idx="1663">
                  <c:v>5.08</c:v>
                </c:pt>
                <c:pt idx="1664">
                  <c:v>5.05</c:v>
                </c:pt>
                <c:pt idx="1665">
                  <c:v>5.04</c:v>
                </c:pt>
                <c:pt idx="1666">
                  <c:v>5.07</c:v>
                </c:pt>
                <c:pt idx="1667">
                  <c:v>5.03</c:v>
                </c:pt>
                <c:pt idx="1668">
                  <c:v>5.07</c:v>
                </c:pt>
                <c:pt idx="1669">
                  <c:v>5.0599999999999996</c:v>
                </c:pt>
                <c:pt idx="1670" formatCode="General">
                  <c:v>#N/A</c:v>
                </c:pt>
                <c:pt idx="1671">
                  <c:v>5.09</c:v>
                </c:pt>
                <c:pt idx="1672">
                  <c:v>5.12</c:v>
                </c:pt>
                <c:pt idx="1673">
                  <c:v>5.1100000000000003</c:v>
                </c:pt>
                <c:pt idx="1674">
                  <c:v>5</c:v>
                </c:pt>
                <c:pt idx="1675">
                  <c:v>5.0199999999999996</c:v>
                </c:pt>
                <c:pt idx="1676">
                  <c:v>5.01</c:v>
                </c:pt>
                <c:pt idx="1677">
                  <c:v>5.0199999999999996</c:v>
                </c:pt>
                <c:pt idx="1678">
                  <c:v>5</c:v>
                </c:pt>
                <c:pt idx="1679">
                  <c:v>4.9800000000000004</c:v>
                </c:pt>
                <c:pt idx="1680">
                  <c:v>4.99</c:v>
                </c:pt>
                <c:pt idx="1681">
                  <c:v>4.97</c:v>
                </c:pt>
                <c:pt idx="1682">
                  <c:v>5.05</c:v>
                </c:pt>
                <c:pt idx="1683">
                  <c:v>5.0999999999999996</c:v>
                </c:pt>
                <c:pt idx="1684">
                  <c:v>5.13</c:v>
                </c:pt>
                <c:pt idx="1685">
                  <c:v>5.14</c:v>
                </c:pt>
                <c:pt idx="1686">
                  <c:v>5.15</c:v>
                </c:pt>
                <c:pt idx="1687">
                  <c:v>5.16</c:v>
                </c:pt>
                <c:pt idx="1688">
                  <c:v>5.2</c:v>
                </c:pt>
                <c:pt idx="1689">
                  <c:v>5.23</c:v>
                </c:pt>
                <c:pt idx="1690">
                  <c:v>5.25</c:v>
                </c:pt>
                <c:pt idx="1691">
                  <c:v>5.21</c:v>
                </c:pt>
                <c:pt idx="1692">
                  <c:v>5.25</c:v>
                </c:pt>
                <c:pt idx="1693">
                  <c:v>5.22</c:v>
                </c:pt>
                <c:pt idx="1694">
                  <c:v>5.15</c:v>
                </c:pt>
                <c:pt idx="1695">
                  <c:v>5.15</c:v>
                </c:pt>
                <c:pt idx="1696" formatCode="General">
                  <c:v>#N/A</c:v>
                </c:pt>
                <c:pt idx="1697">
                  <c:v>5.23</c:v>
                </c:pt>
                <c:pt idx="1698">
                  <c:v>5.19</c:v>
                </c:pt>
                <c:pt idx="1699">
                  <c:v>5.14</c:v>
                </c:pt>
                <c:pt idx="1700">
                  <c:v>5.13</c:v>
                </c:pt>
                <c:pt idx="1701">
                  <c:v>5.0999999999999996</c:v>
                </c:pt>
                <c:pt idx="1702">
                  <c:v>5.0999999999999996</c:v>
                </c:pt>
                <c:pt idx="1703">
                  <c:v>5.08</c:v>
                </c:pt>
                <c:pt idx="1704">
                  <c:v>5.07</c:v>
                </c:pt>
                <c:pt idx="1705">
                  <c:v>5.07</c:v>
                </c:pt>
                <c:pt idx="1706">
                  <c:v>5.13</c:v>
                </c:pt>
                <c:pt idx="1707">
                  <c:v>5.0599999999999996</c:v>
                </c:pt>
                <c:pt idx="1708">
                  <c:v>5.03</c:v>
                </c:pt>
                <c:pt idx="1709">
                  <c:v>5.05</c:v>
                </c:pt>
                <c:pt idx="1710">
                  <c:v>5.05</c:v>
                </c:pt>
                <c:pt idx="1711">
                  <c:v>5.07</c:v>
                </c:pt>
                <c:pt idx="1712">
                  <c:v>5.04</c:v>
                </c:pt>
                <c:pt idx="1713">
                  <c:v>5.07</c:v>
                </c:pt>
                <c:pt idx="1714">
                  <c:v>5</c:v>
                </c:pt>
                <c:pt idx="1715">
                  <c:v>4.99</c:v>
                </c:pt>
                <c:pt idx="1716">
                  <c:v>4.99</c:v>
                </c:pt>
                <c:pt idx="1717">
                  <c:v>4.96</c:v>
                </c:pt>
                <c:pt idx="1718">
                  <c:v>4.96</c:v>
                </c:pt>
                <c:pt idx="1719">
                  <c:v>4.91</c:v>
                </c:pt>
                <c:pt idx="1720">
                  <c:v>4.93</c:v>
                </c:pt>
                <c:pt idx="1721">
                  <c:v>4.93</c:v>
                </c:pt>
                <c:pt idx="1722">
                  <c:v>4.92</c:v>
                </c:pt>
                <c:pt idx="1723">
                  <c:v>4.93</c:v>
                </c:pt>
                <c:pt idx="1724">
                  <c:v>4.97</c:v>
                </c:pt>
                <c:pt idx="1725">
                  <c:v>5</c:v>
                </c:pt>
                <c:pt idx="1726">
                  <c:v>4.93</c:v>
                </c:pt>
                <c:pt idx="1727">
                  <c:v>4.87</c:v>
                </c:pt>
                <c:pt idx="1728">
                  <c:v>4.87</c:v>
                </c:pt>
                <c:pt idx="1729">
                  <c:v>4.84</c:v>
                </c:pt>
                <c:pt idx="1730">
                  <c:v>4.82</c:v>
                </c:pt>
                <c:pt idx="1731">
                  <c:v>4.82</c:v>
                </c:pt>
                <c:pt idx="1732">
                  <c:v>4.82</c:v>
                </c:pt>
                <c:pt idx="1733">
                  <c:v>4.8099999999999996</c:v>
                </c:pt>
                <c:pt idx="1734">
                  <c:v>4.79</c:v>
                </c:pt>
                <c:pt idx="1735">
                  <c:v>4.8</c:v>
                </c:pt>
                <c:pt idx="1736">
                  <c:v>4.79</c:v>
                </c:pt>
                <c:pt idx="1737">
                  <c:v>4.76</c:v>
                </c:pt>
                <c:pt idx="1738">
                  <c:v>4.74</c:v>
                </c:pt>
                <c:pt idx="1739">
                  <c:v>4.7300000000000004</c:v>
                </c:pt>
                <c:pt idx="1740" formatCode="General">
                  <c:v>#N/A</c:v>
                </c:pt>
                <c:pt idx="1741">
                  <c:v>4.78</c:v>
                </c:pt>
                <c:pt idx="1742">
                  <c:v>4.8</c:v>
                </c:pt>
                <c:pt idx="1743">
                  <c:v>4.8</c:v>
                </c:pt>
                <c:pt idx="1744">
                  <c:v>4.78</c:v>
                </c:pt>
                <c:pt idx="1745">
                  <c:v>4.8</c:v>
                </c:pt>
                <c:pt idx="1746">
                  <c:v>4.78</c:v>
                </c:pt>
                <c:pt idx="1747">
                  <c:v>4.7699999999999996</c:v>
                </c:pt>
                <c:pt idx="1748">
                  <c:v>4.79</c:v>
                </c:pt>
                <c:pt idx="1749">
                  <c:v>4.8</c:v>
                </c:pt>
                <c:pt idx="1750">
                  <c:v>4.8099999999999996</c:v>
                </c:pt>
                <c:pt idx="1751">
                  <c:v>4.74</c:v>
                </c:pt>
                <c:pt idx="1752">
                  <c:v>4.7300000000000004</c:v>
                </c:pt>
                <c:pt idx="1753">
                  <c:v>4.6500000000000004</c:v>
                </c:pt>
                <c:pt idx="1754">
                  <c:v>4.5999999999999996</c:v>
                </c:pt>
                <c:pt idx="1755">
                  <c:v>4.5599999999999996</c:v>
                </c:pt>
                <c:pt idx="1756">
                  <c:v>4.59</c:v>
                </c:pt>
                <c:pt idx="1757">
                  <c:v>4.5999999999999996</c:v>
                </c:pt>
                <c:pt idx="1758">
                  <c:v>4.63</c:v>
                </c:pt>
                <c:pt idx="1759">
                  <c:v>4.6399999999999997</c:v>
                </c:pt>
                <c:pt idx="1760">
                  <c:v>4.62</c:v>
                </c:pt>
                <c:pt idx="1761">
                  <c:v>4.62</c:v>
                </c:pt>
                <c:pt idx="1762">
                  <c:v>4.57</c:v>
                </c:pt>
                <c:pt idx="1763">
                  <c:v>4.6100000000000003</c:v>
                </c:pt>
                <c:pt idx="1764">
                  <c:v>4.7</c:v>
                </c:pt>
                <c:pt idx="1765" formatCode="General">
                  <c:v>#N/A</c:v>
                </c:pt>
                <c:pt idx="1766">
                  <c:v>4.75</c:v>
                </c:pt>
                <c:pt idx="1767">
                  <c:v>4.78</c:v>
                </c:pt>
                <c:pt idx="1768">
                  <c:v>4.79</c:v>
                </c:pt>
                <c:pt idx="1769">
                  <c:v>4.8099999999999996</c:v>
                </c:pt>
                <c:pt idx="1770">
                  <c:v>4.79</c:v>
                </c:pt>
                <c:pt idx="1771">
                  <c:v>4.78</c:v>
                </c:pt>
                <c:pt idx="1772">
                  <c:v>4.7699999999999996</c:v>
                </c:pt>
                <c:pt idx="1773">
                  <c:v>4.79</c:v>
                </c:pt>
                <c:pt idx="1774">
                  <c:v>4.79</c:v>
                </c:pt>
                <c:pt idx="1775">
                  <c:v>4.83</c:v>
                </c:pt>
                <c:pt idx="1776">
                  <c:v>4.83</c:v>
                </c:pt>
                <c:pt idx="1777">
                  <c:v>4.78</c:v>
                </c:pt>
                <c:pt idx="1778">
                  <c:v>4.7300000000000004</c:v>
                </c:pt>
                <c:pt idx="1779">
                  <c:v>4.68</c:v>
                </c:pt>
                <c:pt idx="1780">
                  <c:v>4.68</c:v>
                </c:pt>
                <c:pt idx="1781">
                  <c:v>4.6100000000000003</c:v>
                </c:pt>
                <c:pt idx="1782">
                  <c:v>4.57</c:v>
                </c:pt>
                <c:pt idx="1783">
                  <c:v>4.5999999999999996</c:v>
                </c:pt>
                <c:pt idx="1784">
                  <c:v>4.72</c:v>
                </c:pt>
                <c:pt idx="1785">
                  <c:v>4.71</c:v>
                </c:pt>
                <c:pt idx="1786">
                  <c:v>4.66</c:v>
                </c:pt>
                <c:pt idx="1787">
                  <c:v>4.6399999999999997</c:v>
                </c:pt>
                <c:pt idx="1788">
                  <c:v>4.62</c:v>
                </c:pt>
                <c:pt idx="1789">
                  <c:v>4.59</c:v>
                </c:pt>
                <c:pt idx="1790">
                  <c:v>4.6100000000000003</c:v>
                </c:pt>
                <c:pt idx="1791">
                  <c:v>4.57</c:v>
                </c:pt>
                <c:pt idx="1792">
                  <c:v>4.6100000000000003</c:v>
                </c:pt>
                <c:pt idx="1793">
                  <c:v>4.66</c:v>
                </c:pt>
                <c:pt idx="1794">
                  <c:v>4.6100000000000003</c:v>
                </c:pt>
                <c:pt idx="1795">
                  <c:v>4.5999999999999996</c:v>
                </c:pt>
                <c:pt idx="1796">
                  <c:v>4.58</c:v>
                </c:pt>
                <c:pt idx="1797">
                  <c:v>4.57</c:v>
                </c:pt>
                <c:pt idx="1798" formatCode="General">
                  <c:v>#N/A</c:v>
                </c:pt>
                <c:pt idx="1799">
                  <c:v>4.55</c:v>
                </c:pt>
                <c:pt idx="1800">
                  <c:v>4.54</c:v>
                </c:pt>
                <c:pt idx="1801">
                  <c:v>4.51</c:v>
                </c:pt>
                <c:pt idx="1802">
                  <c:v>4.5199999999999996</c:v>
                </c:pt>
                <c:pt idx="1803">
                  <c:v>4.46</c:v>
                </c:pt>
                <c:pt idx="1804">
                  <c:v>4.43</c:v>
                </c:pt>
                <c:pt idx="1805">
                  <c:v>4.43</c:v>
                </c:pt>
                <c:pt idx="1806">
                  <c:v>4.45</c:v>
                </c:pt>
                <c:pt idx="1807">
                  <c:v>4.4800000000000004</c:v>
                </c:pt>
                <c:pt idx="1808">
                  <c:v>4.49</c:v>
                </c:pt>
                <c:pt idx="1809">
                  <c:v>4.5599999999999996</c:v>
                </c:pt>
                <c:pt idx="1810">
                  <c:v>4.5199999999999996</c:v>
                </c:pt>
                <c:pt idx="1811">
                  <c:v>4.49</c:v>
                </c:pt>
                <c:pt idx="1812">
                  <c:v>4.58</c:v>
                </c:pt>
                <c:pt idx="1813">
                  <c:v>4.5999999999999996</c:v>
                </c:pt>
                <c:pt idx="1814">
                  <c:v>4.5999999999999996</c:v>
                </c:pt>
                <c:pt idx="1815">
                  <c:v>4.5999999999999996</c:v>
                </c:pt>
                <c:pt idx="1816">
                  <c:v>4.5999999999999996</c:v>
                </c:pt>
                <c:pt idx="1817">
                  <c:v>4.5999999999999996</c:v>
                </c:pt>
                <c:pt idx="1818">
                  <c:v>4.55</c:v>
                </c:pt>
                <c:pt idx="1819">
                  <c:v>4.63</c:v>
                </c:pt>
                <c:pt idx="1820" formatCode="General">
                  <c:v>#N/A</c:v>
                </c:pt>
                <c:pt idx="1821">
                  <c:v>4.6100000000000003</c:v>
                </c:pt>
                <c:pt idx="1822">
                  <c:v>4.66</c:v>
                </c:pt>
                <c:pt idx="1823">
                  <c:v>4.7</c:v>
                </c:pt>
                <c:pt idx="1824">
                  <c:v>4.71</c:v>
                </c:pt>
                <c:pt idx="1825" formatCode="General">
                  <c:v>#N/A</c:v>
                </c:pt>
                <c:pt idx="1826">
                  <c:v>4.68</c:v>
                </c:pt>
                <c:pt idx="1827">
                  <c:v>4.67</c:v>
                </c:pt>
                <c:pt idx="1828">
                  <c:v>4.62</c:v>
                </c:pt>
                <c:pt idx="1829">
                  <c:v>4.6500000000000004</c:v>
                </c:pt>
                <c:pt idx="1830">
                  <c:v>4.66</c:v>
                </c:pt>
                <c:pt idx="1831">
                  <c:v>4.66</c:v>
                </c:pt>
                <c:pt idx="1832">
                  <c:v>4.6900000000000004</c:v>
                </c:pt>
                <c:pt idx="1833">
                  <c:v>4.74</c:v>
                </c:pt>
                <c:pt idx="1834">
                  <c:v>4.7699999999999996</c:v>
                </c:pt>
                <c:pt idx="1835" formatCode="General">
                  <c:v>#N/A</c:v>
                </c:pt>
                <c:pt idx="1836">
                  <c:v>4.75</c:v>
                </c:pt>
                <c:pt idx="1837">
                  <c:v>4.79</c:v>
                </c:pt>
                <c:pt idx="1838">
                  <c:v>4.75</c:v>
                </c:pt>
                <c:pt idx="1839">
                  <c:v>4.78</c:v>
                </c:pt>
                <c:pt idx="1840">
                  <c:v>4.76</c:v>
                </c:pt>
                <c:pt idx="1841">
                  <c:v>4.8099999999999996</c:v>
                </c:pt>
                <c:pt idx="1842">
                  <c:v>4.8099999999999996</c:v>
                </c:pt>
                <c:pt idx="1843">
                  <c:v>4.87</c:v>
                </c:pt>
                <c:pt idx="1844">
                  <c:v>4.88</c:v>
                </c:pt>
                <c:pt idx="1845">
                  <c:v>4.9000000000000004</c:v>
                </c:pt>
                <c:pt idx="1846">
                  <c:v>4.88</c:v>
                </c:pt>
                <c:pt idx="1847">
                  <c:v>4.83</c:v>
                </c:pt>
                <c:pt idx="1848">
                  <c:v>4.84</c:v>
                </c:pt>
                <c:pt idx="1849">
                  <c:v>4.83</c:v>
                </c:pt>
                <c:pt idx="1850">
                  <c:v>4.8099999999999996</c:v>
                </c:pt>
                <c:pt idx="1851">
                  <c:v>4.7699999999999996</c:v>
                </c:pt>
                <c:pt idx="1852">
                  <c:v>4.74</c:v>
                </c:pt>
                <c:pt idx="1853">
                  <c:v>4.7300000000000004</c:v>
                </c:pt>
                <c:pt idx="1854">
                  <c:v>4.79</c:v>
                </c:pt>
                <c:pt idx="1855">
                  <c:v>4.8</c:v>
                </c:pt>
                <c:pt idx="1856">
                  <c:v>4.82</c:v>
                </c:pt>
                <c:pt idx="1857">
                  <c:v>4.74</c:v>
                </c:pt>
                <c:pt idx="1858">
                  <c:v>4.7</c:v>
                </c:pt>
                <c:pt idx="1859">
                  <c:v>4.6900000000000004</c:v>
                </c:pt>
                <c:pt idx="1860" formatCode="General">
                  <c:v>#N/A</c:v>
                </c:pt>
                <c:pt idx="1861">
                  <c:v>4.68</c:v>
                </c:pt>
                <c:pt idx="1862">
                  <c:v>4.6900000000000004</c:v>
                </c:pt>
                <c:pt idx="1863">
                  <c:v>4.7300000000000004</c:v>
                </c:pt>
                <c:pt idx="1864">
                  <c:v>4.68</c:v>
                </c:pt>
                <c:pt idx="1865">
                  <c:v>4.63</c:v>
                </c:pt>
                <c:pt idx="1866">
                  <c:v>4.5</c:v>
                </c:pt>
                <c:pt idx="1867">
                  <c:v>4.5599999999999996</c:v>
                </c:pt>
                <c:pt idx="1868">
                  <c:v>4.5599999999999996</c:v>
                </c:pt>
                <c:pt idx="1869">
                  <c:v>4.5199999999999996</c:v>
                </c:pt>
                <c:pt idx="1870">
                  <c:v>4.51</c:v>
                </c:pt>
                <c:pt idx="1871">
                  <c:v>4.53</c:v>
                </c:pt>
                <c:pt idx="1872">
                  <c:v>4.5</c:v>
                </c:pt>
                <c:pt idx="1873">
                  <c:v>4.51</c:v>
                </c:pt>
                <c:pt idx="1874">
                  <c:v>4.59</c:v>
                </c:pt>
                <c:pt idx="1875">
                  <c:v>4.5599999999999996</c:v>
                </c:pt>
                <c:pt idx="1876">
                  <c:v>4.5</c:v>
                </c:pt>
                <c:pt idx="1877">
                  <c:v>4.53</c:v>
                </c:pt>
                <c:pt idx="1878">
                  <c:v>4.54</c:v>
                </c:pt>
                <c:pt idx="1879">
                  <c:v>4.55</c:v>
                </c:pt>
                <c:pt idx="1880">
                  <c:v>4.58</c:v>
                </c:pt>
                <c:pt idx="1881">
                  <c:v>4.5599999999999996</c:v>
                </c:pt>
                <c:pt idx="1882">
                  <c:v>4.53</c:v>
                </c:pt>
                <c:pt idx="1883">
                  <c:v>4.5999999999999996</c:v>
                </c:pt>
                <c:pt idx="1884">
                  <c:v>4.62</c:v>
                </c:pt>
                <c:pt idx="1885">
                  <c:v>4.5999999999999996</c:v>
                </c:pt>
                <c:pt idx="1886">
                  <c:v>4.62</c:v>
                </c:pt>
                <c:pt idx="1887">
                  <c:v>4.62</c:v>
                </c:pt>
                <c:pt idx="1888">
                  <c:v>4.6399999999999997</c:v>
                </c:pt>
                <c:pt idx="1889">
                  <c:v>4.6500000000000004</c:v>
                </c:pt>
                <c:pt idx="1890">
                  <c:v>4.6500000000000004</c:v>
                </c:pt>
                <c:pt idx="1891">
                  <c:v>4.67</c:v>
                </c:pt>
                <c:pt idx="1892">
                  <c:v>4.66</c:v>
                </c:pt>
                <c:pt idx="1893">
                  <c:v>4.68</c:v>
                </c:pt>
                <c:pt idx="1894">
                  <c:v>4.76</c:v>
                </c:pt>
                <c:pt idx="1895">
                  <c:v>4.75</c:v>
                </c:pt>
                <c:pt idx="1896">
                  <c:v>4.7300000000000004</c:v>
                </c:pt>
                <c:pt idx="1897">
                  <c:v>4.74</c:v>
                </c:pt>
                <c:pt idx="1898">
                  <c:v>4.74</c:v>
                </c:pt>
                <c:pt idx="1899">
                  <c:v>4.76</c:v>
                </c:pt>
                <c:pt idx="1900">
                  <c:v>4.74</c:v>
                </c:pt>
                <c:pt idx="1901">
                  <c:v>4.6900000000000004</c:v>
                </c:pt>
                <c:pt idx="1902">
                  <c:v>4.66</c:v>
                </c:pt>
                <c:pt idx="1903">
                  <c:v>4.68</c:v>
                </c:pt>
                <c:pt idx="1904">
                  <c:v>4.68</c:v>
                </c:pt>
                <c:pt idx="1905">
                  <c:v>4.66</c:v>
                </c:pt>
                <c:pt idx="1906">
                  <c:v>4.63</c:v>
                </c:pt>
                <c:pt idx="1907">
                  <c:v>4.66</c:v>
                </c:pt>
                <c:pt idx="1908">
                  <c:v>4.6900000000000004</c:v>
                </c:pt>
                <c:pt idx="1909">
                  <c:v>4.71</c:v>
                </c:pt>
                <c:pt idx="1910">
                  <c:v>4.63</c:v>
                </c:pt>
                <c:pt idx="1911">
                  <c:v>4.6399999999999997</c:v>
                </c:pt>
                <c:pt idx="1912">
                  <c:v>4.6500000000000004</c:v>
                </c:pt>
                <c:pt idx="1913">
                  <c:v>4.68</c:v>
                </c:pt>
                <c:pt idx="1914">
                  <c:v>4.6500000000000004</c:v>
                </c:pt>
                <c:pt idx="1915">
                  <c:v>4.6399999999999997</c:v>
                </c:pt>
                <c:pt idx="1916">
                  <c:v>4.63</c:v>
                </c:pt>
                <c:pt idx="1917">
                  <c:v>4.67</c:v>
                </c:pt>
                <c:pt idx="1918">
                  <c:v>4.6500000000000004</c:v>
                </c:pt>
                <c:pt idx="1919">
                  <c:v>4.67</c:v>
                </c:pt>
                <c:pt idx="1920">
                  <c:v>4.6900000000000004</c:v>
                </c:pt>
                <c:pt idx="1921">
                  <c:v>4.71</c:v>
                </c:pt>
                <c:pt idx="1922">
                  <c:v>4.71</c:v>
                </c:pt>
                <c:pt idx="1923">
                  <c:v>4.76</c:v>
                </c:pt>
                <c:pt idx="1924">
                  <c:v>4.8099999999999996</c:v>
                </c:pt>
                <c:pt idx="1925">
                  <c:v>4.79</c:v>
                </c:pt>
                <c:pt idx="1926">
                  <c:v>4.83</c:v>
                </c:pt>
                <c:pt idx="1927">
                  <c:v>4.8600000000000003</c:v>
                </c:pt>
                <c:pt idx="1928">
                  <c:v>4.8600000000000003</c:v>
                </c:pt>
                <c:pt idx="1929">
                  <c:v>4.8600000000000003</c:v>
                </c:pt>
                <c:pt idx="1930" formatCode="General">
                  <c:v>#N/A</c:v>
                </c:pt>
                <c:pt idx="1931">
                  <c:v>4.88</c:v>
                </c:pt>
                <c:pt idx="1932">
                  <c:v>4.88</c:v>
                </c:pt>
                <c:pt idx="1933">
                  <c:v>4.9000000000000004</c:v>
                </c:pt>
                <c:pt idx="1934">
                  <c:v>4.95</c:v>
                </c:pt>
                <c:pt idx="1935">
                  <c:v>4.93</c:v>
                </c:pt>
                <c:pt idx="1936">
                  <c:v>4.9800000000000004</c:v>
                </c:pt>
                <c:pt idx="1937">
                  <c:v>4.97</c:v>
                </c:pt>
                <c:pt idx="1938">
                  <c:v>5.1100000000000003</c:v>
                </c:pt>
                <c:pt idx="1939">
                  <c:v>5.12</c:v>
                </c:pt>
                <c:pt idx="1940">
                  <c:v>5.14</c:v>
                </c:pt>
                <c:pt idx="1941">
                  <c:v>5.26</c:v>
                </c:pt>
                <c:pt idx="1942">
                  <c:v>5.2</c:v>
                </c:pt>
                <c:pt idx="1943">
                  <c:v>5.23</c:v>
                </c:pt>
                <c:pt idx="1944">
                  <c:v>5.16</c:v>
                </c:pt>
                <c:pt idx="1945">
                  <c:v>5.15</c:v>
                </c:pt>
                <c:pt idx="1946">
                  <c:v>5.09</c:v>
                </c:pt>
                <c:pt idx="1947">
                  <c:v>5.14</c:v>
                </c:pt>
                <c:pt idx="1948">
                  <c:v>5.16</c:v>
                </c:pt>
                <c:pt idx="1949">
                  <c:v>5.14</c:v>
                </c:pt>
                <c:pt idx="1950">
                  <c:v>5.09</c:v>
                </c:pt>
                <c:pt idx="1951">
                  <c:v>5.0999999999999996</c:v>
                </c:pt>
                <c:pt idx="1952">
                  <c:v>5.09</c:v>
                </c:pt>
                <c:pt idx="1953">
                  <c:v>5.12</c:v>
                </c:pt>
                <c:pt idx="1954">
                  <c:v>5.03</c:v>
                </c:pt>
                <c:pt idx="1955">
                  <c:v>5</c:v>
                </c:pt>
                <c:pt idx="1956">
                  <c:v>5.05</c:v>
                </c:pt>
                <c:pt idx="1957" formatCode="General">
                  <c:v>#N/A</c:v>
                </c:pt>
                <c:pt idx="1958">
                  <c:v>5.16</c:v>
                </c:pt>
                <c:pt idx="1959">
                  <c:v>5.19</c:v>
                </c:pt>
                <c:pt idx="1960">
                  <c:v>5.16</c:v>
                </c:pt>
                <c:pt idx="1961">
                  <c:v>5.03</c:v>
                </c:pt>
                <c:pt idx="1962">
                  <c:v>5.09</c:v>
                </c:pt>
                <c:pt idx="1963">
                  <c:v>5.13</c:v>
                </c:pt>
                <c:pt idx="1964">
                  <c:v>5.1100000000000003</c:v>
                </c:pt>
                <c:pt idx="1965">
                  <c:v>5.05</c:v>
                </c:pt>
                <c:pt idx="1966">
                  <c:v>5.08</c:v>
                </c:pt>
                <c:pt idx="1967">
                  <c:v>5.0199999999999996</c:v>
                </c:pt>
                <c:pt idx="1968">
                  <c:v>5.04</c:v>
                </c:pt>
                <c:pt idx="1969">
                  <c:v>4.96</c:v>
                </c:pt>
                <c:pt idx="1970">
                  <c:v>4.97</c:v>
                </c:pt>
                <c:pt idx="1971">
                  <c:v>4.9400000000000004</c:v>
                </c:pt>
                <c:pt idx="1972">
                  <c:v>4.92</c:v>
                </c:pt>
                <c:pt idx="1973">
                  <c:v>4.79</c:v>
                </c:pt>
                <c:pt idx="1974">
                  <c:v>4.8</c:v>
                </c:pt>
                <c:pt idx="1975">
                  <c:v>4.82</c:v>
                </c:pt>
                <c:pt idx="1976">
                  <c:v>4.78</c:v>
                </c:pt>
                <c:pt idx="1977">
                  <c:v>4.76</c:v>
                </c:pt>
                <c:pt idx="1978">
                  <c:v>4.7699999999999996</c:v>
                </c:pt>
                <c:pt idx="1979">
                  <c:v>4.71</c:v>
                </c:pt>
                <c:pt idx="1980">
                  <c:v>4.72</c:v>
                </c:pt>
                <c:pt idx="1981">
                  <c:v>4.7699999999999996</c:v>
                </c:pt>
                <c:pt idx="1982">
                  <c:v>4.84</c:v>
                </c:pt>
                <c:pt idx="1983">
                  <c:v>4.79</c:v>
                </c:pt>
                <c:pt idx="1984">
                  <c:v>4.8099999999999996</c:v>
                </c:pt>
                <c:pt idx="1985">
                  <c:v>4.78</c:v>
                </c:pt>
                <c:pt idx="1986">
                  <c:v>4.7300000000000004</c:v>
                </c:pt>
                <c:pt idx="1987">
                  <c:v>4.6900000000000004</c:v>
                </c:pt>
                <c:pt idx="1988">
                  <c:v>4.5999999999999996</c:v>
                </c:pt>
                <c:pt idx="1989">
                  <c:v>4.68</c:v>
                </c:pt>
                <c:pt idx="1990">
                  <c:v>4.6399999999999997</c:v>
                </c:pt>
                <c:pt idx="1991">
                  <c:v>4.5999999999999996</c:v>
                </c:pt>
                <c:pt idx="1992">
                  <c:v>4.63</c:v>
                </c:pt>
                <c:pt idx="1993">
                  <c:v>4.62</c:v>
                </c:pt>
                <c:pt idx="1994">
                  <c:v>4.63</c:v>
                </c:pt>
                <c:pt idx="1995">
                  <c:v>4.5999999999999996</c:v>
                </c:pt>
                <c:pt idx="1996">
                  <c:v>4.53</c:v>
                </c:pt>
                <c:pt idx="1997">
                  <c:v>4.57</c:v>
                </c:pt>
                <c:pt idx="1998">
                  <c:v>4.51</c:v>
                </c:pt>
                <c:pt idx="1999">
                  <c:v>4.54</c:v>
                </c:pt>
                <c:pt idx="2000" formatCode="General">
                  <c:v>#N/A</c:v>
                </c:pt>
                <c:pt idx="2001">
                  <c:v>4.5599999999999996</c:v>
                </c:pt>
                <c:pt idx="2002">
                  <c:v>4.4800000000000004</c:v>
                </c:pt>
                <c:pt idx="2003">
                  <c:v>4.51</c:v>
                </c:pt>
                <c:pt idx="2004">
                  <c:v>4.38</c:v>
                </c:pt>
                <c:pt idx="2005">
                  <c:v>4.34</c:v>
                </c:pt>
                <c:pt idx="2006">
                  <c:v>4.37</c:v>
                </c:pt>
                <c:pt idx="2007">
                  <c:v>4.41</c:v>
                </c:pt>
                <c:pt idx="2008">
                  <c:v>4.49</c:v>
                </c:pt>
                <c:pt idx="2009">
                  <c:v>4.47</c:v>
                </c:pt>
                <c:pt idx="2010">
                  <c:v>4.4800000000000004</c:v>
                </c:pt>
                <c:pt idx="2011">
                  <c:v>4.5</c:v>
                </c:pt>
                <c:pt idx="2012">
                  <c:v>4.53</c:v>
                </c:pt>
                <c:pt idx="2013">
                  <c:v>4.6900000000000004</c:v>
                </c:pt>
                <c:pt idx="2014">
                  <c:v>4.6399999999999997</c:v>
                </c:pt>
                <c:pt idx="2015">
                  <c:v>4.63</c:v>
                </c:pt>
                <c:pt idx="2016">
                  <c:v>4.63</c:v>
                </c:pt>
                <c:pt idx="2017">
                  <c:v>4.63</c:v>
                </c:pt>
                <c:pt idx="2018">
                  <c:v>4.58</c:v>
                </c:pt>
                <c:pt idx="2019">
                  <c:v>4.59</c:v>
                </c:pt>
                <c:pt idx="2020">
                  <c:v>4.5599999999999996</c:v>
                </c:pt>
                <c:pt idx="2021">
                  <c:v>4.54</c:v>
                </c:pt>
                <c:pt idx="2022">
                  <c:v>4.55</c:v>
                </c:pt>
                <c:pt idx="2023">
                  <c:v>4.54</c:v>
                </c:pt>
                <c:pt idx="2024">
                  <c:v>4.6500000000000004</c:v>
                </c:pt>
                <c:pt idx="2025" formatCode="General">
                  <c:v>#N/A</c:v>
                </c:pt>
                <c:pt idx="2026">
                  <c:v>4.67</c:v>
                </c:pt>
                <c:pt idx="2027">
                  <c:v>4.6500000000000004</c:v>
                </c:pt>
                <c:pt idx="2028">
                  <c:v>4.66</c:v>
                </c:pt>
                <c:pt idx="2029">
                  <c:v>4.7</c:v>
                </c:pt>
                <c:pt idx="2030">
                  <c:v>4.6900000000000004</c:v>
                </c:pt>
                <c:pt idx="2031">
                  <c:v>4.66</c:v>
                </c:pt>
                <c:pt idx="2032">
                  <c:v>4.57</c:v>
                </c:pt>
                <c:pt idx="2033">
                  <c:v>4.5199999999999996</c:v>
                </c:pt>
                <c:pt idx="2034">
                  <c:v>4.41</c:v>
                </c:pt>
                <c:pt idx="2035">
                  <c:v>4.42</c:v>
                </c:pt>
                <c:pt idx="2036">
                  <c:v>4.41</c:v>
                </c:pt>
                <c:pt idx="2037">
                  <c:v>4.3600000000000003</c:v>
                </c:pt>
                <c:pt idx="2038">
                  <c:v>4.37</c:v>
                </c:pt>
                <c:pt idx="2039">
                  <c:v>4.41</c:v>
                </c:pt>
                <c:pt idx="2040">
                  <c:v>4.3899999999999997</c:v>
                </c:pt>
                <c:pt idx="2041">
                  <c:v>4.4000000000000004</c:v>
                </c:pt>
                <c:pt idx="2042">
                  <c:v>4.4800000000000004</c:v>
                </c:pt>
                <c:pt idx="2043">
                  <c:v>4.3600000000000003</c:v>
                </c:pt>
                <c:pt idx="2044">
                  <c:v>4.3099999999999996</c:v>
                </c:pt>
                <c:pt idx="2045">
                  <c:v>4.3499999999999996</c:v>
                </c:pt>
                <c:pt idx="2046">
                  <c:v>4.38</c:v>
                </c:pt>
                <c:pt idx="2047">
                  <c:v>4.34</c:v>
                </c:pt>
                <c:pt idx="2048">
                  <c:v>4.28</c:v>
                </c:pt>
                <c:pt idx="2049">
                  <c:v>4.2300000000000004</c:v>
                </c:pt>
                <c:pt idx="2050" formatCode="General">
                  <c:v>#N/A</c:v>
                </c:pt>
                <c:pt idx="2051">
                  <c:v>4.26</c:v>
                </c:pt>
                <c:pt idx="2052">
                  <c:v>4.28</c:v>
                </c:pt>
                <c:pt idx="2053">
                  <c:v>4.17</c:v>
                </c:pt>
                <c:pt idx="2054">
                  <c:v>4.1500000000000004</c:v>
                </c:pt>
                <c:pt idx="2055">
                  <c:v>4.07</c:v>
                </c:pt>
                <c:pt idx="2056">
                  <c:v>4.0599999999999996</c:v>
                </c:pt>
                <c:pt idx="2057">
                  <c:v>4</c:v>
                </c:pt>
                <c:pt idx="2058" formatCode="General">
                  <c:v>#N/A</c:v>
                </c:pt>
                <c:pt idx="2059">
                  <c:v>4.01</c:v>
                </c:pt>
                <c:pt idx="2060">
                  <c:v>3.83</c:v>
                </c:pt>
                <c:pt idx="2061">
                  <c:v>3.95</c:v>
                </c:pt>
                <c:pt idx="2062">
                  <c:v>4.03</c:v>
                </c:pt>
                <c:pt idx="2063">
                  <c:v>3.94</c:v>
                </c:pt>
                <c:pt idx="2064">
                  <c:v>3.97</c:v>
                </c:pt>
                <c:pt idx="2065">
                  <c:v>3.89</c:v>
                </c:pt>
                <c:pt idx="2066">
                  <c:v>3.89</c:v>
                </c:pt>
                <c:pt idx="2067">
                  <c:v>3.92</c:v>
                </c:pt>
                <c:pt idx="2068">
                  <c:v>4.0199999999999996</c:v>
                </c:pt>
                <c:pt idx="2069">
                  <c:v>4.12</c:v>
                </c:pt>
                <c:pt idx="2070">
                  <c:v>4.1500000000000004</c:v>
                </c:pt>
                <c:pt idx="2071">
                  <c:v>3.98</c:v>
                </c:pt>
                <c:pt idx="2072">
                  <c:v>4.05</c:v>
                </c:pt>
                <c:pt idx="2073">
                  <c:v>4.18</c:v>
                </c:pt>
                <c:pt idx="2074">
                  <c:v>4.24</c:v>
                </c:pt>
                <c:pt idx="2075">
                  <c:v>4.2</c:v>
                </c:pt>
                <c:pt idx="2076">
                  <c:v>4.1399999999999997</c:v>
                </c:pt>
                <c:pt idx="2077">
                  <c:v>4.0599999999999996</c:v>
                </c:pt>
                <c:pt idx="2078">
                  <c:v>4.04</c:v>
                </c:pt>
                <c:pt idx="2079">
                  <c:v>4.18</c:v>
                </c:pt>
                <c:pt idx="2080">
                  <c:v>4.2300000000000004</c:v>
                </c:pt>
                <c:pt idx="2081" formatCode="General">
                  <c:v>#N/A</c:v>
                </c:pt>
                <c:pt idx="2082">
                  <c:v>4.3</c:v>
                </c:pt>
                <c:pt idx="2083">
                  <c:v>4.21</c:v>
                </c:pt>
                <c:pt idx="2084">
                  <c:v>4.1100000000000003</c:v>
                </c:pt>
                <c:pt idx="2085">
                  <c:v>4.04</c:v>
                </c:pt>
                <c:pt idx="2086" formatCode="General">
                  <c:v>#N/A</c:v>
                </c:pt>
                <c:pt idx="2087">
                  <c:v>3.91</c:v>
                </c:pt>
                <c:pt idx="2088">
                  <c:v>3.91</c:v>
                </c:pt>
                <c:pt idx="2089">
                  <c:v>3.88</c:v>
                </c:pt>
                <c:pt idx="2090">
                  <c:v>3.86</c:v>
                </c:pt>
                <c:pt idx="2091">
                  <c:v>3.86</c:v>
                </c:pt>
                <c:pt idx="2092">
                  <c:v>3.82</c:v>
                </c:pt>
                <c:pt idx="2093">
                  <c:v>3.91</c:v>
                </c:pt>
                <c:pt idx="2094">
                  <c:v>3.82</c:v>
                </c:pt>
                <c:pt idx="2095">
                  <c:v>3.81</c:v>
                </c:pt>
                <c:pt idx="2096">
                  <c:v>3.72</c:v>
                </c:pt>
                <c:pt idx="2097">
                  <c:v>3.74</c:v>
                </c:pt>
                <c:pt idx="2098">
                  <c:v>3.66</c:v>
                </c:pt>
                <c:pt idx="2099">
                  <c:v>3.66</c:v>
                </c:pt>
                <c:pt idx="2100" formatCode="General">
                  <c:v>#N/A</c:v>
                </c:pt>
                <c:pt idx="2101">
                  <c:v>3.52</c:v>
                </c:pt>
                <c:pt idx="2102">
                  <c:v>3.51</c:v>
                </c:pt>
                <c:pt idx="2103">
                  <c:v>3.68</c:v>
                </c:pt>
                <c:pt idx="2104">
                  <c:v>3.61</c:v>
                </c:pt>
                <c:pt idx="2105">
                  <c:v>3.61</c:v>
                </c:pt>
                <c:pt idx="2106">
                  <c:v>3.69</c:v>
                </c:pt>
                <c:pt idx="2107">
                  <c:v>3.78</c:v>
                </c:pt>
                <c:pt idx="2108">
                  <c:v>3.67</c:v>
                </c:pt>
                <c:pt idx="2109">
                  <c:v>3.62</c:v>
                </c:pt>
                <c:pt idx="2110">
                  <c:v>3.68</c:v>
                </c:pt>
                <c:pt idx="2111">
                  <c:v>3.61</c:v>
                </c:pt>
                <c:pt idx="2112">
                  <c:v>3.61</c:v>
                </c:pt>
                <c:pt idx="2113">
                  <c:v>3.74</c:v>
                </c:pt>
                <c:pt idx="2114">
                  <c:v>3.64</c:v>
                </c:pt>
                <c:pt idx="2115">
                  <c:v>3.62</c:v>
                </c:pt>
                <c:pt idx="2116">
                  <c:v>3.66</c:v>
                </c:pt>
                <c:pt idx="2117">
                  <c:v>3.7</c:v>
                </c:pt>
                <c:pt idx="2118">
                  <c:v>3.85</c:v>
                </c:pt>
                <c:pt idx="2119">
                  <c:v>3.76</c:v>
                </c:pt>
                <c:pt idx="2120" formatCode="General">
                  <c:v>#N/A</c:v>
                </c:pt>
                <c:pt idx="2121">
                  <c:v>3.89</c:v>
                </c:pt>
                <c:pt idx="2122">
                  <c:v>3.93</c:v>
                </c:pt>
                <c:pt idx="2123">
                  <c:v>3.77</c:v>
                </c:pt>
                <c:pt idx="2124">
                  <c:v>3.79</c:v>
                </c:pt>
                <c:pt idx="2125">
                  <c:v>3.91</c:v>
                </c:pt>
                <c:pt idx="2126">
                  <c:v>3.88</c:v>
                </c:pt>
                <c:pt idx="2127">
                  <c:v>3.85</c:v>
                </c:pt>
                <c:pt idx="2128">
                  <c:v>3.71</c:v>
                </c:pt>
                <c:pt idx="2129">
                  <c:v>3.53</c:v>
                </c:pt>
                <c:pt idx="2130">
                  <c:v>3.54</c:v>
                </c:pt>
                <c:pt idx="2131">
                  <c:v>3.63</c:v>
                </c:pt>
                <c:pt idx="2132">
                  <c:v>3.7</c:v>
                </c:pt>
                <c:pt idx="2133">
                  <c:v>3.62</c:v>
                </c:pt>
                <c:pt idx="2134">
                  <c:v>3.56</c:v>
                </c:pt>
                <c:pt idx="2135">
                  <c:v>3.46</c:v>
                </c:pt>
                <c:pt idx="2136">
                  <c:v>3.6</c:v>
                </c:pt>
                <c:pt idx="2137">
                  <c:v>3.49</c:v>
                </c:pt>
                <c:pt idx="2138">
                  <c:v>3.56</c:v>
                </c:pt>
                <c:pt idx="2139">
                  <c:v>3.44</c:v>
                </c:pt>
                <c:pt idx="2140">
                  <c:v>3.34</c:v>
                </c:pt>
                <c:pt idx="2141">
                  <c:v>3.48</c:v>
                </c:pt>
                <c:pt idx="2142">
                  <c:v>3.38</c:v>
                </c:pt>
                <c:pt idx="2143">
                  <c:v>3.34</c:v>
                </c:pt>
                <c:pt idx="2144" formatCode="General">
                  <c:v>#N/A</c:v>
                </c:pt>
                <c:pt idx="2145">
                  <c:v>3.56</c:v>
                </c:pt>
                <c:pt idx="2146">
                  <c:v>3.51</c:v>
                </c:pt>
                <c:pt idx="2147">
                  <c:v>3.51</c:v>
                </c:pt>
                <c:pt idx="2148">
                  <c:v>3.56</c:v>
                </c:pt>
                <c:pt idx="2149">
                  <c:v>3.47</c:v>
                </c:pt>
                <c:pt idx="2150">
                  <c:v>3.45</c:v>
                </c:pt>
                <c:pt idx="2151">
                  <c:v>3.57</c:v>
                </c:pt>
                <c:pt idx="2152">
                  <c:v>3.6</c:v>
                </c:pt>
                <c:pt idx="2153">
                  <c:v>3.61</c:v>
                </c:pt>
                <c:pt idx="2154">
                  <c:v>3.5</c:v>
                </c:pt>
                <c:pt idx="2155">
                  <c:v>3.57</c:v>
                </c:pt>
                <c:pt idx="2156">
                  <c:v>3.58</c:v>
                </c:pt>
                <c:pt idx="2157">
                  <c:v>3.49</c:v>
                </c:pt>
                <c:pt idx="2158">
                  <c:v>3.55</c:v>
                </c:pt>
                <c:pt idx="2159">
                  <c:v>3.49</c:v>
                </c:pt>
                <c:pt idx="2160">
                  <c:v>3.53</c:v>
                </c:pt>
                <c:pt idx="2161">
                  <c:v>3.6</c:v>
                </c:pt>
                <c:pt idx="2162">
                  <c:v>3.72</c:v>
                </c:pt>
                <c:pt idx="2163">
                  <c:v>3.75</c:v>
                </c:pt>
                <c:pt idx="2164">
                  <c:v>3.77</c:v>
                </c:pt>
                <c:pt idx="2165">
                  <c:v>3.75</c:v>
                </c:pt>
                <c:pt idx="2166">
                  <c:v>3.74</c:v>
                </c:pt>
                <c:pt idx="2167">
                  <c:v>3.77</c:v>
                </c:pt>
                <c:pt idx="2168">
                  <c:v>3.87</c:v>
                </c:pt>
                <c:pt idx="2169">
                  <c:v>3.91</c:v>
                </c:pt>
                <c:pt idx="2170">
                  <c:v>3.86</c:v>
                </c:pt>
                <c:pt idx="2171">
                  <c:v>3.85</c:v>
                </c:pt>
                <c:pt idx="2172">
                  <c:v>3.77</c:v>
                </c:pt>
                <c:pt idx="2173">
                  <c:v>3.78</c:v>
                </c:pt>
                <c:pt idx="2174">
                  <c:v>3.89</c:v>
                </c:pt>
                <c:pt idx="2175">
                  <c:v>3.88</c:v>
                </c:pt>
                <c:pt idx="2176">
                  <c:v>3.93</c:v>
                </c:pt>
                <c:pt idx="2177">
                  <c:v>3.87</c:v>
                </c:pt>
                <c:pt idx="2178">
                  <c:v>3.79</c:v>
                </c:pt>
                <c:pt idx="2179">
                  <c:v>3.77</c:v>
                </c:pt>
                <c:pt idx="2180">
                  <c:v>3.78</c:v>
                </c:pt>
                <c:pt idx="2181">
                  <c:v>3.9</c:v>
                </c:pt>
                <c:pt idx="2182">
                  <c:v>3.92</c:v>
                </c:pt>
                <c:pt idx="2183">
                  <c:v>3.83</c:v>
                </c:pt>
                <c:pt idx="2184">
                  <c:v>3.85</c:v>
                </c:pt>
                <c:pt idx="2185">
                  <c:v>3.83</c:v>
                </c:pt>
                <c:pt idx="2186">
                  <c:v>3.78</c:v>
                </c:pt>
                <c:pt idx="2187">
                  <c:v>3.81</c:v>
                </c:pt>
                <c:pt idx="2188">
                  <c:v>3.92</c:v>
                </c:pt>
                <c:pt idx="2189">
                  <c:v>3.85</c:v>
                </c:pt>
                <c:pt idx="2190" formatCode="General">
                  <c:v>#N/A</c:v>
                </c:pt>
                <c:pt idx="2191">
                  <c:v>3.93</c:v>
                </c:pt>
                <c:pt idx="2192">
                  <c:v>4.03</c:v>
                </c:pt>
                <c:pt idx="2193">
                  <c:v>4.08</c:v>
                </c:pt>
                <c:pt idx="2194">
                  <c:v>4.0599999999999996</c:v>
                </c:pt>
                <c:pt idx="2195">
                  <c:v>3.98</c:v>
                </c:pt>
                <c:pt idx="2196">
                  <c:v>3.92</c:v>
                </c:pt>
                <c:pt idx="2197">
                  <c:v>3.98</c:v>
                </c:pt>
                <c:pt idx="2198">
                  <c:v>4.0599999999999996</c:v>
                </c:pt>
                <c:pt idx="2199">
                  <c:v>3.94</c:v>
                </c:pt>
                <c:pt idx="2200">
                  <c:v>4.0199999999999996</c:v>
                </c:pt>
                <c:pt idx="2201">
                  <c:v>4.1100000000000003</c:v>
                </c:pt>
                <c:pt idx="2202">
                  <c:v>4.0999999999999996</c:v>
                </c:pt>
                <c:pt idx="2203">
                  <c:v>4.2300000000000004</c:v>
                </c:pt>
                <c:pt idx="2204">
                  <c:v>4.2699999999999996</c:v>
                </c:pt>
                <c:pt idx="2205">
                  <c:v>4.25</c:v>
                </c:pt>
                <c:pt idx="2206">
                  <c:v>4.2300000000000004</c:v>
                </c:pt>
                <c:pt idx="2207">
                  <c:v>4.16</c:v>
                </c:pt>
                <c:pt idx="2208">
                  <c:v>4.22</c:v>
                </c:pt>
                <c:pt idx="2209">
                  <c:v>4.16</c:v>
                </c:pt>
                <c:pt idx="2210">
                  <c:v>4.1900000000000004</c:v>
                </c:pt>
                <c:pt idx="2211">
                  <c:v>4.0999999999999996</c:v>
                </c:pt>
                <c:pt idx="2212">
                  <c:v>4.12</c:v>
                </c:pt>
                <c:pt idx="2213">
                  <c:v>4.07</c:v>
                </c:pt>
                <c:pt idx="2214">
                  <c:v>3.99</c:v>
                </c:pt>
                <c:pt idx="2215">
                  <c:v>3.99</c:v>
                </c:pt>
                <c:pt idx="2216">
                  <c:v>4.01</c:v>
                </c:pt>
                <c:pt idx="2217">
                  <c:v>3.99</c:v>
                </c:pt>
                <c:pt idx="2218">
                  <c:v>3.99</c:v>
                </c:pt>
                <c:pt idx="2219" formatCode="General">
                  <c:v>#N/A</c:v>
                </c:pt>
                <c:pt idx="2220">
                  <c:v>3.95</c:v>
                </c:pt>
                <c:pt idx="2221">
                  <c:v>3.91</c:v>
                </c:pt>
                <c:pt idx="2222">
                  <c:v>3.85</c:v>
                </c:pt>
                <c:pt idx="2223">
                  <c:v>3.83</c:v>
                </c:pt>
                <c:pt idx="2224">
                  <c:v>3.96</c:v>
                </c:pt>
                <c:pt idx="2225">
                  <c:v>3.9</c:v>
                </c:pt>
                <c:pt idx="2226">
                  <c:v>3.87</c:v>
                </c:pt>
                <c:pt idx="2227">
                  <c:v>3.97</c:v>
                </c:pt>
                <c:pt idx="2228">
                  <c:v>4.07</c:v>
                </c:pt>
                <c:pt idx="2229">
                  <c:v>4.1100000000000003</c:v>
                </c:pt>
                <c:pt idx="2230">
                  <c:v>4.09</c:v>
                </c:pt>
                <c:pt idx="2231">
                  <c:v>4.1399999999999997</c:v>
                </c:pt>
                <c:pt idx="2232">
                  <c:v>4.16</c:v>
                </c:pt>
                <c:pt idx="2233">
                  <c:v>4.03</c:v>
                </c:pt>
                <c:pt idx="2234">
                  <c:v>4.13</c:v>
                </c:pt>
                <c:pt idx="2235">
                  <c:v>4.0599999999999996</c:v>
                </c:pt>
                <c:pt idx="2236">
                  <c:v>4.09</c:v>
                </c:pt>
                <c:pt idx="2237">
                  <c:v>4.07</c:v>
                </c:pt>
                <c:pt idx="2238">
                  <c:v>3.99</c:v>
                </c:pt>
                <c:pt idx="2239">
                  <c:v>3.97</c:v>
                </c:pt>
                <c:pt idx="2240">
                  <c:v>3.98</c:v>
                </c:pt>
                <c:pt idx="2241">
                  <c:v>4.04</c:v>
                </c:pt>
                <c:pt idx="2242">
                  <c:v>4.0599999999999996</c:v>
                </c:pt>
                <c:pt idx="2243">
                  <c:v>3.92</c:v>
                </c:pt>
                <c:pt idx="2244">
                  <c:v>3.94</c:v>
                </c:pt>
                <c:pt idx="2245">
                  <c:v>3.99</c:v>
                </c:pt>
                <c:pt idx="2246">
                  <c:v>3.91</c:v>
                </c:pt>
                <c:pt idx="2247">
                  <c:v>3.94</c:v>
                </c:pt>
                <c:pt idx="2248">
                  <c:v>3.89</c:v>
                </c:pt>
                <c:pt idx="2249">
                  <c:v>3.84</c:v>
                </c:pt>
                <c:pt idx="2250">
                  <c:v>3.82</c:v>
                </c:pt>
                <c:pt idx="2251">
                  <c:v>3.83</c:v>
                </c:pt>
                <c:pt idx="2252">
                  <c:v>3.79</c:v>
                </c:pt>
                <c:pt idx="2253">
                  <c:v>3.84</c:v>
                </c:pt>
                <c:pt idx="2254">
                  <c:v>3.87</c:v>
                </c:pt>
                <c:pt idx="2255">
                  <c:v>3.79</c:v>
                </c:pt>
                <c:pt idx="2256">
                  <c:v>3.79</c:v>
                </c:pt>
                <c:pt idx="2257">
                  <c:v>3.77</c:v>
                </c:pt>
                <c:pt idx="2258">
                  <c:v>3.79</c:v>
                </c:pt>
                <c:pt idx="2259">
                  <c:v>3.83</c:v>
                </c:pt>
                <c:pt idx="2260" formatCode="General">
                  <c:v>#N/A</c:v>
                </c:pt>
                <c:pt idx="2261">
                  <c:v>3.74</c:v>
                </c:pt>
                <c:pt idx="2262">
                  <c:v>3.71</c:v>
                </c:pt>
                <c:pt idx="2263">
                  <c:v>3.64</c:v>
                </c:pt>
                <c:pt idx="2264">
                  <c:v>3.66</c:v>
                </c:pt>
                <c:pt idx="2265">
                  <c:v>3.66</c:v>
                </c:pt>
                <c:pt idx="2266">
                  <c:v>3.62</c:v>
                </c:pt>
                <c:pt idx="2267">
                  <c:v>3.65</c:v>
                </c:pt>
                <c:pt idx="2268">
                  <c:v>3.64</c:v>
                </c:pt>
                <c:pt idx="2269">
                  <c:v>3.74</c:v>
                </c:pt>
                <c:pt idx="2270">
                  <c:v>3.47</c:v>
                </c:pt>
                <c:pt idx="2271">
                  <c:v>3.48</c:v>
                </c:pt>
                <c:pt idx="2272">
                  <c:v>3.41</c:v>
                </c:pt>
                <c:pt idx="2273">
                  <c:v>3.54</c:v>
                </c:pt>
                <c:pt idx="2274">
                  <c:v>3.78</c:v>
                </c:pt>
                <c:pt idx="2275">
                  <c:v>3.83</c:v>
                </c:pt>
                <c:pt idx="2276">
                  <c:v>3.85</c:v>
                </c:pt>
                <c:pt idx="2277">
                  <c:v>3.8</c:v>
                </c:pt>
                <c:pt idx="2278">
                  <c:v>3.88</c:v>
                </c:pt>
                <c:pt idx="2279">
                  <c:v>3.85</c:v>
                </c:pt>
                <c:pt idx="2280">
                  <c:v>3.61</c:v>
                </c:pt>
                <c:pt idx="2281">
                  <c:v>3.85</c:v>
                </c:pt>
                <c:pt idx="2282">
                  <c:v>3.77</c:v>
                </c:pt>
                <c:pt idx="2283">
                  <c:v>3.66</c:v>
                </c:pt>
                <c:pt idx="2284">
                  <c:v>3.63</c:v>
                </c:pt>
                <c:pt idx="2285">
                  <c:v>3.48</c:v>
                </c:pt>
                <c:pt idx="2286">
                  <c:v>3.5</c:v>
                </c:pt>
                <c:pt idx="2287">
                  <c:v>3.72</c:v>
                </c:pt>
                <c:pt idx="2288">
                  <c:v>3.84</c:v>
                </c:pt>
                <c:pt idx="2289">
                  <c:v>3.89</c:v>
                </c:pt>
                <c:pt idx="2290" formatCode="General">
                  <c:v>#N/A</c:v>
                </c:pt>
                <c:pt idx="2291">
                  <c:v>4.08</c:v>
                </c:pt>
                <c:pt idx="2292">
                  <c:v>4.04</c:v>
                </c:pt>
                <c:pt idx="2293">
                  <c:v>3.99</c:v>
                </c:pt>
                <c:pt idx="2294">
                  <c:v>3.98</c:v>
                </c:pt>
                <c:pt idx="2295">
                  <c:v>3.91</c:v>
                </c:pt>
                <c:pt idx="2296">
                  <c:v>3.76</c:v>
                </c:pt>
                <c:pt idx="2297">
                  <c:v>3.65</c:v>
                </c:pt>
                <c:pt idx="2298">
                  <c:v>3.63</c:v>
                </c:pt>
                <c:pt idx="2299">
                  <c:v>3.76</c:v>
                </c:pt>
                <c:pt idx="2300">
                  <c:v>3.79</c:v>
                </c:pt>
                <c:pt idx="2301">
                  <c:v>3.89</c:v>
                </c:pt>
                <c:pt idx="2302">
                  <c:v>3.93</c:v>
                </c:pt>
                <c:pt idx="2303">
                  <c:v>4</c:v>
                </c:pt>
                <c:pt idx="2304">
                  <c:v>4.01</c:v>
                </c:pt>
                <c:pt idx="2305">
                  <c:v>3.96</c:v>
                </c:pt>
                <c:pt idx="2306">
                  <c:v>3.81</c:v>
                </c:pt>
                <c:pt idx="2307">
                  <c:v>3.73</c:v>
                </c:pt>
                <c:pt idx="2308">
                  <c:v>3.75</c:v>
                </c:pt>
                <c:pt idx="2309">
                  <c:v>3.83</c:v>
                </c:pt>
                <c:pt idx="2310">
                  <c:v>3.82</c:v>
                </c:pt>
                <c:pt idx="2311" formatCode="General">
                  <c:v>#N/A</c:v>
                </c:pt>
                <c:pt idx="2312">
                  <c:v>3.75</c:v>
                </c:pt>
                <c:pt idx="2313">
                  <c:v>3.84</c:v>
                </c:pt>
                <c:pt idx="2314">
                  <c:v>3.72</c:v>
                </c:pt>
                <c:pt idx="2315">
                  <c:v>3.68</c:v>
                </c:pt>
                <c:pt idx="2316">
                  <c:v>3.53</c:v>
                </c:pt>
                <c:pt idx="2317">
                  <c:v>3.38</c:v>
                </c:pt>
                <c:pt idx="2318">
                  <c:v>3.1</c:v>
                </c:pt>
                <c:pt idx="2319">
                  <c:v>3.2</c:v>
                </c:pt>
                <c:pt idx="2320">
                  <c:v>3.35</c:v>
                </c:pt>
                <c:pt idx="2321">
                  <c:v>3.11</c:v>
                </c:pt>
                <c:pt idx="2322">
                  <c:v>2.99</c:v>
                </c:pt>
                <c:pt idx="2323" formatCode="General">
                  <c:v>#N/A</c:v>
                </c:pt>
                <c:pt idx="2324">
                  <c:v>2.93</c:v>
                </c:pt>
                <c:pt idx="2325">
                  <c:v>2.72</c:v>
                </c:pt>
                <c:pt idx="2326">
                  <c:v>2.68</c:v>
                </c:pt>
                <c:pt idx="2327">
                  <c:v>2.67</c:v>
                </c:pt>
                <c:pt idx="2328">
                  <c:v>2.5499999999999998</c:v>
                </c:pt>
                <c:pt idx="2329">
                  <c:v>2.67</c:v>
                </c:pt>
                <c:pt idx="2330">
                  <c:v>2.77</c:v>
                </c:pt>
                <c:pt idx="2331">
                  <c:v>2.67</c:v>
                </c:pt>
                <c:pt idx="2332">
                  <c:v>2.69</c:v>
                </c:pt>
                <c:pt idx="2333">
                  <c:v>2.64</c:v>
                </c:pt>
                <c:pt idx="2334">
                  <c:v>2.6</c:v>
                </c:pt>
                <c:pt idx="2335">
                  <c:v>2.5299999999999998</c:v>
                </c:pt>
                <c:pt idx="2336">
                  <c:v>2.37</c:v>
                </c:pt>
                <c:pt idx="2337">
                  <c:v>2.2000000000000002</c:v>
                </c:pt>
                <c:pt idx="2338">
                  <c:v>2.08</c:v>
                </c:pt>
                <c:pt idx="2339">
                  <c:v>2.13</c:v>
                </c:pt>
                <c:pt idx="2340">
                  <c:v>2.16</c:v>
                </c:pt>
                <c:pt idx="2341">
                  <c:v>2.1800000000000002</c:v>
                </c:pt>
                <c:pt idx="2342">
                  <c:v>2.2000000000000002</c:v>
                </c:pt>
                <c:pt idx="2343" formatCode="General">
                  <c:v>#N/A</c:v>
                </c:pt>
                <c:pt idx="2344">
                  <c:v>2.16</c:v>
                </c:pt>
                <c:pt idx="2345">
                  <c:v>2.13</c:v>
                </c:pt>
                <c:pt idx="2346">
                  <c:v>2.11</c:v>
                </c:pt>
                <c:pt idx="2347">
                  <c:v>2.25</c:v>
                </c:pt>
                <c:pt idx="2348" formatCode="General">
                  <c:v>#N/A</c:v>
                </c:pt>
                <c:pt idx="2349">
                  <c:v>2.46</c:v>
                </c:pt>
                <c:pt idx="2350">
                  <c:v>2.4900000000000002</c:v>
                </c:pt>
                <c:pt idx="2351">
                  <c:v>2.5099999999999998</c:v>
                </c:pt>
                <c:pt idx="2352">
                  <c:v>2.52</c:v>
                </c:pt>
                <c:pt idx="2353">
                  <c:v>2.4700000000000002</c:v>
                </c:pt>
                <c:pt idx="2354">
                  <c:v>2.4300000000000002</c:v>
                </c:pt>
                <c:pt idx="2355">
                  <c:v>2.34</c:v>
                </c:pt>
                <c:pt idx="2356">
                  <c:v>2.33</c:v>
                </c:pt>
                <c:pt idx="2357">
                  <c:v>2.2400000000000002</c:v>
                </c:pt>
                <c:pt idx="2358">
                  <c:v>2.23</c:v>
                </c:pt>
                <c:pt idx="2359">
                  <c:v>2.36</c:v>
                </c:pt>
                <c:pt idx="2360" formatCode="General">
                  <c:v>#N/A</c:v>
                </c:pt>
                <c:pt idx="2361">
                  <c:v>2.4</c:v>
                </c:pt>
                <c:pt idx="2362">
                  <c:v>2.56</c:v>
                </c:pt>
                <c:pt idx="2363">
                  <c:v>2.62</c:v>
                </c:pt>
                <c:pt idx="2364">
                  <c:v>2.65</c:v>
                </c:pt>
                <c:pt idx="2365">
                  <c:v>2.7</c:v>
                </c:pt>
                <c:pt idx="2366">
                  <c:v>2.59</c:v>
                </c:pt>
                <c:pt idx="2367">
                  <c:v>2.71</c:v>
                </c:pt>
                <c:pt idx="2368">
                  <c:v>2.87</c:v>
                </c:pt>
                <c:pt idx="2369">
                  <c:v>2.87</c:v>
                </c:pt>
                <c:pt idx="2370">
                  <c:v>2.76</c:v>
                </c:pt>
                <c:pt idx="2371">
                  <c:v>2.89</c:v>
                </c:pt>
                <c:pt idx="2372">
                  <c:v>2.95</c:v>
                </c:pt>
                <c:pt idx="2373">
                  <c:v>2.95</c:v>
                </c:pt>
                <c:pt idx="2374">
                  <c:v>3.05</c:v>
                </c:pt>
                <c:pt idx="2375">
                  <c:v>3.07</c:v>
                </c:pt>
                <c:pt idx="2376">
                  <c:v>2.9</c:v>
                </c:pt>
                <c:pt idx="2377">
                  <c:v>2.78</c:v>
                </c:pt>
                <c:pt idx="2378">
                  <c:v>2.75</c:v>
                </c:pt>
                <c:pt idx="2379">
                  <c:v>2.89</c:v>
                </c:pt>
                <c:pt idx="2380" formatCode="General">
                  <c:v>#N/A</c:v>
                </c:pt>
                <c:pt idx="2381">
                  <c:v>2.64</c:v>
                </c:pt>
                <c:pt idx="2382">
                  <c:v>2.74</c:v>
                </c:pt>
                <c:pt idx="2383">
                  <c:v>2.85</c:v>
                </c:pt>
                <c:pt idx="2384">
                  <c:v>2.78</c:v>
                </c:pt>
                <c:pt idx="2385">
                  <c:v>2.78</c:v>
                </c:pt>
                <c:pt idx="2386">
                  <c:v>2.8</c:v>
                </c:pt>
                <c:pt idx="2387">
                  <c:v>2.95</c:v>
                </c:pt>
                <c:pt idx="2388">
                  <c:v>2.98</c:v>
                </c:pt>
                <c:pt idx="2389">
                  <c:v>3.02</c:v>
                </c:pt>
                <c:pt idx="2390">
                  <c:v>2.91</c:v>
                </c:pt>
                <c:pt idx="2391">
                  <c:v>2.93</c:v>
                </c:pt>
                <c:pt idx="2392">
                  <c:v>3.01</c:v>
                </c:pt>
                <c:pt idx="2393">
                  <c:v>2.83</c:v>
                </c:pt>
                <c:pt idx="2394">
                  <c:v>2.83</c:v>
                </c:pt>
                <c:pt idx="2395">
                  <c:v>2.89</c:v>
                </c:pt>
                <c:pt idx="2396">
                  <c:v>2.99</c:v>
                </c:pt>
                <c:pt idx="2397">
                  <c:v>2.95</c:v>
                </c:pt>
                <c:pt idx="2398">
                  <c:v>2.89</c:v>
                </c:pt>
                <c:pt idx="2399">
                  <c:v>2.89</c:v>
                </c:pt>
                <c:pt idx="2400">
                  <c:v>2.97</c:v>
                </c:pt>
                <c:pt idx="2401">
                  <c:v>3.02</c:v>
                </c:pt>
                <c:pt idx="2402">
                  <c:v>2.5099999999999998</c:v>
                </c:pt>
                <c:pt idx="2403">
                  <c:v>2.61</c:v>
                </c:pt>
                <c:pt idx="2404">
                  <c:v>2.65</c:v>
                </c:pt>
                <c:pt idx="2405">
                  <c:v>2.68</c:v>
                </c:pt>
                <c:pt idx="2406">
                  <c:v>2.68</c:v>
                </c:pt>
                <c:pt idx="2407">
                  <c:v>2.81</c:v>
                </c:pt>
                <c:pt idx="2408">
                  <c:v>2.76</c:v>
                </c:pt>
                <c:pt idx="2409">
                  <c:v>2.78</c:v>
                </c:pt>
                <c:pt idx="2410">
                  <c:v>2.73</c:v>
                </c:pt>
                <c:pt idx="2411">
                  <c:v>2.71</c:v>
                </c:pt>
                <c:pt idx="2412">
                  <c:v>2.68</c:v>
                </c:pt>
                <c:pt idx="2413">
                  <c:v>2.77</c:v>
                </c:pt>
                <c:pt idx="2414">
                  <c:v>2.91</c:v>
                </c:pt>
                <c:pt idx="2415">
                  <c:v>2.95</c:v>
                </c:pt>
                <c:pt idx="2416">
                  <c:v>2.93</c:v>
                </c:pt>
                <c:pt idx="2417">
                  <c:v>2.86</c:v>
                </c:pt>
                <c:pt idx="2418">
                  <c:v>2.96</c:v>
                </c:pt>
                <c:pt idx="2419" formatCode="General">
                  <c:v>#N/A</c:v>
                </c:pt>
                <c:pt idx="2420">
                  <c:v>2.88</c:v>
                </c:pt>
                <c:pt idx="2421">
                  <c:v>2.8</c:v>
                </c:pt>
                <c:pt idx="2422">
                  <c:v>2.82</c:v>
                </c:pt>
                <c:pt idx="2423">
                  <c:v>2.86</c:v>
                </c:pt>
                <c:pt idx="2424">
                  <c:v>2.98</c:v>
                </c:pt>
                <c:pt idx="2425">
                  <c:v>2.88</c:v>
                </c:pt>
                <c:pt idx="2426">
                  <c:v>2.94</c:v>
                </c:pt>
                <c:pt idx="2427">
                  <c:v>2.98</c:v>
                </c:pt>
                <c:pt idx="2428">
                  <c:v>2.96</c:v>
                </c:pt>
                <c:pt idx="2429">
                  <c:v>3.03</c:v>
                </c:pt>
                <c:pt idx="2430">
                  <c:v>2.95</c:v>
                </c:pt>
                <c:pt idx="2431">
                  <c:v>3.05</c:v>
                </c:pt>
                <c:pt idx="2432">
                  <c:v>3.12</c:v>
                </c:pt>
                <c:pt idx="2433">
                  <c:v>3.16</c:v>
                </c:pt>
                <c:pt idx="2434">
                  <c:v>3.21</c:v>
                </c:pt>
                <c:pt idx="2435">
                  <c:v>3.19</c:v>
                </c:pt>
                <c:pt idx="2436">
                  <c:v>3.2</c:v>
                </c:pt>
                <c:pt idx="2437">
                  <c:v>3.18</c:v>
                </c:pt>
                <c:pt idx="2438">
                  <c:v>3.29</c:v>
                </c:pt>
                <c:pt idx="2439">
                  <c:v>3.29</c:v>
                </c:pt>
                <c:pt idx="2440">
                  <c:v>3.17</c:v>
                </c:pt>
                <c:pt idx="2441">
                  <c:v>3.17</c:v>
                </c:pt>
                <c:pt idx="2442">
                  <c:v>3.11</c:v>
                </c:pt>
                <c:pt idx="2443">
                  <c:v>3.1</c:v>
                </c:pt>
                <c:pt idx="2444">
                  <c:v>3.14</c:v>
                </c:pt>
                <c:pt idx="2445">
                  <c:v>3.22</c:v>
                </c:pt>
                <c:pt idx="2446">
                  <c:v>3.25</c:v>
                </c:pt>
                <c:pt idx="2447">
                  <c:v>3.19</c:v>
                </c:pt>
                <c:pt idx="2448">
                  <c:v>3.35</c:v>
                </c:pt>
                <c:pt idx="2449">
                  <c:v>3.45</c:v>
                </c:pt>
                <c:pt idx="2450" formatCode="General">
                  <c:v>#N/A</c:v>
                </c:pt>
                <c:pt idx="2451">
                  <c:v>3.5</c:v>
                </c:pt>
                <c:pt idx="2452">
                  <c:v>3.71</c:v>
                </c:pt>
                <c:pt idx="2453">
                  <c:v>3.67</c:v>
                </c:pt>
                <c:pt idx="2454">
                  <c:v>3.47</c:v>
                </c:pt>
                <c:pt idx="2455">
                  <c:v>3.71</c:v>
                </c:pt>
                <c:pt idx="2456">
                  <c:v>3.65</c:v>
                </c:pt>
                <c:pt idx="2457">
                  <c:v>3.56</c:v>
                </c:pt>
                <c:pt idx="2458">
                  <c:v>3.72</c:v>
                </c:pt>
                <c:pt idx="2459">
                  <c:v>3.84</c:v>
                </c:pt>
                <c:pt idx="2460">
                  <c:v>3.91</c:v>
                </c:pt>
                <c:pt idx="2461">
                  <c:v>3.86</c:v>
                </c:pt>
                <c:pt idx="2462">
                  <c:v>3.98</c:v>
                </c:pt>
                <c:pt idx="2463">
                  <c:v>3.88</c:v>
                </c:pt>
                <c:pt idx="2464">
                  <c:v>3.81</c:v>
                </c:pt>
                <c:pt idx="2465">
                  <c:v>3.76</c:v>
                </c:pt>
                <c:pt idx="2466">
                  <c:v>3.67</c:v>
                </c:pt>
                <c:pt idx="2467">
                  <c:v>3.68</c:v>
                </c:pt>
                <c:pt idx="2468">
                  <c:v>3.86</c:v>
                </c:pt>
                <c:pt idx="2469">
                  <c:v>3.79</c:v>
                </c:pt>
                <c:pt idx="2470">
                  <c:v>3.72</c:v>
                </c:pt>
                <c:pt idx="2471">
                  <c:v>3.65</c:v>
                </c:pt>
                <c:pt idx="2472">
                  <c:v>3.72</c:v>
                </c:pt>
                <c:pt idx="2473">
                  <c:v>3.55</c:v>
                </c:pt>
                <c:pt idx="2474">
                  <c:v>3.52</c:v>
                </c:pt>
                <c:pt idx="2475">
                  <c:v>3.51</c:v>
                </c:pt>
                <c:pt idx="2476">
                  <c:v>3.53</c:v>
                </c:pt>
                <c:pt idx="2477">
                  <c:v>3.55</c:v>
                </c:pt>
                <c:pt idx="2478">
                  <c:v>3.51</c:v>
                </c:pt>
                <c:pt idx="2479" formatCode="General">
                  <c:v>#N/A</c:v>
                </c:pt>
                <c:pt idx="2480">
                  <c:v>3.52</c:v>
                </c:pt>
                <c:pt idx="2481">
                  <c:v>3.47</c:v>
                </c:pt>
                <c:pt idx="2482">
                  <c:v>3.33</c:v>
                </c:pt>
                <c:pt idx="2483">
                  <c:v>3.44</c:v>
                </c:pt>
                <c:pt idx="2484">
                  <c:v>3.32</c:v>
                </c:pt>
                <c:pt idx="2485">
                  <c:v>3.38</c:v>
                </c:pt>
                <c:pt idx="2486">
                  <c:v>3.5</c:v>
                </c:pt>
                <c:pt idx="2487">
                  <c:v>3.63</c:v>
                </c:pt>
                <c:pt idx="2488">
                  <c:v>3.59</c:v>
                </c:pt>
                <c:pt idx="2489">
                  <c:v>3.67</c:v>
                </c:pt>
                <c:pt idx="2490">
                  <c:v>3.61</c:v>
                </c:pt>
                <c:pt idx="2491">
                  <c:v>3.5</c:v>
                </c:pt>
                <c:pt idx="2492">
                  <c:v>3.58</c:v>
                </c:pt>
                <c:pt idx="2493">
                  <c:v>3.72</c:v>
                </c:pt>
                <c:pt idx="2494">
                  <c:v>3.7</c:v>
                </c:pt>
                <c:pt idx="2495">
                  <c:v>3.75</c:v>
                </c:pt>
                <c:pt idx="2496">
                  <c:v>3.72</c:v>
                </c:pt>
                <c:pt idx="2497">
                  <c:v>3.69</c:v>
                </c:pt>
                <c:pt idx="2498">
                  <c:v>3.67</c:v>
                </c:pt>
                <c:pt idx="2499">
                  <c:v>3.52</c:v>
                </c:pt>
                <c:pt idx="2500">
                  <c:v>3.66</c:v>
                </c:pt>
                <c:pt idx="2501">
                  <c:v>3.7</c:v>
                </c:pt>
                <c:pt idx="2502">
                  <c:v>3.8</c:v>
                </c:pt>
                <c:pt idx="2503">
                  <c:v>3.79</c:v>
                </c:pt>
                <c:pt idx="2504">
                  <c:v>3.89</c:v>
                </c:pt>
                <c:pt idx="2505">
                  <c:v>3.8</c:v>
                </c:pt>
                <c:pt idx="2506">
                  <c:v>3.71</c:v>
                </c:pt>
                <c:pt idx="2507">
                  <c:v>3.72</c:v>
                </c:pt>
                <c:pt idx="2508">
                  <c:v>3.59</c:v>
                </c:pt>
                <c:pt idx="2509">
                  <c:v>3.55</c:v>
                </c:pt>
                <c:pt idx="2510">
                  <c:v>3.48</c:v>
                </c:pt>
                <c:pt idx="2511">
                  <c:v>3.51</c:v>
                </c:pt>
                <c:pt idx="2512">
                  <c:v>3.45</c:v>
                </c:pt>
                <c:pt idx="2513">
                  <c:v>3.42</c:v>
                </c:pt>
                <c:pt idx="2514">
                  <c:v>3.56</c:v>
                </c:pt>
                <c:pt idx="2515">
                  <c:v>3.48</c:v>
                </c:pt>
                <c:pt idx="2516">
                  <c:v>3.45</c:v>
                </c:pt>
                <c:pt idx="2517">
                  <c:v>3.44</c:v>
                </c:pt>
                <c:pt idx="2518">
                  <c:v>3.47</c:v>
                </c:pt>
                <c:pt idx="2519">
                  <c:v>3.46</c:v>
                </c:pt>
                <c:pt idx="2520">
                  <c:v>3.4</c:v>
                </c:pt>
                <c:pt idx="2521">
                  <c:v>3.38</c:v>
                </c:pt>
                <c:pt idx="2522">
                  <c:v>3.29</c:v>
                </c:pt>
                <c:pt idx="2523">
                  <c:v>3.33</c:v>
                </c:pt>
                <c:pt idx="2524">
                  <c:v>3.45</c:v>
                </c:pt>
                <c:pt idx="2525" formatCode="General">
                  <c:v>#N/A</c:v>
                </c:pt>
                <c:pt idx="2526">
                  <c:v>3.47</c:v>
                </c:pt>
                <c:pt idx="2527">
                  <c:v>3.48</c:v>
                </c:pt>
                <c:pt idx="2528">
                  <c:v>3.36</c:v>
                </c:pt>
                <c:pt idx="2529">
                  <c:v>3.34</c:v>
                </c:pt>
                <c:pt idx="2530">
                  <c:v>3.42</c:v>
                </c:pt>
                <c:pt idx="2531">
                  <c:v>3.47</c:v>
                </c:pt>
                <c:pt idx="2532">
                  <c:v>3.48</c:v>
                </c:pt>
                <c:pt idx="2533">
                  <c:v>3.42</c:v>
                </c:pt>
                <c:pt idx="2534">
                  <c:v>3.49</c:v>
                </c:pt>
                <c:pt idx="2535">
                  <c:v>3.49</c:v>
                </c:pt>
                <c:pt idx="2536">
                  <c:v>3.46</c:v>
                </c:pt>
                <c:pt idx="2537">
                  <c:v>3.44</c:v>
                </c:pt>
                <c:pt idx="2538">
                  <c:v>3.4</c:v>
                </c:pt>
                <c:pt idx="2539">
                  <c:v>3.34</c:v>
                </c:pt>
                <c:pt idx="2540">
                  <c:v>3.31</c:v>
                </c:pt>
                <c:pt idx="2541">
                  <c:v>3.31</c:v>
                </c:pt>
                <c:pt idx="2542">
                  <c:v>3.31</c:v>
                </c:pt>
                <c:pt idx="2543">
                  <c:v>3.21</c:v>
                </c:pt>
                <c:pt idx="2544">
                  <c:v>3.24</c:v>
                </c:pt>
                <c:pt idx="2545">
                  <c:v>3.24</c:v>
                </c:pt>
                <c:pt idx="2546">
                  <c:v>3.27</c:v>
                </c:pt>
                <c:pt idx="2547">
                  <c:v>3.21</c:v>
                </c:pt>
                <c:pt idx="2548">
                  <c:v>3.27</c:v>
                </c:pt>
                <c:pt idx="2549">
                  <c:v>3.4</c:v>
                </c:pt>
                <c:pt idx="2550" formatCode="General">
                  <c:v>#N/A</c:v>
                </c:pt>
                <c:pt idx="2551">
                  <c:v>3.34</c:v>
                </c:pt>
                <c:pt idx="2552">
                  <c:v>3.45</c:v>
                </c:pt>
                <c:pt idx="2553">
                  <c:v>3.49</c:v>
                </c:pt>
                <c:pt idx="2554">
                  <c:v>3.43</c:v>
                </c:pt>
                <c:pt idx="2555">
                  <c:v>3.41</c:v>
                </c:pt>
                <c:pt idx="2556">
                  <c:v>3.35</c:v>
                </c:pt>
                <c:pt idx="2557">
                  <c:v>3.42</c:v>
                </c:pt>
                <c:pt idx="2558">
                  <c:v>3.44</c:v>
                </c:pt>
                <c:pt idx="2559">
                  <c:v>3.51</c:v>
                </c:pt>
                <c:pt idx="2560">
                  <c:v>3.59</c:v>
                </c:pt>
                <c:pt idx="2561">
                  <c:v>3.49</c:v>
                </c:pt>
                <c:pt idx="2562">
                  <c:v>3.44</c:v>
                </c:pt>
                <c:pt idx="2563">
                  <c:v>3.53</c:v>
                </c:pt>
                <c:pt idx="2564">
                  <c:v>3.41</c:v>
                </c:pt>
                <c:pt idx="2565">
                  <c:v>3.45</c:v>
                </c:pt>
                <c:pt idx="2566">
                  <c:v>3.5</c:v>
                </c:pt>
                <c:pt idx="2567">
                  <c:v>3.57</c:v>
                </c:pt>
                <c:pt idx="2568">
                  <c:v>3.57</c:v>
                </c:pt>
                <c:pt idx="2569">
                  <c:v>3.54</c:v>
                </c:pt>
                <c:pt idx="2570">
                  <c:v>3.52</c:v>
                </c:pt>
                <c:pt idx="2571">
                  <c:v>3.5</c:v>
                </c:pt>
                <c:pt idx="2572" formatCode="General">
                  <c:v>#N/A</c:v>
                </c:pt>
                <c:pt idx="2573">
                  <c:v>3.45</c:v>
                </c:pt>
                <c:pt idx="2574">
                  <c:v>3.43</c:v>
                </c:pt>
                <c:pt idx="2575">
                  <c:v>3.33</c:v>
                </c:pt>
                <c:pt idx="2576">
                  <c:v>3.33</c:v>
                </c:pt>
                <c:pt idx="2577">
                  <c:v>3.36</c:v>
                </c:pt>
                <c:pt idx="2578">
                  <c:v>3.35</c:v>
                </c:pt>
                <c:pt idx="2579">
                  <c:v>3.36</c:v>
                </c:pt>
                <c:pt idx="2580">
                  <c:v>3.37</c:v>
                </c:pt>
                <c:pt idx="2581">
                  <c:v>3.32</c:v>
                </c:pt>
                <c:pt idx="2582">
                  <c:v>3.28</c:v>
                </c:pt>
                <c:pt idx="2583" formatCode="General">
                  <c:v>#N/A</c:v>
                </c:pt>
                <c:pt idx="2584">
                  <c:v>3.21</c:v>
                </c:pt>
                <c:pt idx="2585">
                  <c:v>3.21</c:v>
                </c:pt>
                <c:pt idx="2586">
                  <c:v>3.28</c:v>
                </c:pt>
                <c:pt idx="2587">
                  <c:v>3.32</c:v>
                </c:pt>
                <c:pt idx="2588">
                  <c:v>3.39</c:v>
                </c:pt>
                <c:pt idx="2589">
                  <c:v>3.48</c:v>
                </c:pt>
                <c:pt idx="2590">
                  <c:v>3.44</c:v>
                </c:pt>
                <c:pt idx="2591">
                  <c:v>3.4</c:v>
                </c:pt>
                <c:pt idx="2592">
                  <c:v>3.45</c:v>
                </c:pt>
                <c:pt idx="2593">
                  <c:v>3.49</c:v>
                </c:pt>
                <c:pt idx="2594">
                  <c:v>3.55</c:v>
                </c:pt>
                <c:pt idx="2595">
                  <c:v>3.56</c:v>
                </c:pt>
                <c:pt idx="2596">
                  <c:v>3.6</c:v>
                </c:pt>
                <c:pt idx="2597">
                  <c:v>3.61</c:v>
                </c:pt>
                <c:pt idx="2598">
                  <c:v>3.5</c:v>
                </c:pt>
                <c:pt idx="2599">
                  <c:v>3.55</c:v>
                </c:pt>
                <c:pt idx="2600">
                  <c:v>3.69</c:v>
                </c:pt>
                <c:pt idx="2601">
                  <c:v>3.76</c:v>
                </c:pt>
                <c:pt idx="2602">
                  <c:v>3.77</c:v>
                </c:pt>
                <c:pt idx="2603">
                  <c:v>3.82</c:v>
                </c:pt>
                <c:pt idx="2604" formatCode="General">
                  <c:v>#N/A</c:v>
                </c:pt>
                <c:pt idx="2605">
                  <c:v>3.85</c:v>
                </c:pt>
                <c:pt idx="2606">
                  <c:v>3.82</c:v>
                </c:pt>
                <c:pt idx="2607">
                  <c:v>3.8</c:v>
                </c:pt>
                <c:pt idx="2608">
                  <c:v>3.85</c:v>
                </c:pt>
                <c:pt idx="2609" formatCode="General">
                  <c:v>#N/A</c:v>
                </c:pt>
                <c:pt idx="2610">
                  <c:v>3.85</c:v>
                </c:pt>
                <c:pt idx="2611">
                  <c:v>3.77</c:v>
                </c:pt>
                <c:pt idx="2612">
                  <c:v>3.85</c:v>
                </c:pt>
                <c:pt idx="2613">
                  <c:v>3.85</c:v>
                </c:pt>
                <c:pt idx="2614">
                  <c:v>3.83</c:v>
                </c:pt>
                <c:pt idx="2615">
                  <c:v>3.85</c:v>
                </c:pt>
                <c:pt idx="2616">
                  <c:v>3.74</c:v>
                </c:pt>
                <c:pt idx="2617">
                  <c:v>3.8</c:v>
                </c:pt>
                <c:pt idx="2618">
                  <c:v>3.76</c:v>
                </c:pt>
                <c:pt idx="2619">
                  <c:v>3.7</c:v>
                </c:pt>
                <c:pt idx="2620" formatCode="General">
                  <c:v>#N/A</c:v>
                </c:pt>
                <c:pt idx="2621">
                  <c:v>3.73</c:v>
                </c:pt>
                <c:pt idx="2622">
                  <c:v>3.68</c:v>
                </c:pt>
                <c:pt idx="2623">
                  <c:v>3.62</c:v>
                </c:pt>
                <c:pt idx="2624">
                  <c:v>3.62</c:v>
                </c:pt>
                <c:pt idx="2625">
                  <c:v>3.66</c:v>
                </c:pt>
                <c:pt idx="2626">
                  <c:v>3.65</c:v>
                </c:pt>
                <c:pt idx="2627">
                  <c:v>3.66</c:v>
                </c:pt>
                <c:pt idx="2628">
                  <c:v>3.68</c:v>
                </c:pt>
                <c:pt idx="2629">
                  <c:v>3.63</c:v>
                </c:pt>
                <c:pt idx="2630">
                  <c:v>3.68</c:v>
                </c:pt>
                <c:pt idx="2631">
                  <c:v>3.67</c:v>
                </c:pt>
                <c:pt idx="2632">
                  <c:v>3.73</c:v>
                </c:pt>
                <c:pt idx="2633">
                  <c:v>3.62</c:v>
                </c:pt>
                <c:pt idx="2634">
                  <c:v>3.59</c:v>
                </c:pt>
                <c:pt idx="2635">
                  <c:v>3.62</c:v>
                </c:pt>
                <c:pt idx="2636">
                  <c:v>3.67</c:v>
                </c:pt>
                <c:pt idx="2637">
                  <c:v>3.72</c:v>
                </c:pt>
                <c:pt idx="2638">
                  <c:v>3.73</c:v>
                </c:pt>
                <c:pt idx="2639">
                  <c:v>3.69</c:v>
                </c:pt>
                <c:pt idx="2640" formatCode="General">
                  <c:v>#N/A</c:v>
                </c:pt>
                <c:pt idx="2641">
                  <c:v>3.66</c:v>
                </c:pt>
                <c:pt idx="2642">
                  <c:v>3.74</c:v>
                </c:pt>
                <c:pt idx="2643">
                  <c:v>3.79</c:v>
                </c:pt>
                <c:pt idx="2644">
                  <c:v>3.78</c:v>
                </c:pt>
                <c:pt idx="2645">
                  <c:v>3.8</c:v>
                </c:pt>
                <c:pt idx="2646">
                  <c:v>3.69</c:v>
                </c:pt>
                <c:pt idx="2647">
                  <c:v>3.7</c:v>
                </c:pt>
                <c:pt idx="2648">
                  <c:v>3.64</c:v>
                </c:pt>
                <c:pt idx="2649">
                  <c:v>3.61</c:v>
                </c:pt>
                <c:pt idx="2650">
                  <c:v>3.61</c:v>
                </c:pt>
                <c:pt idx="2651">
                  <c:v>3.62</c:v>
                </c:pt>
                <c:pt idx="2652">
                  <c:v>3.63</c:v>
                </c:pt>
                <c:pt idx="2653">
                  <c:v>3.61</c:v>
                </c:pt>
                <c:pt idx="2654">
                  <c:v>3.69</c:v>
                </c:pt>
                <c:pt idx="2655">
                  <c:v>3.72</c:v>
                </c:pt>
                <c:pt idx="2656">
                  <c:v>3.71</c:v>
                </c:pt>
                <c:pt idx="2657">
                  <c:v>3.73</c:v>
                </c:pt>
                <c:pt idx="2658">
                  <c:v>3.73</c:v>
                </c:pt>
                <c:pt idx="2659">
                  <c:v>3.71</c:v>
                </c:pt>
                <c:pt idx="2660">
                  <c:v>3.71</c:v>
                </c:pt>
                <c:pt idx="2661">
                  <c:v>3.66</c:v>
                </c:pt>
                <c:pt idx="2662">
                  <c:v>3.65</c:v>
                </c:pt>
                <c:pt idx="2663">
                  <c:v>3.68</c:v>
                </c:pt>
                <c:pt idx="2664">
                  <c:v>3.7</c:v>
                </c:pt>
                <c:pt idx="2665">
                  <c:v>3.67</c:v>
                </c:pt>
                <c:pt idx="2666">
                  <c:v>3.69</c:v>
                </c:pt>
                <c:pt idx="2667">
                  <c:v>3.84</c:v>
                </c:pt>
                <c:pt idx="2668">
                  <c:v>3.91</c:v>
                </c:pt>
                <c:pt idx="2669">
                  <c:v>3.86</c:v>
                </c:pt>
                <c:pt idx="2670">
                  <c:v>3.88</c:v>
                </c:pt>
                <c:pt idx="2671">
                  <c:v>3.88</c:v>
                </c:pt>
                <c:pt idx="2672">
                  <c:v>3.84</c:v>
                </c:pt>
                <c:pt idx="2673">
                  <c:v>3.89</c:v>
                </c:pt>
                <c:pt idx="2674">
                  <c:v>3.96</c:v>
                </c:pt>
                <c:pt idx="2675">
                  <c:v>4.01</c:v>
                </c:pt>
                <c:pt idx="2676">
                  <c:v>3.98</c:v>
                </c:pt>
                <c:pt idx="2677">
                  <c:v>3.89</c:v>
                </c:pt>
                <c:pt idx="2678">
                  <c:v>3.91</c:v>
                </c:pt>
                <c:pt idx="2679">
                  <c:v>3.9</c:v>
                </c:pt>
                <c:pt idx="2680">
                  <c:v>3.87</c:v>
                </c:pt>
                <c:pt idx="2681">
                  <c:v>3.84</c:v>
                </c:pt>
                <c:pt idx="2682">
                  <c:v>3.88</c:v>
                </c:pt>
                <c:pt idx="2683">
                  <c:v>3.86</c:v>
                </c:pt>
                <c:pt idx="2684">
                  <c:v>3.79</c:v>
                </c:pt>
                <c:pt idx="2685">
                  <c:v>3.83</c:v>
                </c:pt>
                <c:pt idx="2686">
                  <c:v>3.82</c:v>
                </c:pt>
                <c:pt idx="2687">
                  <c:v>3.77</c:v>
                </c:pt>
                <c:pt idx="2688">
                  <c:v>3.8</c:v>
                </c:pt>
                <c:pt idx="2689">
                  <c:v>3.84</c:v>
                </c:pt>
                <c:pt idx="2690">
                  <c:v>3.83</c:v>
                </c:pt>
                <c:pt idx="2691">
                  <c:v>3.71</c:v>
                </c:pt>
                <c:pt idx="2692">
                  <c:v>3.8</c:v>
                </c:pt>
                <c:pt idx="2693">
                  <c:v>3.76</c:v>
                </c:pt>
                <c:pt idx="2694">
                  <c:v>3.69</c:v>
                </c:pt>
                <c:pt idx="2695">
                  <c:v>3.72</c:v>
                </c:pt>
                <c:pt idx="2696">
                  <c:v>3.63</c:v>
                </c:pt>
                <c:pt idx="2697">
                  <c:v>3.58</c:v>
                </c:pt>
                <c:pt idx="2698">
                  <c:v>3.41</c:v>
                </c:pt>
                <c:pt idx="2699">
                  <c:v>3.45</c:v>
                </c:pt>
                <c:pt idx="2700">
                  <c:v>3.57</c:v>
                </c:pt>
                <c:pt idx="2701">
                  <c:v>3.56</c:v>
                </c:pt>
                <c:pt idx="2702">
                  <c:v>3.56</c:v>
                </c:pt>
                <c:pt idx="2703">
                  <c:v>3.55</c:v>
                </c:pt>
                <c:pt idx="2704">
                  <c:v>3.44</c:v>
                </c:pt>
                <c:pt idx="2705">
                  <c:v>3.47</c:v>
                </c:pt>
                <c:pt idx="2706">
                  <c:v>3.38</c:v>
                </c:pt>
                <c:pt idx="2707">
                  <c:v>3.36</c:v>
                </c:pt>
                <c:pt idx="2708">
                  <c:v>3.25</c:v>
                </c:pt>
                <c:pt idx="2709">
                  <c:v>3.2</c:v>
                </c:pt>
                <c:pt idx="2710">
                  <c:v>3.23</c:v>
                </c:pt>
                <c:pt idx="2711">
                  <c:v>3.18</c:v>
                </c:pt>
                <c:pt idx="2712">
                  <c:v>3.21</c:v>
                </c:pt>
                <c:pt idx="2713">
                  <c:v>3.34</c:v>
                </c:pt>
                <c:pt idx="2714">
                  <c:v>3.31</c:v>
                </c:pt>
                <c:pt idx="2715" formatCode="General">
                  <c:v>#N/A</c:v>
                </c:pt>
                <c:pt idx="2716">
                  <c:v>3.29</c:v>
                </c:pt>
                <c:pt idx="2717">
                  <c:v>3.35</c:v>
                </c:pt>
                <c:pt idx="2718">
                  <c:v>3.39</c:v>
                </c:pt>
                <c:pt idx="2719">
                  <c:v>3.2</c:v>
                </c:pt>
                <c:pt idx="2720">
                  <c:v>3.17</c:v>
                </c:pt>
                <c:pt idx="2721">
                  <c:v>3.18</c:v>
                </c:pt>
                <c:pt idx="2722">
                  <c:v>3.2</c:v>
                </c:pt>
                <c:pt idx="2723">
                  <c:v>3.33</c:v>
                </c:pt>
                <c:pt idx="2724">
                  <c:v>3.24</c:v>
                </c:pt>
                <c:pt idx="2725">
                  <c:v>3.28</c:v>
                </c:pt>
                <c:pt idx="2726">
                  <c:v>3.32</c:v>
                </c:pt>
                <c:pt idx="2727">
                  <c:v>3.27</c:v>
                </c:pt>
                <c:pt idx="2728">
                  <c:v>3.21</c:v>
                </c:pt>
                <c:pt idx="2729">
                  <c:v>3.24</c:v>
                </c:pt>
                <c:pt idx="2730">
                  <c:v>3.26</c:v>
                </c:pt>
                <c:pt idx="2731">
                  <c:v>3.18</c:v>
                </c:pt>
                <c:pt idx="2732">
                  <c:v>3.13</c:v>
                </c:pt>
                <c:pt idx="2733">
                  <c:v>3.14</c:v>
                </c:pt>
                <c:pt idx="2734">
                  <c:v>3.12</c:v>
                </c:pt>
                <c:pt idx="2735">
                  <c:v>3.05</c:v>
                </c:pt>
                <c:pt idx="2736">
                  <c:v>2.97</c:v>
                </c:pt>
                <c:pt idx="2737">
                  <c:v>2.97</c:v>
                </c:pt>
                <c:pt idx="2738">
                  <c:v>2.96</c:v>
                </c:pt>
                <c:pt idx="2739">
                  <c:v>3</c:v>
                </c:pt>
                <c:pt idx="2740" formatCode="General">
                  <c:v>#N/A</c:v>
                </c:pt>
                <c:pt idx="2741">
                  <c:v>2.95</c:v>
                </c:pt>
                <c:pt idx="2742">
                  <c:v>3</c:v>
                </c:pt>
                <c:pt idx="2743">
                  <c:v>3.04</c:v>
                </c:pt>
                <c:pt idx="2744">
                  <c:v>3.07</c:v>
                </c:pt>
                <c:pt idx="2745">
                  <c:v>3.08</c:v>
                </c:pt>
                <c:pt idx="2746">
                  <c:v>3.15</c:v>
                </c:pt>
                <c:pt idx="2747">
                  <c:v>3.07</c:v>
                </c:pt>
                <c:pt idx="2748">
                  <c:v>3</c:v>
                </c:pt>
                <c:pt idx="2749">
                  <c:v>2.96</c:v>
                </c:pt>
                <c:pt idx="2750">
                  <c:v>2.99</c:v>
                </c:pt>
                <c:pt idx="2751">
                  <c:v>2.98</c:v>
                </c:pt>
                <c:pt idx="2752">
                  <c:v>2.9</c:v>
                </c:pt>
                <c:pt idx="2753">
                  <c:v>2.96</c:v>
                </c:pt>
                <c:pt idx="2754">
                  <c:v>3.02</c:v>
                </c:pt>
                <c:pt idx="2755">
                  <c:v>3.03</c:v>
                </c:pt>
                <c:pt idx="2756">
                  <c:v>3.08</c:v>
                </c:pt>
                <c:pt idx="2757">
                  <c:v>3.03</c:v>
                </c:pt>
                <c:pt idx="2758">
                  <c:v>3.03</c:v>
                </c:pt>
                <c:pt idx="2759">
                  <c:v>2.94</c:v>
                </c:pt>
                <c:pt idx="2760">
                  <c:v>2.99</c:v>
                </c:pt>
                <c:pt idx="2761">
                  <c:v>2.94</c:v>
                </c:pt>
                <c:pt idx="2762">
                  <c:v>2.98</c:v>
                </c:pt>
                <c:pt idx="2763">
                  <c:v>2.94</c:v>
                </c:pt>
                <c:pt idx="2764">
                  <c:v>2.86</c:v>
                </c:pt>
                <c:pt idx="2765">
                  <c:v>2.86</c:v>
                </c:pt>
                <c:pt idx="2766">
                  <c:v>2.79</c:v>
                </c:pt>
                <c:pt idx="2767">
                  <c:v>2.72</c:v>
                </c:pt>
                <c:pt idx="2768">
                  <c:v>2.74</c:v>
                </c:pt>
                <c:pt idx="2769">
                  <c:v>2.68</c:v>
                </c:pt>
                <c:pt idx="2770">
                  <c:v>2.58</c:v>
                </c:pt>
                <c:pt idx="2771">
                  <c:v>2.64</c:v>
                </c:pt>
                <c:pt idx="2772">
                  <c:v>2.64</c:v>
                </c:pt>
                <c:pt idx="2773">
                  <c:v>2.58</c:v>
                </c:pt>
                <c:pt idx="2774">
                  <c:v>2.62</c:v>
                </c:pt>
                <c:pt idx="2775">
                  <c:v>2.6</c:v>
                </c:pt>
                <c:pt idx="2776">
                  <c:v>2.5</c:v>
                </c:pt>
                <c:pt idx="2777">
                  <c:v>2.54</c:v>
                </c:pt>
                <c:pt idx="2778">
                  <c:v>2.5</c:v>
                </c:pt>
                <c:pt idx="2779">
                  <c:v>2.66</c:v>
                </c:pt>
                <c:pt idx="2780">
                  <c:v>2.54</c:v>
                </c:pt>
                <c:pt idx="2781">
                  <c:v>2.4700000000000002</c:v>
                </c:pt>
                <c:pt idx="2782">
                  <c:v>2.58</c:v>
                </c:pt>
                <c:pt idx="2783">
                  <c:v>2.63</c:v>
                </c:pt>
                <c:pt idx="2784">
                  <c:v>2.72</c:v>
                </c:pt>
                <c:pt idx="2785" formatCode="General">
                  <c:v>#N/A</c:v>
                </c:pt>
                <c:pt idx="2786">
                  <c:v>2.61</c:v>
                </c:pt>
                <c:pt idx="2787">
                  <c:v>2.66</c:v>
                </c:pt>
                <c:pt idx="2788">
                  <c:v>2.77</c:v>
                </c:pt>
                <c:pt idx="2789">
                  <c:v>2.81</c:v>
                </c:pt>
                <c:pt idx="2790">
                  <c:v>2.74</c:v>
                </c:pt>
                <c:pt idx="2791">
                  <c:v>2.68</c:v>
                </c:pt>
                <c:pt idx="2792">
                  <c:v>2.74</c:v>
                </c:pt>
                <c:pt idx="2793">
                  <c:v>2.77</c:v>
                </c:pt>
                <c:pt idx="2794">
                  <c:v>2.75</c:v>
                </c:pt>
                <c:pt idx="2795">
                  <c:v>2.72</c:v>
                </c:pt>
                <c:pt idx="2796">
                  <c:v>2.61</c:v>
                </c:pt>
                <c:pt idx="2797">
                  <c:v>2.56</c:v>
                </c:pt>
                <c:pt idx="2798">
                  <c:v>2.56</c:v>
                </c:pt>
                <c:pt idx="2799">
                  <c:v>2.62</c:v>
                </c:pt>
                <c:pt idx="2800">
                  <c:v>2.54</c:v>
                </c:pt>
                <c:pt idx="2801">
                  <c:v>2.48</c:v>
                </c:pt>
                <c:pt idx="2802">
                  <c:v>2.52</c:v>
                </c:pt>
                <c:pt idx="2803">
                  <c:v>2.5299999999999998</c:v>
                </c:pt>
                <c:pt idx="2804">
                  <c:v>2.54</c:v>
                </c:pt>
                <c:pt idx="2805">
                  <c:v>2.5</c:v>
                </c:pt>
                <c:pt idx="2806">
                  <c:v>2.5</c:v>
                </c:pt>
                <c:pt idx="2807">
                  <c:v>2.41</c:v>
                </c:pt>
                <c:pt idx="2808">
                  <c:v>2.41</c:v>
                </c:pt>
                <c:pt idx="2809">
                  <c:v>2.41</c:v>
                </c:pt>
                <c:pt idx="2810" formatCode="General">
                  <c:v>#N/A</c:v>
                </c:pt>
                <c:pt idx="2811">
                  <c:v>2.44</c:v>
                </c:pt>
                <c:pt idx="2812">
                  <c:v>2.46</c:v>
                </c:pt>
                <c:pt idx="2813">
                  <c:v>2.52</c:v>
                </c:pt>
                <c:pt idx="2814">
                  <c:v>2.59</c:v>
                </c:pt>
                <c:pt idx="2815">
                  <c:v>2.52</c:v>
                </c:pt>
                <c:pt idx="2816">
                  <c:v>2.5</c:v>
                </c:pt>
                <c:pt idx="2817">
                  <c:v>2.5099999999999998</c:v>
                </c:pt>
                <c:pt idx="2818">
                  <c:v>2.57</c:v>
                </c:pt>
                <c:pt idx="2819">
                  <c:v>2.59</c:v>
                </c:pt>
                <c:pt idx="2820">
                  <c:v>2.59</c:v>
                </c:pt>
                <c:pt idx="2821">
                  <c:v>2.67</c:v>
                </c:pt>
                <c:pt idx="2822">
                  <c:v>2.75</c:v>
                </c:pt>
                <c:pt idx="2823">
                  <c:v>2.69</c:v>
                </c:pt>
                <c:pt idx="2824">
                  <c:v>2.63</c:v>
                </c:pt>
                <c:pt idx="2825">
                  <c:v>2.66</c:v>
                </c:pt>
                <c:pt idx="2826">
                  <c:v>2.63</c:v>
                </c:pt>
                <c:pt idx="2827">
                  <c:v>2.67</c:v>
                </c:pt>
                <c:pt idx="2828">
                  <c:v>2.5299999999999998</c:v>
                </c:pt>
                <c:pt idx="2829">
                  <c:v>2.58</c:v>
                </c:pt>
                <c:pt idx="2830">
                  <c:v>2.6</c:v>
                </c:pt>
                <c:pt idx="2831">
                  <c:v>2.72</c:v>
                </c:pt>
                <c:pt idx="2832">
                  <c:v>2.65</c:v>
                </c:pt>
                <c:pt idx="2833" formatCode="General">
                  <c:v>#N/A</c:v>
                </c:pt>
                <c:pt idx="2834">
                  <c:v>2.76</c:v>
                </c:pt>
                <c:pt idx="2835">
                  <c:v>2.92</c:v>
                </c:pt>
                <c:pt idx="2836">
                  <c:v>2.85</c:v>
                </c:pt>
                <c:pt idx="2837">
                  <c:v>2.89</c:v>
                </c:pt>
                <c:pt idx="2838">
                  <c:v>2.9</c:v>
                </c:pt>
                <c:pt idx="2839">
                  <c:v>2.88</c:v>
                </c:pt>
                <c:pt idx="2840">
                  <c:v>2.8</c:v>
                </c:pt>
                <c:pt idx="2841">
                  <c:v>2.77</c:v>
                </c:pt>
                <c:pt idx="2842">
                  <c:v>2.93</c:v>
                </c:pt>
                <c:pt idx="2843" formatCode="General">
                  <c:v>#N/A</c:v>
                </c:pt>
                <c:pt idx="2844">
                  <c:v>2.87</c:v>
                </c:pt>
                <c:pt idx="2845">
                  <c:v>2.84</c:v>
                </c:pt>
                <c:pt idx="2846">
                  <c:v>2.81</c:v>
                </c:pt>
                <c:pt idx="2847">
                  <c:v>2.97</c:v>
                </c:pt>
                <c:pt idx="2848">
                  <c:v>3.01</c:v>
                </c:pt>
                <c:pt idx="2849">
                  <c:v>3.03</c:v>
                </c:pt>
                <c:pt idx="2850">
                  <c:v>2.95</c:v>
                </c:pt>
                <c:pt idx="2851">
                  <c:v>3.15</c:v>
                </c:pt>
                <c:pt idx="2852">
                  <c:v>3.26</c:v>
                </c:pt>
                <c:pt idx="2853">
                  <c:v>3.23</c:v>
                </c:pt>
                <c:pt idx="2854">
                  <c:v>3.32</c:v>
                </c:pt>
                <c:pt idx="2855">
                  <c:v>3.29</c:v>
                </c:pt>
                <c:pt idx="2856">
                  <c:v>3.49</c:v>
                </c:pt>
                <c:pt idx="2857">
                  <c:v>3.53</c:v>
                </c:pt>
                <c:pt idx="2858">
                  <c:v>3.47</c:v>
                </c:pt>
                <c:pt idx="2859">
                  <c:v>3.33</c:v>
                </c:pt>
                <c:pt idx="2860">
                  <c:v>3.36</c:v>
                </c:pt>
                <c:pt idx="2861">
                  <c:v>3.35</c:v>
                </c:pt>
                <c:pt idx="2862">
                  <c:v>3.36</c:v>
                </c:pt>
                <c:pt idx="2863">
                  <c:v>3.41</c:v>
                </c:pt>
                <c:pt idx="2864" formatCode="General">
                  <c:v>#N/A</c:v>
                </c:pt>
                <c:pt idx="2865">
                  <c:v>3.36</c:v>
                </c:pt>
                <c:pt idx="2866">
                  <c:v>3.5</c:v>
                </c:pt>
                <c:pt idx="2867">
                  <c:v>3.35</c:v>
                </c:pt>
                <c:pt idx="2868">
                  <c:v>3.38</c:v>
                </c:pt>
                <c:pt idx="2869">
                  <c:v>3.3</c:v>
                </c:pt>
                <c:pt idx="2870">
                  <c:v>3.36</c:v>
                </c:pt>
                <c:pt idx="2871">
                  <c:v>3.36</c:v>
                </c:pt>
                <c:pt idx="2872">
                  <c:v>3.5</c:v>
                </c:pt>
                <c:pt idx="2873">
                  <c:v>3.44</c:v>
                </c:pt>
                <c:pt idx="2874">
                  <c:v>3.34</c:v>
                </c:pt>
                <c:pt idx="2875">
                  <c:v>3.32</c:v>
                </c:pt>
                <c:pt idx="2876">
                  <c:v>3.37</c:v>
                </c:pt>
                <c:pt idx="2877">
                  <c:v>3.4</c:v>
                </c:pt>
                <c:pt idx="2878">
                  <c:v>3.34</c:v>
                </c:pt>
                <c:pt idx="2879">
                  <c:v>3.35</c:v>
                </c:pt>
                <c:pt idx="2880" formatCode="General">
                  <c:v>#N/A</c:v>
                </c:pt>
                <c:pt idx="2881">
                  <c:v>3.39</c:v>
                </c:pt>
                <c:pt idx="2882">
                  <c:v>3.37</c:v>
                </c:pt>
                <c:pt idx="2883">
                  <c:v>3.47</c:v>
                </c:pt>
                <c:pt idx="2884">
                  <c:v>3.44</c:v>
                </c:pt>
                <c:pt idx="2885">
                  <c:v>3.43</c:v>
                </c:pt>
                <c:pt idx="2886">
                  <c:v>3.35</c:v>
                </c:pt>
                <c:pt idx="2887">
                  <c:v>3.45</c:v>
                </c:pt>
                <c:pt idx="2888">
                  <c:v>3.42</c:v>
                </c:pt>
                <c:pt idx="2889">
                  <c:v>3.36</c:v>
                </c:pt>
                <c:pt idx="2890">
                  <c:v>3.42</c:v>
                </c:pt>
                <c:pt idx="2891">
                  <c:v>3.48</c:v>
                </c:pt>
                <c:pt idx="2892">
                  <c:v>3.52</c:v>
                </c:pt>
                <c:pt idx="2893">
                  <c:v>3.58</c:v>
                </c:pt>
                <c:pt idx="2894">
                  <c:v>3.68</c:v>
                </c:pt>
                <c:pt idx="2895">
                  <c:v>3.68</c:v>
                </c:pt>
                <c:pt idx="2896">
                  <c:v>3.75</c:v>
                </c:pt>
                <c:pt idx="2897">
                  <c:v>3.65</c:v>
                </c:pt>
                <c:pt idx="2898">
                  <c:v>3.7</c:v>
                </c:pt>
                <c:pt idx="2899">
                  <c:v>3.64</c:v>
                </c:pt>
                <c:pt idx="2900">
                  <c:v>3.62</c:v>
                </c:pt>
                <c:pt idx="2901">
                  <c:v>3.61</c:v>
                </c:pt>
                <c:pt idx="2902">
                  <c:v>3.62</c:v>
                </c:pt>
                <c:pt idx="2903">
                  <c:v>3.58</c:v>
                </c:pt>
                <c:pt idx="2904">
                  <c:v>3.59</c:v>
                </c:pt>
                <c:pt idx="2905" formatCode="General">
                  <c:v>#N/A</c:v>
                </c:pt>
                <c:pt idx="2906">
                  <c:v>3.46</c:v>
                </c:pt>
                <c:pt idx="2907">
                  <c:v>3.49</c:v>
                </c:pt>
                <c:pt idx="2908">
                  <c:v>3.46</c:v>
                </c:pt>
                <c:pt idx="2909">
                  <c:v>3.42</c:v>
                </c:pt>
                <c:pt idx="2910">
                  <c:v>3.42</c:v>
                </c:pt>
                <c:pt idx="2911">
                  <c:v>3.41</c:v>
                </c:pt>
                <c:pt idx="2912">
                  <c:v>3.46</c:v>
                </c:pt>
                <c:pt idx="2913">
                  <c:v>3.58</c:v>
                </c:pt>
                <c:pt idx="2914">
                  <c:v>3.49</c:v>
                </c:pt>
                <c:pt idx="2915">
                  <c:v>3.51</c:v>
                </c:pt>
                <c:pt idx="2916">
                  <c:v>3.56</c:v>
                </c:pt>
                <c:pt idx="2917">
                  <c:v>3.48</c:v>
                </c:pt>
                <c:pt idx="2918">
                  <c:v>3.37</c:v>
                </c:pt>
                <c:pt idx="2919">
                  <c:v>3.4</c:v>
                </c:pt>
                <c:pt idx="2920">
                  <c:v>3.36</c:v>
                </c:pt>
                <c:pt idx="2921">
                  <c:v>3.33</c:v>
                </c:pt>
                <c:pt idx="2922">
                  <c:v>3.22</c:v>
                </c:pt>
                <c:pt idx="2923">
                  <c:v>3.25</c:v>
                </c:pt>
                <c:pt idx="2924">
                  <c:v>3.28</c:v>
                </c:pt>
                <c:pt idx="2925">
                  <c:v>3.34</c:v>
                </c:pt>
                <c:pt idx="2926">
                  <c:v>3.34</c:v>
                </c:pt>
                <c:pt idx="2927">
                  <c:v>3.36</c:v>
                </c:pt>
                <c:pt idx="2928">
                  <c:v>3.42</c:v>
                </c:pt>
                <c:pt idx="2929">
                  <c:v>3.46</c:v>
                </c:pt>
                <c:pt idx="2930">
                  <c:v>3.47</c:v>
                </c:pt>
                <c:pt idx="2931">
                  <c:v>3.5</c:v>
                </c:pt>
                <c:pt idx="2932">
                  <c:v>3.47</c:v>
                </c:pt>
                <c:pt idx="2933">
                  <c:v>3.47</c:v>
                </c:pt>
                <c:pt idx="2934">
                  <c:v>3.46</c:v>
                </c:pt>
                <c:pt idx="2935">
                  <c:v>3.45</c:v>
                </c:pt>
                <c:pt idx="2936">
                  <c:v>3.5</c:v>
                </c:pt>
                <c:pt idx="2937">
                  <c:v>3.56</c:v>
                </c:pt>
                <c:pt idx="2938">
                  <c:v>3.58</c:v>
                </c:pt>
                <c:pt idx="2939">
                  <c:v>3.59</c:v>
                </c:pt>
                <c:pt idx="2940">
                  <c:v>3.59</c:v>
                </c:pt>
                <c:pt idx="2941">
                  <c:v>3.52</c:v>
                </c:pt>
                <c:pt idx="2942">
                  <c:v>3.49</c:v>
                </c:pt>
                <c:pt idx="2943">
                  <c:v>3.51</c:v>
                </c:pt>
                <c:pt idx="2944">
                  <c:v>3.43</c:v>
                </c:pt>
                <c:pt idx="2945">
                  <c:v>3.4</c:v>
                </c:pt>
                <c:pt idx="2946">
                  <c:v>3.39</c:v>
                </c:pt>
                <c:pt idx="2947">
                  <c:v>3.43</c:v>
                </c:pt>
                <c:pt idx="2948">
                  <c:v>3.42</c:v>
                </c:pt>
                <c:pt idx="2949" formatCode="General">
                  <c:v>#N/A</c:v>
                </c:pt>
                <c:pt idx="2950">
                  <c:v>3.39</c:v>
                </c:pt>
                <c:pt idx="2951">
                  <c:v>3.34</c:v>
                </c:pt>
                <c:pt idx="2952">
                  <c:v>3.39</c:v>
                </c:pt>
                <c:pt idx="2953">
                  <c:v>3.34</c:v>
                </c:pt>
                <c:pt idx="2954">
                  <c:v>3.32</c:v>
                </c:pt>
                <c:pt idx="2955">
                  <c:v>3.31</c:v>
                </c:pt>
                <c:pt idx="2956">
                  <c:v>3.28</c:v>
                </c:pt>
                <c:pt idx="2957">
                  <c:v>3.25</c:v>
                </c:pt>
                <c:pt idx="2958">
                  <c:v>3.18</c:v>
                </c:pt>
                <c:pt idx="2959">
                  <c:v>3.19</c:v>
                </c:pt>
                <c:pt idx="2960">
                  <c:v>3.17</c:v>
                </c:pt>
                <c:pt idx="2961">
                  <c:v>3.23</c:v>
                </c:pt>
                <c:pt idx="2962">
                  <c:v>3.19</c:v>
                </c:pt>
                <c:pt idx="2963">
                  <c:v>3.22</c:v>
                </c:pt>
                <c:pt idx="2964">
                  <c:v>3.18</c:v>
                </c:pt>
                <c:pt idx="2965">
                  <c:v>3.15</c:v>
                </c:pt>
                <c:pt idx="2966">
                  <c:v>3.12</c:v>
                </c:pt>
                <c:pt idx="2967">
                  <c:v>3.18</c:v>
                </c:pt>
                <c:pt idx="2968">
                  <c:v>3.17</c:v>
                </c:pt>
                <c:pt idx="2969">
                  <c:v>3.15</c:v>
                </c:pt>
                <c:pt idx="2970">
                  <c:v>3.13</c:v>
                </c:pt>
                <c:pt idx="2971">
                  <c:v>3.12</c:v>
                </c:pt>
                <c:pt idx="2972">
                  <c:v>3.13</c:v>
                </c:pt>
                <c:pt idx="2973">
                  <c:v>3.07</c:v>
                </c:pt>
                <c:pt idx="2974">
                  <c:v>3.07</c:v>
                </c:pt>
                <c:pt idx="2975" formatCode="General">
                  <c:v>#N/A</c:v>
                </c:pt>
                <c:pt idx="2976">
                  <c:v>3.05</c:v>
                </c:pt>
                <c:pt idx="2977">
                  <c:v>2.96</c:v>
                </c:pt>
                <c:pt idx="2978">
                  <c:v>3.04</c:v>
                </c:pt>
                <c:pt idx="2979">
                  <c:v>2.99</c:v>
                </c:pt>
                <c:pt idx="2980">
                  <c:v>3.01</c:v>
                </c:pt>
                <c:pt idx="2981">
                  <c:v>3.01</c:v>
                </c:pt>
                <c:pt idx="2982">
                  <c:v>2.98</c:v>
                </c:pt>
                <c:pt idx="2983">
                  <c:v>3.01</c:v>
                </c:pt>
                <c:pt idx="2984">
                  <c:v>2.99</c:v>
                </c:pt>
                <c:pt idx="2985">
                  <c:v>3</c:v>
                </c:pt>
                <c:pt idx="2986">
                  <c:v>3.11</c:v>
                </c:pt>
                <c:pt idx="2987">
                  <c:v>2.98</c:v>
                </c:pt>
                <c:pt idx="2988">
                  <c:v>2.93</c:v>
                </c:pt>
                <c:pt idx="2989">
                  <c:v>2.94</c:v>
                </c:pt>
                <c:pt idx="2990">
                  <c:v>2.97</c:v>
                </c:pt>
                <c:pt idx="2991">
                  <c:v>2.99</c:v>
                </c:pt>
                <c:pt idx="2992">
                  <c:v>3.01</c:v>
                </c:pt>
                <c:pt idx="2993">
                  <c:v>2.93</c:v>
                </c:pt>
                <c:pt idx="2994">
                  <c:v>2.88</c:v>
                </c:pt>
                <c:pt idx="2995">
                  <c:v>2.95</c:v>
                </c:pt>
                <c:pt idx="2996">
                  <c:v>3.05</c:v>
                </c:pt>
                <c:pt idx="2997">
                  <c:v>3.14</c:v>
                </c:pt>
                <c:pt idx="2998">
                  <c:v>3.18</c:v>
                </c:pt>
                <c:pt idx="2999">
                  <c:v>3.22</c:v>
                </c:pt>
                <c:pt idx="3000" formatCode="General">
                  <c:v>#N/A</c:v>
                </c:pt>
                <c:pt idx="3001">
                  <c:v>3.16</c:v>
                </c:pt>
                <c:pt idx="3002">
                  <c:v>3.12</c:v>
                </c:pt>
                <c:pt idx="3003">
                  <c:v>3.17</c:v>
                </c:pt>
                <c:pt idx="3004">
                  <c:v>3.03</c:v>
                </c:pt>
                <c:pt idx="3005">
                  <c:v>2.94</c:v>
                </c:pt>
                <c:pt idx="3006">
                  <c:v>2.92</c:v>
                </c:pt>
                <c:pt idx="3007">
                  <c:v>2.92</c:v>
                </c:pt>
                <c:pt idx="3008">
                  <c:v>2.98</c:v>
                </c:pt>
                <c:pt idx="3009">
                  <c:v>2.94</c:v>
                </c:pt>
                <c:pt idx="3010">
                  <c:v>2.94</c:v>
                </c:pt>
                <c:pt idx="3011">
                  <c:v>2.91</c:v>
                </c:pt>
                <c:pt idx="3012">
                  <c:v>2.96</c:v>
                </c:pt>
                <c:pt idx="3013">
                  <c:v>3.03</c:v>
                </c:pt>
                <c:pt idx="3014">
                  <c:v>2.99</c:v>
                </c:pt>
                <c:pt idx="3015">
                  <c:v>3.03</c:v>
                </c:pt>
                <c:pt idx="3016">
                  <c:v>2.99</c:v>
                </c:pt>
                <c:pt idx="3017">
                  <c:v>3.01</c:v>
                </c:pt>
                <c:pt idx="3018">
                  <c:v>2.98</c:v>
                </c:pt>
                <c:pt idx="3019">
                  <c:v>2.82</c:v>
                </c:pt>
                <c:pt idx="3020">
                  <c:v>2.77</c:v>
                </c:pt>
                <c:pt idx="3021">
                  <c:v>2.66</c:v>
                </c:pt>
                <c:pt idx="3022">
                  <c:v>2.64</c:v>
                </c:pt>
                <c:pt idx="3023">
                  <c:v>2.4700000000000002</c:v>
                </c:pt>
                <c:pt idx="3024">
                  <c:v>2.58</c:v>
                </c:pt>
                <c:pt idx="3025">
                  <c:v>2.4</c:v>
                </c:pt>
                <c:pt idx="3026">
                  <c:v>2.2000000000000002</c:v>
                </c:pt>
                <c:pt idx="3027">
                  <c:v>2.17</c:v>
                </c:pt>
                <c:pt idx="3028">
                  <c:v>2.34</c:v>
                </c:pt>
                <c:pt idx="3029">
                  <c:v>2.2400000000000002</c:v>
                </c:pt>
                <c:pt idx="3030">
                  <c:v>2.29</c:v>
                </c:pt>
                <c:pt idx="3031">
                  <c:v>2.23</c:v>
                </c:pt>
                <c:pt idx="3032">
                  <c:v>2.17</c:v>
                </c:pt>
                <c:pt idx="3033">
                  <c:v>2.08</c:v>
                </c:pt>
                <c:pt idx="3034">
                  <c:v>2.0699999999999998</c:v>
                </c:pt>
                <c:pt idx="3035">
                  <c:v>2.1</c:v>
                </c:pt>
                <c:pt idx="3036">
                  <c:v>2.15</c:v>
                </c:pt>
                <c:pt idx="3037">
                  <c:v>2.29</c:v>
                </c:pt>
                <c:pt idx="3038">
                  <c:v>2.23</c:v>
                </c:pt>
                <c:pt idx="3039">
                  <c:v>2.19</c:v>
                </c:pt>
                <c:pt idx="3040">
                  <c:v>2.2799999999999998</c:v>
                </c:pt>
                <c:pt idx="3041">
                  <c:v>2.19</c:v>
                </c:pt>
                <c:pt idx="3042">
                  <c:v>2.23</c:v>
                </c:pt>
                <c:pt idx="3043">
                  <c:v>2.15</c:v>
                </c:pt>
                <c:pt idx="3044">
                  <c:v>2.02</c:v>
                </c:pt>
                <c:pt idx="3045" formatCode="General">
                  <c:v>#N/A</c:v>
                </c:pt>
                <c:pt idx="3046">
                  <c:v>1.98</c:v>
                </c:pt>
                <c:pt idx="3047">
                  <c:v>2.0499999999999998</c:v>
                </c:pt>
                <c:pt idx="3048">
                  <c:v>2</c:v>
                </c:pt>
                <c:pt idx="3049">
                  <c:v>1.93</c:v>
                </c:pt>
                <c:pt idx="3050">
                  <c:v>1.94</c:v>
                </c:pt>
                <c:pt idx="3051">
                  <c:v>2</c:v>
                </c:pt>
                <c:pt idx="3052">
                  <c:v>2.0299999999999998</c:v>
                </c:pt>
                <c:pt idx="3053">
                  <c:v>2.09</c:v>
                </c:pt>
                <c:pt idx="3054">
                  <c:v>2.08</c:v>
                </c:pt>
                <c:pt idx="3055">
                  <c:v>1.97</c:v>
                </c:pt>
                <c:pt idx="3056">
                  <c:v>1.95</c:v>
                </c:pt>
                <c:pt idx="3057">
                  <c:v>1.88</c:v>
                </c:pt>
                <c:pt idx="3058">
                  <c:v>1.72</c:v>
                </c:pt>
                <c:pt idx="3059">
                  <c:v>1.84</c:v>
                </c:pt>
                <c:pt idx="3060">
                  <c:v>1.91</c:v>
                </c:pt>
                <c:pt idx="3061">
                  <c:v>2</c:v>
                </c:pt>
                <c:pt idx="3062">
                  <c:v>2.0299999999999998</c:v>
                </c:pt>
                <c:pt idx="3063">
                  <c:v>1.99</c:v>
                </c:pt>
                <c:pt idx="3064">
                  <c:v>1.92</c:v>
                </c:pt>
                <c:pt idx="3065">
                  <c:v>1.8</c:v>
                </c:pt>
                <c:pt idx="3066">
                  <c:v>1.81</c:v>
                </c:pt>
                <c:pt idx="3067">
                  <c:v>1.92</c:v>
                </c:pt>
                <c:pt idx="3068">
                  <c:v>2.0099999999999998</c:v>
                </c:pt>
                <c:pt idx="3069">
                  <c:v>2.1</c:v>
                </c:pt>
                <c:pt idx="3070" formatCode="General">
                  <c:v>#N/A</c:v>
                </c:pt>
                <c:pt idx="3071">
                  <c:v>2.1800000000000002</c:v>
                </c:pt>
                <c:pt idx="3072">
                  <c:v>2.2400000000000002</c:v>
                </c:pt>
                <c:pt idx="3073">
                  <c:v>2.19</c:v>
                </c:pt>
                <c:pt idx="3074">
                  <c:v>2.2599999999999998</c:v>
                </c:pt>
                <c:pt idx="3075">
                  <c:v>2.1800000000000002</c:v>
                </c:pt>
                <c:pt idx="3076">
                  <c:v>2.19</c:v>
                </c:pt>
                <c:pt idx="3077">
                  <c:v>2.1800000000000002</c:v>
                </c:pt>
                <c:pt idx="3078">
                  <c:v>2.2000000000000002</c:v>
                </c:pt>
                <c:pt idx="3079">
                  <c:v>2.23</c:v>
                </c:pt>
                <c:pt idx="3080">
                  <c:v>2.25</c:v>
                </c:pt>
                <c:pt idx="3081">
                  <c:v>2.14</c:v>
                </c:pt>
                <c:pt idx="3082">
                  <c:v>2.23</c:v>
                </c:pt>
                <c:pt idx="3083">
                  <c:v>2.42</c:v>
                </c:pt>
                <c:pt idx="3084">
                  <c:v>2.34</c:v>
                </c:pt>
                <c:pt idx="3085">
                  <c:v>2.17</c:v>
                </c:pt>
                <c:pt idx="3086">
                  <c:v>2.0099999999999998</c:v>
                </c:pt>
                <c:pt idx="3087">
                  <c:v>2.0299999999999998</c:v>
                </c:pt>
                <c:pt idx="3088">
                  <c:v>2.09</c:v>
                </c:pt>
                <c:pt idx="3089">
                  <c:v>2.06</c:v>
                </c:pt>
                <c:pt idx="3090">
                  <c:v>2.04</c:v>
                </c:pt>
                <c:pt idx="3091">
                  <c:v>2.1</c:v>
                </c:pt>
                <c:pt idx="3092">
                  <c:v>2</c:v>
                </c:pt>
                <c:pt idx="3093">
                  <c:v>2.04</c:v>
                </c:pt>
                <c:pt idx="3094" formatCode="General">
                  <c:v>#N/A</c:v>
                </c:pt>
                <c:pt idx="3095">
                  <c:v>2.04</c:v>
                </c:pt>
                <c:pt idx="3096">
                  <c:v>2.06</c:v>
                </c:pt>
                <c:pt idx="3097">
                  <c:v>2.0099999999999998</c:v>
                </c:pt>
                <c:pt idx="3098">
                  <c:v>1.96</c:v>
                </c:pt>
                <c:pt idx="3099">
                  <c:v>2.0099999999999998</c:v>
                </c:pt>
                <c:pt idx="3100">
                  <c:v>1.97</c:v>
                </c:pt>
                <c:pt idx="3101">
                  <c:v>1.94</c:v>
                </c:pt>
                <c:pt idx="3102">
                  <c:v>1.89</c:v>
                </c:pt>
                <c:pt idx="3103" formatCode="General">
                  <c:v>#N/A</c:v>
                </c:pt>
                <c:pt idx="3104">
                  <c:v>1.97</c:v>
                </c:pt>
                <c:pt idx="3105">
                  <c:v>1.97</c:v>
                </c:pt>
                <c:pt idx="3106">
                  <c:v>2</c:v>
                </c:pt>
                <c:pt idx="3107">
                  <c:v>2.08</c:v>
                </c:pt>
                <c:pt idx="3108">
                  <c:v>2.11</c:v>
                </c:pt>
                <c:pt idx="3109">
                  <c:v>2.0499999999999998</c:v>
                </c:pt>
                <c:pt idx="3110">
                  <c:v>2.04</c:v>
                </c:pt>
                <c:pt idx="3111">
                  <c:v>2.08</c:v>
                </c:pt>
                <c:pt idx="3112">
                  <c:v>2.02</c:v>
                </c:pt>
                <c:pt idx="3113">
                  <c:v>1.99</c:v>
                </c:pt>
                <c:pt idx="3114">
                  <c:v>2.0699999999999998</c:v>
                </c:pt>
                <c:pt idx="3115">
                  <c:v>2.0299999999999998</c:v>
                </c:pt>
                <c:pt idx="3116">
                  <c:v>1.96</c:v>
                </c:pt>
                <c:pt idx="3117">
                  <c:v>1.92</c:v>
                </c:pt>
                <c:pt idx="3118">
                  <c:v>1.92</c:v>
                </c:pt>
                <c:pt idx="3119">
                  <c:v>1.86</c:v>
                </c:pt>
                <c:pt idx="3120">
                  <c:v>1.82</c:v>
                </c:pt>
                <c:pt idx="3121">
                  <c:v>1.94</c:v>
                </c:pt>
                <c:pt idx="3122">
                  <c:v>1.98</c:v>
                </c:pt>
                <c:pt idx="3123">
                  <c:v>1.97</c:v>
                </c:pt>
                <c:pt idx="3124">
                  <c:v>2.0299999999999998</c:v>
                </c:pt>
                <c:pt idx="3125" formatCode="General">
                  <c:v>#N/A</c:v>
                </c:pt>
                <c:pt idx="3126">
                  <c:v>2.02</c:v>
                </c:pt>
                <c:pt idx="3127">
                  <c:v>1.93</c:v>
                </c:pt>
                <c:pt idx="3128">
                  <c:v>1.91</c:v>
                </c:pt>
                <c:pt idx="3129">
                  <c:v>1.89</c:v>
                </c:pt>
                <c:pt idx="3130" formatCode="General">
                  <c:v>#N/A</c:v>
                </c:pt>
                <c:pt idx="3131">
                  <c:v>1.97</c:v>
                </c:pt>
                <c:pt idx="3132">
                  <c:v>2</c:v>
                </c:pt>
                <c:pt idx="3133">
                  <c:v>2.02</c:v>
                </c:pt>
                <c:pt idx="3134">
                  <c:v>1.98</c:v>
                </c:pt>
                <c:pt idx="3135">
                  <c:v>1.98</c:v>
                </c:pt>
                <c:pt idx="3136">
                  <c:v>2</c:v>
                </c:pt>
                <c:pt idx="3137">
                  <c:v>1.93</c:v>
                </c:pt>
                <c:pt idx="3138">
                  <c:v>1.94</c:v>
                </c:pt>
                <c:pt idx="3139">
                  <c:v>1.89</c:v>
                </c:pt>
                <c:pt idx="3140" formatCode="General">
                  <c:v>#N/A</c:v>
                </c:pt>
                <c:pt idx="3141">
                  <c:v>1.87</c:v>
                </c:pt>
                <c:pt idx="3142">
                  <c:v>1.92</c:v>
                </c:pt>
                <c:pt idx="3143">
                  <c:v>2.0099999999999998</c:v>
                </c:pt>
                <c:pt idx="3144">
                  <c:v>2.0499999999999998</c:v>
                </c:pt>
                <c:pt idx="3145">
                  <c:v>2.09</c:v>
                </c:pt>
                <c:pt idx="3146">
                  <c:v>2.08</c:v>
                </c:pt>
                <c:pt idx="3147">
                  <c:v>2.0099999999999998</c:v>
                </c:pt>
                <c:pt idx="3148">
                  <c:v>1.96</c:v>
                </c:pt>
                <c:pt idx="3149">
                  <c:v>1.93</c:v>
                </c:pt>
                <c:pt idx="3150">
                  <c:v>1.87</c:v>
                </c:pt>
                <c:pt idx="3151">
                  <c:v>1.83</c:v>
                </c:pt>
                <c:pt idx="3152">
                  <c:v>1.87</c:v>
                </c:pt>
                <c:pt idx="3153">
                  <c:v>1.86</c:v>
                </c:pt>
                <c:pt idx="3154">
                  <c:v>1.97</c:v>
                </c:pt>
                <c:pt idx="3155">
                  <c:v>1.93</c:v>
                </c:pt>
                <c:pt idx="3156">
                  <c:v>2</c:v>
                </c:pt>
                <c:pt idx="3157">
                  <c:v>2.0099999999999998</c:v>
                </c:pt>
                <c:pt idx="3158">
                  <c:v>2.04</c:v>
                </c:pt>
                <c:pt idx="3159">
                  <c:v>1.96</c:v>
                </c:pt>
                <c:pt idx="3160">
                  <c:v>1.99</c:v>
                </c:pt>
                <c:pt idx="3161">
                  <c:v>1.92</c:v>
                </c:pt>
                <c:pt idx="3162">
                  <c:v>1.93</c:v>
                </c:pt>
                <c:pt idx="3163">
                  <c:v>1.99</c:v>
                </c:pt>
                <c:pt idx="3164">
                  <c:v>2.0099999999999998</c:v>
                </c:pt>
                <c:pt idx="3165" formatCode="General">
                  <c:v>#N/A</c:v>
                </c:pt>
                <c:pt idx="3166">
                  <c:v>2.0499999999999998</c:v>
                </c:pt>
                <c:pt idx="3167">
                  <c:v>2.0099999999999998</c:v>
                </c:pt>
                <c:pt idx="3168">
                  <c:v>1.99</c:v>
                </c:pt>
                <c:pt idx="3169">
                  <c:v>1.98</c:v>
                </c:pt>
                <c:pt idx="3170">
                  <c:v>1.92</c:v>
                </c:pt>
                <c:pt idx="3171">
                  <c:v>1.94</c:v>
                </c:pt>
                <c:pt idx="3172">
                  <c:v>1.98</c:v>
                </c:pt>
                <c:pt idx="3173">
                  <c:v>2.0299999999999998</c:v>
                </c:pt>
                <c:pt idx="3174">
                  <c:v>1.99</c:v>
                </c:pt>
                <c:pt idx="3175">
                  <c:v>2</c:v>
                </c:pt>
                <c:pt idx="3176">
                  <c:v>1.96</c:v>
                </c:pt>
                <c:pt idx="3177">
                  <c:v>1.98</c:v>
                </c:pt>
                <c:pt idx="3178">
                  <c:v>2.0299999999999998</c:v>
                </c:pt>
                <c:pt idx="3179">
                  <c:v>2.04</c:v>
                </c:pt>
                <c:pt idx="3180">
                  <c:v>2.04</c:v>
                </c:pt>
                <c:pt idx="3181">
                  <c:v>2.14</c:v>
                </c:pt>
                <c:pt idx="3182">
                  <c:v>2.29</c:v>
                </c:pt>
                <c:pt idx="3183">
                  <c:v>2.29</c:v>
                </c:pt>
                <c:pt idx="3184">
                  <c:v>2.31</c:v>
                </c:pt>
                <c:pt idx="3185">
                  <c:v>2.39</c:v>
                </c:pt>
                <c:pt idx="3186">
                  <c:v>2.38</c:v>
                </c:pt>
                <c:pt idx="3187">
                  <c:v>2.31</c:v>
                </c:pt>
                <c:pt idx="3188">
                  <c:v>2.29</c:v>
                </c:pt>
                <c:pt idx="3189">
                  <c:v>2.25</c:v>
                </c:pt>
                <c:pt idx="3190">
                  <c:v>2.2599999999999998</c:v>
                </c:pt>
                <c:pt idx="3191">
                  <c:v>2.2000000000000002</c:v>
                </c:pt>
                <c:pt idx="3192">
                  <c:v>2.21</c:v>
                </c:pt>
                <c:pt idx="3193">
                  <c:v>2.1800000000000002</c:v>
                </c:pt>
                <c:pt idx="3194">
                  <c:v>2.23</c:v>
                </c:pt>
                <c:pt idx="3195">
                  <c:v>2.2200000000000002</c:v>
                </c:pt>
                <c:pt idx="3196">
                  <c:v>2.2999999999999998</c:v>
                </c:pt>
                <c:pt idx="3197">
                  <c:v>2.25</c:v>
                </c:pt>
                <c:pt idx="3198">
                  <c:v>2.19</c:v>
                </c:pt>
                <c:pt idx="3199">
                  <c:v>2.0699999999999998</c:v>
                </c:pt>
                <c:pt idx="3200">
                  <c:v>2.06</c:v>
                </c:pt>
                <c:pt idx="3201">
                  <c:v>2.0099999999999998</c:v>
                </c:pt>
                <c:pt idx="3202">
                  <c:v>2.0499999999999998</c:v>
                </c:pt>
                <c:pt idx="3203">
                  <c:v>2.08</c:v>
                </c:pt>
                <c:pt idx="3204">
                  <c:v>2.02</c:v>
                </c:pt>
                <c:pt idx="3205">
                  <c:v>2</c:v>
                </c:pt>
                <c:pt idx="3206">
                  <c:v>2.0299999999999998</c:v>
                </c:pt>
                <c:pt idx="3207">
                  <c:v>2</c:v>
                </c:pt>
                <c:pt idx="3208">
                  <c:v>1.98</c:v>
                </c:pt>
                <c:pt idx="3209">
                  <c:v>1.99</c:v>
                </c:pt>
                <c:pt idx="3210">
                  <c:v>1.96</c:v>
                </c:pt>
                <c:pt idx="3211">
                  <c:v>2</c:v>
                </c:pt>
                <c:pt idx="3212">
                  <c:v>2.0099999999999998</c:v>
                </c:pt>
                <c:pt idx="3213">
                  <c:v>1.98</c:v>
                </c:pt>
                <c:pt idx="3214">
                  <c:v>1.96</c:v>
                </c:pt>
                <c:pt idx="3215">
                  <c:v>1.95</c:v>
                </c:pt>
                <c:pt idx="3216">
                  <c:v>1.98</c:v>
                </c:pt>
                <c:pt idx="3217">
                  <c:v>1.96</c:v>
                </c:pt>
                <c:pt idx="3218">
                  <c:v>1.96</c:v>
                </c:pt>
                <c:pt idx="3219">
                  <c:v>1.91</c:v>
                </c:pt>
                <c:pt idx="3220">
                  <c:v>1.92</c:v>
                </c:pt>
                <c:pt idx="3221">
                  <c:v>1.88</c:v>
                </c:pt>
                <c:pt idx="3222">
                  <c:v>1.87</c:v>
                </c:pt>
                <c:pt idx="3223">
                  <c:v>1.89</c:v>
                </c:pt>
                <c:pt idx="3224">
                  <c:v>1.84</c:v>
                </c:pt>
                <c:pt idx="3225">
                  <c:v>1.78</c:v>
                </c:pt>
                <c:pt idx="3226">
                  <c:v>1.76</c:v>
                </c:pt>
                <c:pt idx="3227">
                  <c:v>1.76</c:v>
                </c:pt>
                <c:pt idx="3228">
                  <c:v>1.7</c:v>
                </c:pt>
                <c:pt idx="3229">
                  <c:v>1.71</c:v>
                </c:pt>
                <c:pt idx="3230">
                  <c:v>1.75</c:v>
                </c:pt>
                <c:pt idx="3231">
                  <c:v>1.79</c:v>
                </c:pt>
                <c:pt idx="3232">
                  <c:v>1.73</c:v>
                </c:pt>
                <c:pt idx="3233">
                  <c:v>1.77</c:v>
                </c:pt>
                <c:pt idx="3234">
                  <c:v>1.75</c:v>
                </c:pt>
                <c:pt idx="3235" formatCode="General">
                  <c:v>#N/A</c:v>
                </c:pt>
                <c:pt idx="3236">
                  <c:v>1.74</c:v>
                </c:pt>
                <c:pt idx="3237">
                  <c:v>1.63</c:v>
                </c:pt>
                <c:pt idx="3238">
                  <c:v>1.59</c:v>
                </c:pt>
                <c:pt idx="3239">
                  <c:v>1.47</c:v>
                </c:pt>
                <c:pt idx="3240">
                  <c:v>1.53</c:v>
                </c:pt>
                <c:pt idx="3241">
                  <c:v>1.57</c:v>
                </c:pt>
                <c:pt idx="3242">
                  <c:v>1.66</c:v>
                </c:pt>
                <c:pt idx="3243">
                  <c:v>1.66</c:v>
                </c:pt>
                <c:pt idx="3244">
                  <c:v>1.65</c:v>
                </c:pt>
                <c:pt idx="3245">
                  <c:v>1.6</c:v>
                </c:pt>
                <c:pt idx="3246">
                  <c:v>1.67</c:v>
                </c:pt>
                <c:pt idx="3247">
                  <c:v>1.61</c:v>
                </c:pt>
                <c:pt idx="3248">
                  <c:v>1.64</c:v>
                </c:pt>
                <c:pt idx="3249">
                  <c:v>1.6</c:v>
                </c:pt>
                <c:pt idx="3250">
                  <c:v>1.59</c:v>
                </c:pt>
                <c:pt idx="3251">
                  <c:v>1.64</c:v>
                </c:pt>
                <c:pt idx="3252">
                  <c:v>1.65</c:v>
                </c:pt>
                <c:pt idx="3253">
                  <c:v>1.63</c:v>
                </c:pt>
                <c:pt idx="3254">
                  <c:v>1.69</c:v>
                </c:pt>
                <c:pt idx="3255">
                  <c:v>1.63</c:v>
                </c:pt>
                <c:pt idx="3256">
                  <c:v>1.66</c:v>
                </c:pt>
                <c:pt idx="3257">
                  <c:v>1.65</c:v>
                </c:pt>
                <c:pt idx="3258">
                  <c:v>1.6</c:v>
                </c:pt>
                <c:pt idx="3259">
                  <c:v>1.67</c:v>
                </c:pt>
                <c:pt idx="3260">
                  <c:v>1.61</c:v>
                </c:pt>
                <c:pt idx="3261">
                  <c:v>1.65</c:v>
                </c:pt>
                <c:pt idx="3262" formatCode="General">
                  <c:v>#N/A</c:v>
                </c:pt>
                <c:pt idx="3263">
                  <c:v>1.62</c:v>
                </c:pt>
                <c:pt idx="3264">
                  <c:v>1.57</c:v>
                </c:pt>
                <c:pt idx="3265">
                  <c:v>1.53</c:v>
                </c:pt>
                <c:pt idx="3266">
                  <c:v>1.53</c:v>
                </c:pt>
                <c:pt idx="3267">
                  <c:v>1.54</c:v>
                </c:pt>
                <c:pt idx="3268">
                  <c:v>1.5</c:v>
                </c:pt>
                <c:pt idx="3269">
                  <c:v>1.52</c:v>
                </c:pt>
                <c:pt idx="3270">
                  <c:v>1.5</c:v>
                </c:pt>
                <c:pt idx="3271">
                  <c:v>1.53</c:v>
                </c:pt>
                <c:pt idx="3272">
                  <c:v>1.52</c:v>
                </c:pt>
                <c:pt idx="3273">
                  <c:v>1.54</c:v>
                </c:pt>
                <c:pt idx="3274">
                  <c:v>1.49</c:v>
                </c:pt>
                <c:pt idx="3275">
                  <c:v>1.47</c:v>
                </c:pt>
                <c:pt idx="3276">
                  <c:v>1.44</c:v>
                </c:pt>
                <c:pt idx="3277">
                  <c:v>1.43</c:v>
                </c:pt>
                <c:pt idx="3278">
                  <c:v>1.45</c:v>
                </c:pt>
                <c:pt idx="3279">
                  <c:v>1.58</c:v>
                </c:pt>
                <c:pt idx="3280">
                  <c:v>1.53</c:v>
                </c:pt>
                <c:pt idx="3281">
                  <c:v>1.51</c:v>
                </c:pt>
                <c:pt idx="3282">
                  <c:v>1.56</c:v>
                </c:pt>
                <c:pt idx="3283">
                  <c:v>1.51</c:v>
                </c:pt>
                <c:pt idx="3284">
                  <c:v>1.6</c:v>
                </c:pt>
                <c:pt idx="3285">
                  <c:v>1.59</c:v>
                </c:pt>
                <c:pt idx="3286">
                  <c:v>1.66</c:v>
                </c:pt>
                <c:pt idx="3287">
                  <c:v>1.68</c:v>
                </c:pt>
                <c:pt idx="3288">
                  <c:v>1.69</c:v>
                </c:pt>
                <c:pt idx="3289">
                  <c:v>1.65</c:v>
                </c:pt>
                <c:pt idx="3290">
                  <c:v>1.65</c:v>
                </c:pt>
                <c:pt idx="3291">
                  <c:v>1.73</c:v>
                </c:pt>
                <c:pt idx="3292">
                  <c:v>1.8</c:v>
                </c:pt>
                <c:pt idx="3293">
                  <c:v>1.83</c:v>
                </c:pt>
                <c:pt idx="3294">
                  <c:v>1.81</c:v>
                </c:pt>
                <c:pt idx="3295">
                  <c:v>1.82</c:v>
                </c:pt>
                <c:pt idx="3296">
                  <c:v>1.8</c:v>
                </c:pt>
                <c:pt idx="3297">
                  <c:v>1.71</c:v>
                </c:pt>
                <c:pt idx="3298">
                  <c:v>1.68</c:v>
                </c:pt>
                <c:pt idx="3299">
                  <c:v>1.68</c:v>
                </c:pt>
                <c:pt idx="3300">
                  <c:v>1.65</c:v>
                </c:pt>
                <c:pt idx="3301">
                  <c:v>1.64</c:v>
                </c:pt>
                <c:pt idx="3302">
                  <c:v>1.66</c:v>
                </c:pt>
                <c:pt idx="3303">
                  <c:v>1.63</c:v>
                </c:pt>
                <c:pt idx="3304">
                  <c:v>1.57</c:v>
                </c:pt>
                <c:pt idx="3305" formatCode="General">
                  <c:v>#N/A</c:v>
                </c:pt>
                <c:pt idx="3306">
                  <c:v>1.59</c:v>
                </c:pt>
                <c:pt idx="3307">
                  <c:v>1.6</c:v>
                </c:pt>
                <c:pt idx="3308">
                  <c:v>1.68</c:v>
                </c:pt>
                <c:pt idx="3309">
                  <c:v>1.67</c:v>
                </c:pt>
                <c:pt idx="3310">
                  <c:v>1.68</c:v>
                </c:pt>
                <c:pt idx="3311">
                  <c:v>1.7</c:v>
                </c:pt>
                <c:pt idx="3312">
                  <c:v>1.77</c:v>
                </c:pt>
                <c:pt idx="3313">
                  <c:v>1.75</c:v>
                </c:pt>
                <c:pt idx="3314">
                  <c:v>1.88</c:v>
                </c:pt>
                <c:pt idx="3315">
                  <c:v>1.85</c:v>
                </c:pt>
                <c:pt idx="3316">
                  <c:v>1.82</c:v>
                </c:pt>
                <c:pt idx="3317">
                  <c:v>1.79</c:v>
                </c:pt>
                <c:pt idx="3318">
                  <c:v>1.8</c:v>
                </c:pt>
                <c:pt idx="3319">
                  <c:v>1.77</c:v>
                </c:pt>
                <c:pt idx="3320">
                  <c:v>1.74</c:v>
                </c:pt>
                <c:pt idx="3321">
                  <c:v>1.7</c:v>
                </c:pt>
                <c:pt idx="3322">
                  <c:v>1.64</c:v>
                </c:pt>
                <c:pt idx="3323">
                  <c:v>1.66</c:v>
                </c:pt>
                <c:pt idx="3324">
                  <c:v>1.65</c:v>
                </c:pt>
                <c:pt idx="3325">
                  <c:v>1.64</c:v>
                </c:pt>
                <c:pt idx="3326">
                  <c:v>1.64</c:v>
                </c:pt>
                <c:pt idx="3327">
                  <c:v>1.64</c:v>
                </c:pt>
                <c:pt idx="3328">
                  <c:v>1.7</c:v>
                </c:pt>
                <c:pt idx="3329">
                  <c:v>1.75</c:v>
                </c:pt>
                <c:pt idx="3330" formatCode="General">
                  <c:v>#N/A</c:v>
                </c:pt>
                <c:pt idx="3331">
                  <c:v>1.74</c:v>
                </c:pt>
                <c:pt idx="3332">
                  <c:v>1.72</c:v>
                </c:pt>
                <c:pt idx="3333">
                  <c:v>1.7</c:v>
                </c:pt>
                <c:pt idx="3334">
                  <c:v>1.69</c:v>
                </c:pt>
                <c:pt idx="3335">
                  <c:v>1.7</c:v>
                </c:pt>
                <c:pt idx="3336">
                  <c:v>1.75</c:v>
                </c:pt>
                <c:pt idx="3337">
                  <c:v>1.83</c:v>
                </c:pt>
                <c:pt idx="3338">
                  <c:v>1.86</c:v>
                </c:pt>
                <c:pt idx="3339">
                  <c:v>1.79</c:v>
                </c:pt>
                <c:pt idx="3340">
                  <c:v>1.83</c:v>
                </c:pt>
                <c:pt idx="3341">
                  <c:v>1.79</c:v>
                </c:pt>
                <c:pt idx="3342">
                  <c:v>1.8</c:v>
                </c:pt>
                <c:pt idx="3343">
                  <c:v>1.86</c:v>
                </c:pt>
                <c:pt idx="3344">
                  <c:v>1.78</c:v>
                </c:pt>
                <c:pt idx="3345">
                  <c:v>1.74</c:v>
                </c:pt>
                <c:pt idx="3346" formatCode="General">
                  <c:v>#N/A</c:v>
                </c:pt>
                <c:pt idx="3347">
                  <c:v>1.72</c:v>
                </c:pt>
                <c:pt idx="3348">
                  <c:v>1.75</c:v>
                </c:pt>
                <c:pt idx="3349">
                  <c:v>1.75</c:v>
                </c:pt>
                <c:pt idx="3350">
                  <c:v>1.72</c:v>
                </c:pt>
                <c:pt idx="3351">
                  <c:v>1.78</c:v>
                </c:pt>
                <c:pt idx="3352">
                  <c:v>1.68</c:v>
                </c:pt>
                <c:pt idx="3353">
                  <c:v>1.62</c:v>
                </c:pt>
                <c:pt idx="3354">
                  <c:v>1.61</c:v>
                </c:pt>
                <c:pt idx="3355" formatCode="General">
                  <c:v>#N/A</c:v>
                </c:pt>
                <c:pt idx="3356">
                  <c:v>1.59</c:v>
                </c:pt>
                <c:pt idx="3357">
                  <c:v>1.59</c:v>
                </c:pt>
                <c:pt idx="3358">
                  <c:v>1.58</c:v>
                </c:pt>
                <c:pt idx="3359">
                  <c:v>1.58</c:v>
                </c:pt>
                <c:pt idx="3360">
                  <c:v>1.61</c:v>
                </c:pt>
                <c:pt idx="3361">
                  <c:v>1.66</c:v>
                </c:pt>
                <c:pt idx="3362">
                  <c:v>1.69</c:v>
                </c:pt>
                <c:pt idx="3363" formatCode="General">
                  <c:v>#N/A</c:v>
                </c:pt>
                <c:pt idx="3364">
                  <c:v>1.7</c:v>
                </c:pt>
                <c:pt idx="3365">
                  <c:v>1.66</c:v>
                </c:pt>
                <c:pt idx="3366">
                  <c:v>1.64</c:v>
                </c:pt>
                <c:pt idx="3367">
                  <c:v>1.63</c:v>
                </c:pt>
                <c:pt idx="3368">
                  <c:v>1.62</c:v>
                </c:pt>
                <c:pt idx="3369">
                  <c:v>1.62</c:v>
                </c:pt>
                <c:pt idx="3370">
                  <c:v>1.63</c:v>
                </c:pt>
                <c:pt idx="3371">
                  <c:v>1.62</c:v>
                </c:pt>
                <c:pt idx="3372">
                  <c:v>1.6</c:v>
                </c:pt>
                <c:pt idx="3373">
                  <c:v>1.59</c:v>
                </c:pt>
                <c:pt idx="3374">
                  <c:v>1.64</c:v>
                </c:pt>
                <c:pt idx="3375">
                  <c:v>1.63</c:v>
                </c:pt>
                <c:pt idx="3376">
                  <c:v>1.66</c:v>
                </c:pt>
                <c:pt idx="3377">
                  <c:v>1.72</c:v>
                </c:pt>
                <c:pt idx="3378">
                  <c:v>1.74</c:v>
                </c:pt>
                <c:pt idx="3379">
                  <c:v>1.72</c:v>
                </c:pt>
                <c:pt idx="3380">
                  <c:v>1.78</c:v>
                </c:pt>
                <c:pt idx="3381">
                  <c:v>1.84</c:v>
                </c:pt>
                <c:pt idx="3382">
                  <c:v>1.82</c:v>
                </c:pt>
                <c:pt idx="3383">
                  <c:v>1.81</c:v>
                </c:pt>
                <c:pt idx="3384">
                  <c:v>1.77</c:v>
                </c:pt>
                <c:pt idx="3385">
                  <c:v>1.79</c:v>
                </c:pt>
                <c:pt idx="3386" formatCode="General">
                  <c:v>#N/A</c:v>
                </c:pt>
                <c:pt idx="3387">
                  <c:v>1.77</c:v>
                </c:pt>
                <c:pt idx="3388">
                  <c:v>1.74</c:v>
                </c:pt>
                <c:pt idx="3389">
                  <c:v>1.73</c:v>
                </c:pt>
                <c:pt idx="3390">
                  <c:v>1.78</c:v>
                </c:pt>
                <c:pt idx="3391" formatCode="General">
                  <c:v>#N/A</c:v>
                </c:pt>
                <c:pt idx="3392">
                  <c:v>1.86</c:v>
                </c:pt>
                <c:pt idx="3393">
                  <c:v>1.92</c:v>
                </c:pt>
                <c:pt idx="3394">
                  <c:v>1.93</c:v>
                </c:pt>
                <c:pt idx="3395">
                  <c:v>1.92</c:v>
                </c:pt>
                <c:pt idx="3396">
                  <c:v>1.89</c:v>
                </c:pt>
                <c:pt idx="3397">
                  <c:v>1.88</c:v>
                </c:pt>
                <c:pt idx="3398">
                  <c:v>1.91</c:v>
                </c:pt>
                <c:pt idx="3399">
                  <c:v>1.89</c:v>
                </c:pt>
                <c:pt idx="3400">
                  <c:v>1.89</c:v>
                </c:pt>
                <c:pt idx="3401">
                  <c:v>1.86</c:v>
                </c:pt>
                <c:pt idx="3402">
                  <c:v>1.84</c:v>
                </c:pt>
                <c:pt idx="3403">
                  <c:v>1.89</c:v>
                </c:pt>
                <c:pt idx="3404">
                  <c:v>1.87</c:v>
                </c:pt>
                <c:pt idx="3405" formatCode="General">
                  <c:v>#N/A</c:v>
                </c:pt>
                <c:pt idx="3406">
                  <c:v>1.86</c:v>
                </c:pt>
                <c:pt idx="3407">
                  <c:v>1.86</c:v>
                </c:pt>
                <c:pt idx="3408">
                  <c:v>1.88</c:v>
                </c:pt>
                <c:pt idx="3409">
                  <c:v>1.98</c:v>
                </c:pt>
                <c:pt idx="3410">
                  <c:v>2</c:v>
                </c:pt>
                <c:pt idx="3411">
                  <c:v>2.0299999999999998</c:v>
                </c:pt>
                <c:pt idx="3412">
                  <c:v>2.0299999999999998</c:v>
                </c:pt>
                <c:pt idx="3413">
                  <c:v>2.02</c:v>
                </c:pt>
                <c:pt idx="3414">
                  <c:v>2.04</c:v>
                </c:pt>
                <c:pt idx="3415">
                  <c:v>2</c:v>
                </c:pt>
                <c:pt idx="3416">
                  <c:v>2.04</c:v>
                </c:pt>
                <c:pt idx="3417">
                  <c:v>2</c:v>
                </c:pt>
                <c:pt idx="3418">
                  <c:v>1.99</c:v>
                </c:pt>
                <c:pt idx="3419">
                  <c:v>1.99</c:v>
                </c:pt>
                <c:pt idx="3420">
                  <c:v>1.99</c:v>
                </c:pt>
                <c:pt idx="3421">
                  <c:v>2.02</c:v>
                </c:pt>
                <c:pt idx="3422">
                  <c:v>2.0499999999999998</c:v>
                </c:pt>
                <c:pt idx="3423">
                  <c:v>2</c:v>
                </c:pt>
                <c:pt idx="3424">
                  <c:v>2.0099999999999998</c:v>
                </c:pt>
                <c:pt idx="3425" formatCode="General">
                  <c:v>#N/A</c:v>
                </c:pt>
                <c:pt idx="3426">
                  <c:v>2.0299999999999998</c:v>
                </c:pt>
                <c:pt idx="3427">
                  <c:v>2.02</c:v>
                </c:pt>
                <c:pt idx="3428">
                  <c:v>1.99</c:v>
                </c:pt>
                <c:pt idx="3429">
                  <c:v>1.97</c:v>
                </c:pt>
                <c:pt idx="3430">
                  <c:v>1.88</c:v>
                </c:pt>
                <c:pt idx="3431">
                  <c:v>1.88</c:v>
                </c:pt>
                <c:pt idx="3432">
                  <c:v>1.91</c:v>
                </c:pt>
                <c:pt idx="3433">
                  <c:v>1.89</c:v>
                </c:pt>
                <c:pt idx="3434">
                  <c:v>1.86</c:v>
                </c:pt>
                <c:pt idx="3435">
                  <c:v>1.88</c:v>
                </c:pt>
                <c:pt idx="3436">
                  <c:v>1.9</c:v>
                </c:pt>
                <c:pt idx="3437">
                  <c:v>1.95</c:v>
                </c:pt>
                <c:pt idx="3438">
                  <c:v>2</c:v>
                </c:pt>
                <c:pt idx="3439">
                  <c:v>2.06</c:v>
                </c:pt>
                <c:pt idx="3440">
                  <c:v>2.0699999999999998</c:v>
                </c:pt>
                <c:pt idx="3441">
                  <c:v>2.0299999999999998</c:v>
                </c:pt>
                <c:pt idx="3442">
                  <c:v>2.04</c:v>
                </c:pt>
                <c:pt idx="3443">
                  <c:v>2.04</c:v>
                </c:pt>
                <c:pt idx="3444">
                  <c:v>2.0099999999999998</c:v>
                </c:pt>
                <c:pt idx="3445">
                  <c:v>1.96</c:v>
                </c:pt>
                <c:pt idx="3446">
                  <c:v>1.92</c:v>
                </c:pt>
                <c:pt idx="3447">
                  <c:v>1.96</c:v>
                </c:pt>
                <c:pt idx="3448">
                  <c:v>1.95</c:v>
                </c:pt>
                <c:pt idx="3449">
                  <c:v>1.93</c:v>
                </c:pt>
                <c:pt idx="3450">
                  <c:v>1.93</c:v>
                </c:pt>
                <c:pt idx="3451">
                  <c:v>1.92</c:v>
                </c:pt>
                <c:pt idx="3452">
                  <c:v>1.87</c:v>
                </c:pt>
                <c:pt idx="3453">
                  <c:v>1.87</c:v>
                </c:pt>
                <c:pt idx="3454" formatCode="General">
                  <c:v>#N/A</c:v>
                </c:pt>
                <c:pt idx="3455">
                  <c:v>1.86</c:v>
                </c:pt>
                <c:pt idx="3456">
                  <c:v>1.88</c:v>
                </c:pt>
                <c:pt idx="3457">
                  <c:v>1.83</c:v>
                </c:pt>
                <c:pt idx="3458">
                  <c:v>1.78</c:v>
                </c:pt>
                <c:pt idx="3459">
                  <c:v>1.72</c:v>
                </c:pt>
                <c:pt idx="3460">
                  <c:v>1.76</c:v>
                </c:pt>
                <c:pt idx="3461">
                  <c:v>1.78</c:v>
                </c:pt>
                <c:pt idx="3462">
                  <c:v>1.84</c:v>
                </c:pt>
                <c:pt idx="3463">
                  <c:v>1.82</c:v>
                </c:pt>
                <c:pt idx="3464">
                  <c:v>1.75</c:v>
                </c:pt>
                <c:pt idx="3465">
                  <c:v>1.72</c:v>
                </c:pt>
                <c:pt idx="3466">
                  <c:v>1.75</c:v>
                </c:pt>
                <c:pt idx="3467">
                  <c:v>1.73</c:v>
                </c:pt>
                <c:pt idx="3468">
                  <c:v>1.72</c:v>
                </c:pt>
                <c:pt idx="3469">
                  <c:v>1.73</c:v>
                </c:pt>
                <c:pt idx="3470">
                  <c:v>1.72</c:v>
                </c:pt>
                <c:pt idx="3471">
                  <c:v>1.74</c:v>
                </c:pt>
                <c:pt idx="3472">
                  <c:v>1.73</c:v>
                </c:pt>
                <c:pt idx="3473">
                  <c:v>1.74</c:v>
                </c:pt>
                <c:pt idx="3474">
                  <c:v>1.7</c:v>
                </c:pt>
                <c:pt idx="3475">
                  <c:v>1.7</c:v>
                </c:pt>
                <c:pt idx="3476">
                  <c:v>1.7</c:v>
                </c:pt>
                <c:pt idx="3477">
                  <c:v>1.66</c:v>
                </c:pt>
                <c:pt idx="3478">
                  <c:v>1.66</c:v>
                </c:pt>
                <c:pt idx="3479">
                  <c:v>1.78</c:v>
                </c:pt>
                <c:pt idx="3480">
                  <c:v>1.8</c:v>
                </c:pt>
                <c:pt idx="3481">
                  <c:v>1.82</c:v>
                </c:pt>
                <c:pt idx="3482">
                  <c:v>1.81</c:v>
                </c:pt>
                <c:pt idx="3483">
                  <c:v>1.81</c:v>
                </c:pt>
                <c:pt idx="3484">
                  <c:v>1.9</c:v>
                </c:pt>
                <c:pt idx="3485">
                  <c:v>1.92</c:v>
                </c:pt>
                <c:pt idx="3486">
                  <c:v>1.96</c:v>
                </c:pt>
                <c:pt idx="3487">
                  <c:v>1.94</c:v>
                </c:pt>
                <c:pt idx="3488">
                  <c:v>1.87</c:v>
                </c:pt>
                <c:pt idx="3489">
                  <c:v>1.95</c:v>
                </c:pt>
                <c:pt idx="3490">
                  <c:v>1.97</c:v>
                </c:pt>
                <c:pt idx="3491">
                  <c:v>1.94</c:v>
                </c:pt>
                <c:pt idx="3492">
                  <c:v>2.0299999999999998</c:v>
                </c:pt>
                <c:pt idx="3493">
                  <c:v>2.02</c:v>
                </c:pt>
                <c:pt idx="3494">
                  <c:v>2.0099999999999998</c:v>
                </c:pt>
                <c:pt idx="3495" formatCode="General">
                  <c:v>#N/A</c:v>
                </c:pt>
                <c:pt idx="3496">
                  <c:v>2.15</c:v>
                </c:pt>
                <c:pt idx="3497">
                  <c:v>2.13</c:v>
                </c:pt>
                <c:pt idx="3498">
                  <c:v>2.13</c:v>
                </c:pt>
                <c:pt idx="3499">
                  <c:v>2.16</c:v>
                </c:pt>
                <c:pt idx="3500">
                  <c:v>2.13</c:v>
                </c:pt>
                <c:pt idx="3501">
                  <c:v>2.14</c:v>
                </c:pt>
                <c:pt idx="3502">
                  <c:v>2.1</c:v>
                </c:pt>
                <c:pt idx="3503">
                  <c:v>2.08</c:v>
                </c:pt>
                <c:pt idx="3504">
                  <c:v>2.17</c:v>
                </c:pt>
                <c:pt idx="3505">
                  <c:v>2.2200000000000002</c:v>
                </c:pt>
                <c:pt idx="3506">
                  <c:v>2.2000000000000002</c:v>
                </c:pt>
                <c:pt idx="3507">
                  <c:v>2.25</c:v>
                </c:pt>
                <c:pt idx="3508">
                  <c:v>2.19</c:v>
                </c:pt>
                <c:pt idx="3509">
                  <c:v>2.14</c:v>
                </c:pt>
                <c:pt idx="3510">
                  <c:v>2.19</c:v>
                </c:pt>
                <c:pt idx="3511">
                  <c:v>2.2000000000000002</c:v>
                </c:pt>
                <c:pt idx="3512">
                  <c:v>2.33</c:v>
                </c:pt>
                <c:pt idx="3513">
                  <c:v>2.41</c:v>
                </c:pt>
                <c:pt idx="3514">
                  <c:v>2.52</c:v>
                </c:pt>
                <c:pt idx="3515">
                  <c:v>2.57</c:v>
                </c:pt>
                <c:pt idx="3516">
                  <c:v>2.6</c:v>
                </c:pt>
                <c:pt idx="3517">
                  <c:v>2.5499999999999998</c:v>
                </c:pt>
                <c:pt idx="3518">
                  <c:v>2.4900000000000002</c:v>
                </c:pt>
                <c:pt idx="3519">
                  <c:v>2.52</c:v>
                </c:pt>
                <c:pt idx="3520">
                  <c:v>2.5</c:v>
                </c:pt>
                <c:pt idx="3521">
                  <c:v>2.48</c:v>
                </c:pt>
                <c:pt idx="3522">
                  <c:v>2.52</c:v>
                </c:pt>
                <c:pt idx="3523" formatCode="General">
                  <c:v>#N/A</c:v>
                </c:pt>
                <c:pt idx="3524">
                  <c:v>2.73</c:v>
                </c:pt>
                <c:pt idx="3525">
                  <c:v>2.65</c:v>
                </c:pt>
                <c:pt idx="3526">
                  <c:v>2.65</c:v>
                </c:pt>
                <c:pt idx="3527">
                  <c:v>2.7</c:v>
                </c:pt>
                <c:pt idx="3528">
                  <c:v>2.6</c:v>
                </c:pt>
                <c:pt idx="3529">
                  <c:v>2.61</c:v>
                </c:pt>
                <c:pt idx="3530">
                  <c:v>2.57</c:v>
                </c:pt>
                <c:pt idx="3531">
                  <c:v>2.5499999999999998</c:v>
                </c:pt>
                <c:pt idx="3532">
                  <c:v>2.52</c:v>
                </c:pt>
                <c:pt idx="3533">
                  <c:v>2.56</c:v>
                </c:pt>
                <c:pt idx="3534">
                  <c:v>2.5</c:v>
                </c:pt>
                <c:pt idx="3535">
                  <c:v>2.5</c:v>
                </c:pt>
                <c:pt idx="3536">
                  <c:v>2.5299999999999998</c:v>
                </c:pt>
                <c:pt idx="3537">
                  <c:v>2.61</c:v>
                </c:pt>
                <c:pt idx="3538">
                  <c:v>2.61</c:v>
                </c:pt>
                <c:pt idx="3539">
                  <c:v>2.58</c:v>
                </c:pt>
                <c:pt idx="3540">
                  <c:v>2.61</c:v>
                </c:pt>
                <c:pt idx="3541">
                  <c:v>2.63</c:v>
                </c:pt>
                <c:pt idx="3542">
                  <c:v>2.6</c:v>
                </c:pt>
                <c:pt idx="3543">
                  <c:v>2.74</c:v>
                </c:pt>
                <c:pt idx="3544">
                  <c:v>2.63</c:v>
                </c:pt>
                <c:pt idx="3545">
                  <c:v>2.67</c:v>
                </c:pt>
                <c:pt idx="3546">
                  <c:v>2.67</c:v>
                </c:pt>
                <c:pt idx="3547">
                  <c:v>2.61</c:v>
                </c:pt>
                <c:pt idx="3548">
                  <c:v>2.58</c:v>
                </c:pt>
                <c:pt idx="3549">
                  <c:v>2.57</c:v>
                </c:pt>
                <c:pt idx="3550">
                  <c:v>2.61</c:v>
                </c:pt>
                <c:pt idx="3551">
                  <c:v>2.71</c:v>
                </c:pt>
                <c:pt idx="3552">
                  <c:v>2.71</c:v>
                </c:pt>
                <c:pt idx="3553">
                  <c:v>2.77</c:v>
                </c:pt>
                <c:pt idx="3554">
                  <c:v>2.84</c:v>
                </c:pt>
                <c:pt idx="3555">
                  <c:v>2.88</c:v>
                </c:pt>
                <c:pt idx="3556">
                  <c:v>2.82</c:v>
                </c:pt>
                <c:pt idx="3557">
                  <c:v>2.87</c:v>
                </c:pt>
                <c:pt idx="3558">
                  <c:v>2.9</c:v>
                </c:pt>
                <c:pt idx="3559">
                  <c:v>2.82</c:v>
                </c:pt>
                <c:pt idx="3560">
                  <c:v>2.79</c:v>
                </c:pt>
                <c:pt idx="3561">
                  <c:v>2.72</c:v>
                </c:pt>
                <c:pt idx="3562">
                  <c:v>2.78</c:v>
                </c:pt>
                <c:pt idx="3563">
                  <c:v>2.75</c:v>
                </c:pt>
                <c:pt idx="3564">
                  <c:v>2.78</c:v>
                </c:pt>
                <c:pt idx="3565" formatCode="General">
                  <c:v>#N/A</c:v>
                </c:pt>
                <c:pt idx="3566">
                  <c:v>2.86</c:v>
                </c:pt>
                <c:pt idx="3567">
                  <c:v>2.9</c:v>
                </c:pt>
                <c:pt idx="3568">
                  <c:v>2.98</c:v>
                </c:pt>
                <c:pt idx="3569">
                  <c:v>2.94</c:v>
                </c:pt>
                <c:pt idx="3570">
                  <c:v>2.9</c:v>
                </c:pt>
                <c:pt idx="3571">
                  <c:v>2.96</c:v>
                </c:pt>
                <c:pt idx="3572">
                  <c:v>2.93</c:v>
                </c:pt>
                <c:pt idx="3573">
                  <c:v>2.92</c:v>
                </c:pt>
                <c:pt idx="3574">
                  <c:v>2.9</c:v>
                </c:pt>
                <c:pt idx="3575">
                  <c:v>2.88</c:v>
                </c:pt>
                <c:pt idx="3576">
                  <c:v>2.86</c:v>
                </c:pt>
                <c:pt idx="3577">
                  <c:v>2.69</c:v>
                </c:pt>
                <c:pt idx="3578">
                  <c:v>2.76</c:v>
                </c:pt>
                <c:pt idx="3579">
                  <c:v>2.75</c:v>
                </c:pt>
                <c:pt idx="3580">
                  <c:v>2.72</c:v>
                </c:pt>
                <c:pt idx="3581">
                  <c:v>2.67</c:v>
                </c:pt>
                <c:pt idx="3582">
                  <c:v>2.63</c:v>
                </c:pt>
                <c:pt idx="3583">
                  <c:v>2.66</c:v>
                </c:pt>
                <c:pt idx="3584">
                  <c:v>2.64</c:v>
                </c:pt>
                <c:pt idx="3585">
                  <c:v>2.64</c:v>
                </c:pt>
                <c:pt idx="3586">
                  <c:v>2.66</c:v>
                </c:pt>
                <c:pt idx="3587">
                  <c:v>2.63</c:v>
                </c:pt>
                <c:pt idx="3588">
                  <c:v>2.62</c:v>
                </c:pt>
                <c:pt idx="3589">
                  <c:v>2.66</c:v>
                </c:pt>
                <c:pt idx="3590">
                  <c:v>2.65</c:v>
                </c:pt>
                <c:pt idx="3591">
                  <c:v>2.66</c:v>
                </c:pt>
                <c:pt idx="3592">
                  <c:v>2.68</c:v>
                </c:pt>
                <c:pt idx="3593">
                  <c:v>2.71</c:v>
                </c:pt>
                <c:pt idx="3594">
                  <c:v>2.7</c:v>
                </c:pt>
                <c:pt idx="3595" formatCode="General">
                  <c:v>#N/A</c:v>
                </c:pt>
                <c:pt idx="3596">
                  <c:v>2.75</c:v>
                </c:pt>
                <c:pt idx="3597">
                  <c:v>2.69</c:v>
                </c:pt>
                <c:pt idx="3598">
                  <c:v>2.61</c:v>
                </c:pt>
                <c:pt idx="3599">
                  <c:v>2.6</c:v>
                </c:pt>
                <c:pt idx="3600">
                  <c:v>2.63</c:v>
                </c:pt>
                <c:pt idx="3601">
                  <c:v>2.54</c:v>
                </c:pt>
                <c:pt idx="3602">
                  <c:v>2.5099999999999998</c:v>
                </c:pt>
                <c:pt idx="3603">
                  <c:v>2.5299999999999998</c:v>
                </c:pt>
                <c:pt idx="3604">
                  <c:v>2.5299999999999998</c:v>
                </c:pt>
                <c:pt idx="3605">
                  <c:v>2.54</c:v>
                </c:pt>
                <c:pt idx="3606">
                  <c:v>2.5299999999999998</c:v>
                </c:pt>
                <c:pt idx="3607">
                  <c:v>2.5499999999999998</c:v>
                </c:pt>
                <c:pt idx="3608">
                  <c:v>2.57</c:v>
                </c:pt>
                <c:pt idx="3609">
                  <c:v>2.65</c:v>
                </c:pt>
                <c:pt idx="3610">
                  <c:v>2.63</c:v>
                </c:pt>
                <c:pt idx="3611">
                  <c:v>2.69</c:v>
                </c:pt>
                <c:pt idx="3612">
                  <c:v>2.67</c:v>
                </c:pt>
                <c:pt idx="3613">
                  <c:v>2.63</c:v>
                </c:pt>
                <c:pt idx="3614">
                  <c:v>2.77</c:v>
                </c:pt>
                <c:pt idx="3615" formatCode="General">
                  <c:v>#N/A</c:v>
                </c:pt>
                <c:pt idx="3616">
                  <c:v>2.8</c:v>
                </c:pt>
                <c:pt idx="3617">
                  <c:v>2.75</c:v>
                </c:pt>
                <c:pt idx="3618">
                  <c:v>2.69</c:v>
                </c:pt>
                <c:pt idx="3619">
                  <c:v>2.71</c:v>
                </c:pt>
                <c:pt idx="3620">
                  <c:v>2.67</c:v>
                </c:pt>
                <c:pt idx="3621">
                  <c:v>2.71</c:v>
                </c:pt>
                <c:pt idx="3622">
                  <c:v>2.8</c:v>
                </c:pt>
                <c:pt idx="3623">
                  <c:v>2.79</c:v>
                </c:pt>
                <c:pt idx="3624">
                  <c:v>2.75</c:v>
                </c:pt>
                <c:pt idx="3625">
                  <c:v>2.74</c:v>
                </c:pt>
                <c:pt idx="3626">
                  <c:v>2.71</c:v>
                </c:pt>
                <c:pt idx="3627">
                  <c:v>2.74</c:v>
                </c:pt>
                <c:pt idx="3628" formatCode="General">
                  <c:v>#N/A</c:v>
                </c:pt>
                <c:pt idx="3629">
                  <c:v>2.75</c:v>
                </c:pt>
                <c:pt idx="3630">
                  <c:v>2.81</c:v>
                </c:pt>
                <c:pt idx="3631">
                  <c:v>2.79</c:v>
                </c:pt>
                <c:pt idx="3632">
                  <c:v>2.84</c:v>
                </c:pt>
                <c:pt idx="3633">
                  <c:v>2.88</c:v>
                </c:pt>
                <c:pt idx="3634">
                  <c:v>2.88</c:v>
                </c:pt>
                <c:pt idx="3635">
                  <c:v>2.86</c:v>
                </c:pt>
                <c:pt idx="3636">
                  <c:v>2.81</c:v>
                </c:pt>
                <c:pt idx="3637">
                  <c:v>2.86</c:v>
                </c:pt>
                <c:pt idx="3638">
                  <c:v>2.89</c:v>
                </c:pt>
                <c:pt idx="3639">
                  <c:v>2.88</c:v>
                </c:pt>
                <c:pt idx="3640">
                  <c:v>2.89</c:v>
                </c:pt>
                <c:pt idx="3641">
                  <c:v>2.85</c:v>
                </c:pt>
                <c:pt idx="3642">
                  <c:v>2.89</c:v>
                </c:pt>
                <c:pt idx="3643">
                  <c:v>2.94</c:v>
                </c:pt>
                <c:pt idx="3644">
                  <c:v>2.89</c:v>
                </c:pt>
                <c:pt idx="3645">
                  <c:v>2.94</c:v>
                </c:pt>
                <c:pt idx="3646">
                  <c:v>2.99</c:v>
                </c:pt>
                <c:pt idx="3647" formatCode="General">
                  <c:v>#N/A</c:v>
                </c:pt>
                <c:pt idx="3648">
                  <c:v>3</c:v>
                </c:pt>
                <c:pt idx="3649">
                  <c:v>3.02</c:v>
                </c:pt>
                <c:pt idx="3650">
                  <c:v>2.99</c:v>
                </c:pt>
                <c:pt idx="3651">
                  <c:v>3.04</c:v>
                </c:pt>
                <c:pt idx="3652" formatCode="General">
                  <c:v>#N/A</c:v>
                </c:pt>
                <c:pt idx="3653">
                  <c:v>3</c:v>
                </c:pt>
                <c:pt idx="3654">
                  <c:v>3.01</c:v>
                </c:pt>
                <c:pt idx="3655">
                  <c:v>2.98</c:v>
                </c:pt>
                <c:pt idx="3656">
                  <c:v>2.96</c:v>
                </c:pt>
                <c:pt idx="3657">
                  <c:v>3.01</c:v>
                </c:pt>
                <c:pt idx="3658">
                  <c:v>2.97</c:v>
                </c:pt>
                <c:pt idx="3659">
                  <c:v>2.88</c:v>
                </c:pt>
                <c:pt idx="3660">
                  <c:v>2.84</c:v>
                </c:pt>
                <c:pt idx="3661">
                  <c:v>2.88</c:v>
                </c:pt>
                <c:pt idx="3662">
                  <c:v>2.9</c:v>
                </c:pt>
                <c:pt idx="3663">
                  <c:v>2.86</c:v>
                </c:pt>
                <c:pt idx="3664">
                  <c:v>2.84</c:v>
                </c:pt>
                <c:pt idx="3665" formatCode="General">
                  <c:v>#N/A</c:v>
                </c:pt>
                <c:pt idx="3666">
                  <c:v>2.85</c:v>
                </c:pt>
                <c:pt idx="3667">
                  <c:v>2.87</c:v>
                </c:pt>
                <c:pt idx="3668">
                  <c:v>2.79</c:v>
                </c:pt>
                <c:pt idx="3669">
                  <c:v>2.75</c:v>
                </c:pt>
                <c:pt idx="3670">
                  <c:v>2.78</c:v>
                </c:pt>
                <c:pt idx="3671">
                  <c:v>2.77</c:v>
                </c:pt>
                <c:pt idx="3672">
                  <c:v>2.69</c:v>
                </c:pt>
                <c:pt idx="3673">
                  <c:v>2.72</c:v>
                </c:pt>
                <c:pt idx="3674">
                  <c:v>2.67</c:v>
                </c:pt>
                <c:pt idx="3675">
                  <c:v>2.61</c:v>
                </c:pt>
                <c:pt idx="3676">
                  <c:v>2.64</c:v>
                </c:pt>
                <c:pt idx="3677">
                  <c:v>2.7</c:v>
                </c:pt>
                <c:pt idx="3678">
                  <c:v>2.73</c:v>
                </c:pt>
                <c:pt idx="3679">
                  <c:v>2.71</c:v>
                </c:pt>
                <c:pt idx="3680">
                  <c:v>2.7</c:v>
                </c:pt>
                <c:pt idx="3681">
                  <c:v>2.75</c:v>
                </c:pt>
                <c:pt idx="3682">
                  <c:v>2.8</c:v>
                </c:pt>
                <c:pt idx="3683">
                  <c:v>2.73</c:v>
                </c:pt>
                <c:pt idx="3684">
                  <c:v>2.75</c:v>
                </c:pt>
                <c:pt idx="3685" formatCode="General">
                  <c:v>#N/A</c:v>
                </c:pt>
                <c:pt idx="3686">
                  <c:v>2.71</c:v>
                </c:pt>
                <c:pt idx="3687">
                  <c:v>2.73</c:v>
                </c:pt>
                <c:pt idx="3688">
                  <c:v>2.76</c:v>
                </c:pt>
                <c:pt idx="3689">
                  <c:v>2.73</c:v>
                </c:pt>
                <c:pt idx="3690">
                  <c:v>2.75</c:v>
                </c:pt>
                <c:pt idx="3691">
                  <c:v>2.7</c:v>
                </c:pt>
                <c:pt idx="3692">
                  <c:v>2.67</c:v>
                </c:pt>
                <c:pt idx="3693">
                  <c:v>2.65</c:v>
                </c:pt>
                <c:pt idx="3694">
                  <c:v>2.66</c:v>
                </c:pt>
                <c:pt idx="3695">
                  <c:v>2.6</c:v>
                </c:pt>
                <c:pt idx="3696">
                  <c:v>2.7</c:v>
                </c:pt>
                <c:pt idx="3697">
                  <c:v>2.7</c:v>
                </c:pt>
                <c:pt idx="3698">
                  <c:v>2.74</c:v>
                </c:pt>
                <c:pt idx="3699">
                  <c:v>2.8</c:v>
                </c:pt>
                <c:pt idx="3700">
                  <c:v>2.79</c:v>
                </c:pt>
                <c:pt idx="3701">
                  <c:v>2.77</c:v>
                </c:pt>
                <c:pt idx="3702">
                  <c:v>2.73</c:v>
                </c:pt>
                <c:pt idx="3703">
                  <c:v>2.66</c:v>
                </c:pt>
                <c:pt idx="3704">
                  <c:v>2.65</c:v>
                </c:pt>
                <c:pt idx="3705">
                  <c:v>2.7</c:v>
                </c:pt>
                <c:pt idx="3706">
                  <c:v>2.68</c:v>
                </c:pt>
                <c:pt idx="3707">
                  <c:v>2.78</c:v>
                </c:pt>
                <c:pt idx="3708">
                  <c:v>2.79</c:v>
                </c:pt>
                <c:pt idx="3709">
                  <c:v>2.75</c:v>
                </c:pt>
                <c:pt idx="3710">
                  <c:v>2.74</c:v>
                </c:pt>
                <c:pt idx="3711">
                  <c:v>2.75</c:v>
                </c:pt>
                <c:pt idx="3712">
                  <c:v>2.71</c:v>
                </c:pt>
                <c:pt idx="3713">
                  <c:v>2.69</c:v>
                </c:pt>
                <c:pt idx="3714">
                  <c:v>2.73</c:v>
                </c:pt>
                <c:pt idx="3715">
                  <c:v>2.73</c:v>
                </c:pt>
                <c:pt idx="3716">
                  <c:v>2.77</c:v>
                </c:pt>
                <c:pt idx="3717">
                  <c:v>2.82</c:v>
                </c:pt>
                <c:pt idx="3718">
                  <c:v>2.8</c:v>
                </c:pt>
                <c:pt idx="3719">
                  <c:v>2.74</c:v>
                </c:pt>
                <c:pt idx="3720">
                  <c:v>2.71</c:v>
                </c:pt>
                <c:pt idx="3721">
                  <c:v>2.69</c:v>
                </c:pt>
                <c:pt idx="3722">
                  <c:v>2.71</c:v>
                </c:pt>
                <c:pt idx="3723">
                  <c:v>2.65</c:v>
                </c:pt>
                <c:pt idx="3724">
                  <c:v>2.63</c:v>
                </c:pt>
                <c:pt idx="3725">
                  <c:v>2.65</c:v>
                </c:pt>
                <c:pt idx="3726">
                  <c:v>2.64</c:v>
                </c:pt>
                <c:pt idx="3727">
                  <c:v>2.65</c:v>
                </c:pt>
                <c:pt idx="3728">
                  <c:v>2.73</c:v>
                </c:pt>
                <c:pt idx="3729" formatCode="General">
                  <c:v>#N/A</c:v>
                </c:pt>
                <c:pt idx="3730">
                  <c:v>2.73</c:v>
                </c:pt>
                <c:pt idx="3731">
                  <c:v>2.73</c:v>
                </c:pt>
                <c:pt idx="3732">
                  <c:v>2.7</c:v>
                </c:pt>
                <c:pt idx="3733">
                  <c:v>2.7</c:v>
                </c:pt>
                <c:pt idx="3734">
                  <c:v>2.68</c:v>
                </c:pt>
                <c:pt idx="3735">
                  <c:v>2.7</c:v>
                </c:pt>
                <c:pt idx="3736">
                  <c:v>2.71</c:v>
                </c:pt>
                <c:pt idx="3737">
                  <c:v>2.67</c:v>
                </c:pt>
                <c:pt idx="3738">
                  <c:v>2.63</c:v>
                </c:pt>
                <c:pt idx="3739">
                  <c:v>2.6</c:v>
                </c:pt>
                <c:pt idx="3740">
                  <c:v>2.63</c:v>
                </c:pt>
                <c:pt idx="3741">
                  <c:v>2.61</c:v>
                </c:pt>
                <c:pt idx="3742">
                  <c:v>2.62</c:v>
                </c:pt>
                <c:pt idx="3743">
                  <c:v>2.61</c:v>
                </c:pt>
                <c:pt idx="3744">
                  <c:v>2.62</c:v>
                </c:pt>
                <c:pt idx="3745">
                  <c:v>2.66</c:v>
                </c:pt>
                <c:pt idx="3746">
                  <c:v>2.61</c:v>
                </c:pt>
                <c:pt idx="3747">
                  <c:v>2.54</c:v>
                </c:pt>
                <c:pt idx="3748">
                  <c:v>2.5</c:v>
                </c:pt>
                <c:pt idx="3749">
                  <c:v>2.52</c:v>
                </c:pt>
                <c:pt idx="3750">
                  <c:v>2.54</c:v>
                </c:pt>
                <c:pt idx="3751">
                  <c:v>2.52</c:v>
                </c:pt>
                <c:pt idx="3752">
                  <c:v>2.54</c:v>
                </c:pt>
                <c:pt idx="3753">
                  <c:v>2.56</c:v>
                </c:pt>
                <c:pt idx="3754">
                  <c:v>2.54</c:v>
                </c:pt>
                <c:pt idx="3755" formatCode="General">
                  <c:v>#N/A</c:v>
                </c:pt>
                <c:pt idx="3756">
                  <c:v>2.52</c:v>
                </c:pt>
                <c:pt idx="3757">
                  <c:v>2.44</c:v>
                </c:pt>
                <c:pt idx="3758">
                  <c:v>2.4500000000000002</c:v>
                </c:pt>
                <c:pt idx="3759">
                  <c:v>2.48</c:v>
                </c:pt>
                <c:pt idx="3760">
                  <c:v>2.54</c:v>
                </c:pt>
                <c:pt idx="3761">
                  <c:v>2.6</c:v>
                </c:pt>
                <c:pt idx="3762">
                  <c:v>2.61</c:v>
                </c:pt>
                <c:pt idx="3763">
                  <c:v>2.59</c:v>
                </c:pt>
                <c:pt idx="3764">
                  <c:v>2.6</c:v>
                </c:pt>
                <c:pt idx="3765">
                  <c:v>2.62</c:v>
                </c:pt>
                <c:pt idx="3766">
                  <c:v>2.64</c:v>
                </c:pt>
                <c:pt idx="3767">
                  <c:v>2.65</c:v>
                </c:pt>
                <c:pt idx="3768">
                  <c:v>2.58</c:v>
                </c:pt>
                <c:pt idx="3769">
                  <c:v>2.6</c:v>
                </c:pt>
                <c:pt idx="3770">
                  <c:v>2.61</c:v>
                </c:pt>
                <c:pt idx="3771">
                  <c:v>2.66</c:v>
                </c:pt>
                <c:pt idx="3772">
                  <c:v>2.61</c:v>
                </c:pt>
                <c:pt idx="3773">
                  <c:v>2.64</c:v>
                </c:pt>
                <c:pt idx="3774">
                  <c:v>2.63</c:v>
                </c:pt>
                <c:pt idx="3775">
                  <c:v>2.63</c:v>
                </c:pt>
                <c:pt idx="3776">
                  <c:v>2.59</c:v>
                </c:pt>
                <c:pt idx="3777">
                  <c:v>2.57</c:v>
                </c:pt>
                <c:pt idx="3778">
                  <c:v>2.5299999999999998</c:v>
                </c:pt>
                <c:pt idx="3779">
                  <c:v>2.54</c:v>
                </c:pt>
                <c:pt idx="3780">
                  <c:v>2.5299999999999998</c:v>
                </c:pt>
                <c:pt idx="3781">
                  <c:v>2.58</c:v>
                </c:pt>
                <c:pt idx="3782">
                  <c:v>2.64</c:v>
                </c:pt>
                <c:pt idx="3783">
                  <c:v>2.65</c:v>
                </c:pt>
                <c:pt idx="3784" formatCode="General">
                  <c:v>#N/A</c:v>
                </c:pt>
                <c:pt idx="3785">
                  <c:v>2.63</c:v>
                </c:pt>
                <c:pt idx="3786">
                  <c:v>2.58</c:v>
                </c:pt>
                <c:pt idx="3787">
                  <c:v>2.57</c:v>
                </c:pt>
                <c:pt idx="3788">
                  <c:v>2.5499999999999998</c:v>
                </c:pt>
                <c:pt idx="3789">
                  <c:v>2.5299999999999998</c:v>
                </c:pt>
                <c:pt idx="3790">
                  <c:v>2.5499999999999998</c:v>
                </c:pt>
                <c:pt idx="3791">
                  <c:v>2.56</c:v>
                </c:pt>
                <c:pt idx="3792">
                  <c:v>2.5499999999999998</c:v>
                </c:pt>
                <c:pt idx="3793">
                  <c:v>2.4700000000000002</c:v>
                </c:pt>
                <c:pt idx="3794">
                  <c:v>2.5</c:v>
                </c:pt>
                <c:pt idx="3795">
                  <c:v>2.4900000000000002</c:v>
                </c:pt>
                <c:pt idx="3796">
                  <c:v>2.48</c:v>
                </c:pt>
                <c:pt idx="3797">
                  <c:v>2.48</c:v>
                </c:pt>
                <c:pt idx="3798">
                  <c:v>2.52</c:v>
                </c:pt>
                <c:pt idx="3799">
                  <c:v>2.48</c:v>
                </c:pt>
                <c:pt idx="3800">
                  <c:v>2.5</c:v>
                </c:pt>
                <c:pt idx="3801">
                  <c:v>2.4700000000000002</c:v>
                </c:pt>
                <c:pt idx="3802">
                  <c:v>2.57</c:v>
                </c:pt>
                <c:pt idx="3803">
                  <c:v>2.58</c:v>
                </c:pt>
                <c:pt idx="3804">
                  <c:v>2.52</c:v>
                </c:pt>
                <c:pt idx="3805">
                  <c:v>2.5099999999999998</c:v>
                </c:pt>
                <c:pt idx="3806">
                  <c:v>2.4900000000000002</c:v>
                </c:pt>
                <c:pt idx="3807">
                  <c:v>2.4900000000000002</c:v>
                </c:pt>
                <c:pt idx="3808">
                  <c:v>2.4300000000000002</c:v>
                </c:pt>
                <c:pt idx="3809">
                  <c:v>2.44</c:v>
                </c:pt>
                <c:pt idx="3810">
                  <c:v>2.44</c:v>
                </c:pt>
                <c:pt idx="3811">
                  <c:v>2.46</c:v>
                </c:pt>
                <c:pt idx="3812">
                  <c:v>2.4300000000000002</c:v>
                </c:pt>
                <c:pt idx="3813">
                  <c:v>2.4</c:v>
                </c:pt>
                <c:pt idx="3814">
                  <c:v>2.34</c:v>
                </c:pt>
                <c:pt idx="3815">
                  <c:v>2.39</c:v>
                </c:pt>
                <c:pt idx="3816">
                  <c:v>2.4</c:v>
                </c:pt>
                <c:pt idx="3817">
                  <c:v>2.4300000000000002</c:v>
                </c:pt>
                <c:pt idx="3818">
                  <c:v>2.41</c:v>
                </c:pt>
                <c:pt idx="3819">
                  <c:v>2.4</c:v>
                </c:pt>
                <c:pt idx="3820">
                  <c:v>2.39</c:v>
                </c:pt>
                <c:pt idx="3821">
                  <c:v>2.39</c:v>
                </c:pt>
                <c:pt idx="3822">
                  <c:v>2.37</c:v>
                </c:pt>
                <c:pt idx="3823">
                  <c:v>2.34</c:v>
                </c:pt>
                <c:pt idx="3824">
                  <c:v>2.35</c:v>
                </c:pt>
                <c:pt idx="3825" formatCode="General">
                  <c:v>#N/A</c:v>
                </c:pt>
                <c:pt idx="3826">
                  <c:v>2.42</c:v>
                </c:pt>
                <c:pt idx="3827">
                  <c:v>2.41</c:v>
                </c:pt>
                <c:pt idx="3828">
                  <c:v>2.4500000000000002</c:v>
                </c:pt>
                <c:pt idx="3829">
                  <c:v>2.46</c:v>
                </c:pt>
                <c:pt idx="3830">
                  <c:v>2.48</c:v>
                </c:pt>
                <c:pt idx="3831">
                  <c:v>2.5</c:v>
                </c:pt>
                <c:pt idx="3832">
                  <c:v>2.54</c:v>
                </c:pt>
                <c:pt idx="3833">
                  <c:v>2.54</c:v>
                </c:pt>
                <c:pt idx="3834">
                  <c:v>2.62</c:v>
                </c:pt>
                <c:pt idx="3835">
                  <c:v>2.6</c:v>
                </c:pt>
                <c:pt idx="3836">
                  <c:v>2.6</c:v>
                </c:pt>
                <c:pt idx="3837">
                  <c:v>2.62</c:v>
                </c:pt>
                <c:pt idx="3838">
                  <c:v>2.63</c:v>
                </c:pt>
                <c:pt idx="3839">
                  <c:v>2.59</c:v>
                </c:pt>
                <c:pt idx="3840">
                  <c:v>2.57</c:v>
                </c:pt>
                <c:pt idx="3841">
                  <c:v>2.54</c:v>
                </c:pt>
                <c:pt idx="3842">
                  <c:v>2.57</c:v>
                </c:pt>
                <c:pt idx="3843">
                  <c:v>2.52</c:v>
                </c:pt>
                <c:pt idx="3844">
                  <c:v>2.54</c:v>
                </c:pt>
                <c:pt idx="3845">
                  <c:v>2.5</c:v>
                </c:pt>
                <c:pt idx="3846">
                  <c:v>2.52</c:v>
                </c:pt>
                <c:pt idx="3847">
                  <c:v>2.42</c:v>
                </c:pt>
                <c:pt idx="3848">
                  <c:v>2.44</c:v>
                </c:pt>
                <c:pt idx="3849">
                  <c:v>2.4500000000000002</c:v>
                </c:pt>
                <c:pt idx="3850">
                  <c:v>2.4300000000000002</c:v>
                </c:pt>
                <c:pt idx="3851">
                  <c:v>2.36</c:v>
                </c:pt>
                <c:pt idx="3852">
                  <c:v>2.35</c:v>
                </c:pt>
                <c:pt idx="3853">
                  <c:v>2.34</c:v>
                </c:pt>
                <c:pt idx="3854">
                  <c:v>2.31</c:v>
                </c:pt>
                <c:pt idx="3855" formatCode="General">
                  <c:v>#N/A</c:v>
                </c:pt>
                <c:pt idx="3856">
                  <c:v>2.21</c:v>
                </c:pt>
                <c:pt idx="3857">
                  <c:v>2.15</c:v>
                </c:pt>
                <c:pt idx="3858">
                  <c:v>2.17</c:v>
                </c:pt>
                <c:pt idx="3859">
                  <c:v>2.2200000000000002</c:v>
                </c:pt>
                <c:pt idx="3860">
                  <c:v>2.2000000000000002</c:v>
                </c:pt>
                <c:pt idx="3861">
                  <c:v>2.23</c:v>
                </c:pt>
                <c:pt idx="3862">
                  <c:v>2.25</c:v>
                </c:pt>
                <c:pt idx="3863">
                  <c:v>2.29</c:v>
                </c:pt>
                <c:pt idx="3864">
                  <c:v>2.29</c:v>
                </c:pt>
                <c:pt idx="3865">
                  <c:v>2.27</c:v>
                </c:pt>
                <c:pt idx="3866">
                  <c:v>2.2999999999999998</c:v>
                </c:pt>
                <c:pt idx="3867">
                  <c:v>2.34</c:v>
                </c:pt>
                <c:pt idx="3868">
                  <c:v>2.3199999999999998</c:v>
                </c:pt>
                <c:pt idx="3869">
                  <c:v>2.35</c:v>
                </c:pt>
                <c:pt idx="3870">
                  <c:v>2.36</c:v>
                </c:pt>
                <c:pt idx="3871">
                  <c:v>2.35</c:v>
                </c:pt>
                <c:pt idx="3872">
                  <c:v>2.36</c:v>
                </c:pt>
                <c:pt idx="3873">
                  <c:v>2.39</c:v>
                </c:pt>
                <c:pt idx="3874">
                  <c:v>2.3199999999999998</c:v>
                </c:pt>
                <c:pt idx="3875">
                  <c:v>2.38</c:v>
                </c:pt>
                <c:pt idx="3876" formatCode="General">
                  <c:v>#N/A</c:v>
                </c:pt>
                <c:pt idx="3877">
                  <c:v>2.37</c:v>
                </c:pt>
                <c:pt idx="3878">
                  <c:v>2.35</c:v>
                </c:pt>
                <c:pt idx="3879">
                  <c:v>2.3199999999999998</c:v>
                </c:pt>
                <c:pt idx="3880">
                  <c:v>2.34</c:v>
                </c:pt>
                <c:pt idx="3881">
                  <c:v>2.3199999999999998</c:v>
                </c:pt>
                <c:pt idx="3882">
                  <c:v>2.36</c:v>
                </c:pt>
                <c:pt idx="3883">
                  <c:v>2.34</c:v>
                </c:pt>
                <c:pt idx="3884">
                  <c:v>2.31</c:v>
                </c:pt>
                <c:pt idx="3885">
                  <c:v>2.2999999999999998</c:v>
                </c:pt>
                <c:pt idx="3886">
                  <c:v>2.27</c:v>
                </c:pt>
                <c:pt idx="3887">
                  <c:v>2.2400000000000002</c:v>
                </c:pt>
                <c:pt idx="3888" formatCode="General">
                  <c:v>#N/A</c:v>
                </c:pt>
                <c:pt idx="3889">
                  <c:v>2.1800000000000002</c:v>
                </c:pt>
                <c:pt idx="3890">
                  <c:v>2.2200000000000002</c:v>
                </c:pt>
                <c:pt idx="3891">
                  <c:v>2.2799999999999998</c:v>
                </c:pt>
                <c:pt idx="3892">
                  <c:v>2.29</c:v>
                </c:pt>
                <c:pt idx="3893">
                  <c:v>2.25</c:v>
                </c:pt>
                <c:pt idx="3894">
                  <c:v>2.31</c:v>
                </c:pt>
                <c:pt idx="3895">
                  <c:v>2.2599999999999998</c:v>
                </c:pt>
                <c:pt idx="3896">
                  <c:v>2.2200000000000002</c:v>
                </c:pt>
                <c:pt idx="3897">
                  <c:v>2.1800000000000002</c:v>
                </c:pt>
                <c:pt idx="3898">
                  <c:v>2.19</c:v>
                </c:pt>
                <c:pt idx="3899">
                  <c:v>2.1</c:v>
                </c:pt>
                <c:pt idx="3900">
                  <c:v>2.12</c:v>
                </c:pt>
                <c:pt idx="3901">
                  <c:v>2.0699999999999998</c:v>
                </c:pt>
                <c:pt idx="3902">
                  <c:v>2.14</c:v>
                </c:pt>
                <c:pt idx="3903">
                  <c:v>2.2200000000000002</c:v>
                </c:pt>
                <c:pt idx="3904">
                  <c:v>2.17</c:v>
                </c:pt>
                <c:pt idx="3905">
                  <c:v>2.17</c:v>
                </c:pt>
                <c:pt idx="3906">
                  <c:v>2.2599999999999998</c:v>
                </c:pt>
                <c:pt idx="3907">
                  <c:v>2.27</c:v>
                </c:pt>
                <c:pt idx="3908" formatCode="General">
                  <c:v>#N/A</c:v>
                </c:pt>
                <c:pt idx="3909">
                  <c:v>2.25</c:v>
                </c:pt>
                <c:pt idx="3910">
                  <c:v>2.2200000000000002</c:v>
                </c:pt>
                <c:pt idx="3911">
                  <c:v>2.2000000000000002</c:v>
                </c:pt>
                <c:pt idx="3912">
                  <c:v>2.17</c:v>
                </c:pt>
                <c:pt idx="3913" formatCode="General">
                  <c:v>#N/A</c:v>
                </c:pt>
                <c:pt idx="3914">
                  <c:v>2.12</c:v>
                </c:pt>
                <c:pt idx="3915">
                  <c:v>2.04</c:v>
                </c:pt>
                <c:pt idx="3916">
                  <c:v>1.97</c:v>
                </c:pt>
                <c:pt idx="3917">
                  <c:v>1.96</c:v>
                </c:pt>
                <c:pt idx="3918">
                  <c:v>2.0299999999999998</c:v>
                </c:pt>
                <c:pt idx="3919">
                  <c:v>1.98</c:v>
                </c:pt>
                <c:pt idx="3920">
                  <c:v>1.92</c:v>
                </c:pt>
                <c:pt idx="3921">
                  <c:v>1.91</c:v>
                </c:pt>
                <c:pt idx="3922">
                  <c:v>1.86</c:v>
                </c:pt>
                <c:pt idx="3923">
                  <c:v>1.77</c:v>
                </c:pt>
                <c:pt idx="3924">
                  <c:v>1.83</c:v>
                </c:pt>
                <c:pt idx="3925" formatCode="General">
                  <c:v>#N/A</c:v>
                </c:pt>
                <c:pt idx="3926">
                  <c:v>1.82</c:v>
                </c:pt>
                <c:pt idx="3927">
                  <c:v>1.87</c:v>
                </c:pt>
                <c:pt idx="3928">
                  <c:v>1.9</c:v>
                </c:pt>
                <c:pt idx="3929">
                  <c:v>1.81</c:v>
                </c:pt>
                <c:pt idx="3930">
                  <c:v>1.83</c:v>
                </c:pt>
                <c:pt idx="3931">
                  <c:v>1.83</c:v>
                </c:pt>
                <c:pt idx="3932">
                  <c:v>1.73</c:v>
                </c:pt>
                <c:pt idx="3933">
                  <c:v>1.77</c:v>
                </c:pt>
                <c:pt idx="3934">
                  <c:v>1.68</c:v>
                </c:pt>
                <c:pt idx="3935">
                  <c:v>1.68</c:v>
                </c:pt>
                <c:pt idx="3936">
                  <c:v>1.79</c:v>
                </c:pt>
                <c:pt idx="3937">
                  <c:v>1.81</c:v>
                </c:pt>
                <c:pt idx="3938">
                  <c:v>1.83</c:v>
                </c:pt>
                <c:pt idx="3939">
                  <c:v>1.95</c:v>
                </c:pt>
                <c:pt idx="3940">
                  <c:v>1.96</c:v>
                </c:pt>
                <c:pt idx="3941">
                  <c:v>2.0099999999999998</c:v>
                </c:pt>
                <c:pt idx="3942">
                  <c:v>2</c:v>
                </c:pt>
                <c:pt idx="3943">
                  <c:v>1.99</c:v>
                </c:pt>
                <c:pt idx="3944">
                  <c:v>2.02</c:v>
                </c:pt>
                <c:pt idx="3945" formatCode="General">
                  <c:v>#N/A</c:v>
                </c:pt>
                <c:pt idx="3946">
                  <c:v>2.14</c:v>
                </c:pt>
                <c:pt idx="3947">
                  <c:v>2.0699999999999998</c:v>
                </c:pt>
                <c:pt idx="3948">
                  <c:v>2.11</c:v>
                </c:pt>
                <c:pt idx="3949">
                  <c:v>2.13</c:v>
                </c:pt>
                <c:pt idx="3950">
                  <c:v>2.06</c:v>
                </c:pt>
                <c:pt idx="3951">
                  <c:v>1.99</c:v>
                </c:pt>
                <c:pt idx="3952">
                  <c:v>1.96</c:v>
                </c:pt>
                <c:pt idx="3953">
                  <c:v>2.0299999999999998</c:v>
                </c:pt>
                <c:pt idx="3954">
                  <c:v>2</c:v>
                </c:pt>
                <c:pt idx="3955">
                  <c:v>2.08</c:v>
                </c:pt>
                <c:pt idx="3956">
                  <c:v>2.12</c:v>
                </c:pt>
                <c:pt idx="3957">
                  <c:v>2.12</c:v>
                </c:pt>
                <c:pt idx="3958">
                  <c:v>2.11</c:v>
                </c:pt>
                <c:pt idx="3959">
                  <c:v>2.2400000000000002</c:v>
                </c:pt>
                <c:pt idx="3960">
                  <c:v>2.2000000000000002</c:v>
                </c:pt>
                <c:pt idx="3961">
                  <c:v>2.14</c:v>
                </c:pt>
                <c:pt idx="3962">
                  <c:v>2.11</c:v>
                </c:pt>
                <c:pt idx="3963">
                  <c:v>2.1</c:v>
                </c:pt>
                <c:pt idx="3964">
                  <c:v>2.13</c:v>
                </c:pt>
                <c:pt idx="3965">
                  <c:v>2.1</c:v>
                </c:pt>
                <c:pt idx="3966">
                  <c:v>2.06</c:v>
                </c:pt>
                <c:pt idx="3967">
                  <c:v>1.93</c:v>
                </c:pt>
                <c:pt idx="3968">
                  <c:v>1.98</c:v>
                </c:pt>
                <c:pt idx="3969">
                  <c:v>1.93</c:v>
                </c:pt>
                <c:pt idx="3970">
                  <c:v>1.92</c:v>
                </c:pt>
                <c:pt idx="3971">
                  <c:v>1.88</c:v>
                </c:pt>
                <c:pt idx="3972">
                  <c:v>1.93</c:v>
                </c:pt>
                <c:pt idx="3973">
                  <c:v>2.0099999999999998</c:v>
                </c:pt>
                <c:pt idx="3974">
                  <c:v>1.95</c:v>
                </c:pt>
                <c:pt idx="3975">
                  <c:v>1.96</c:v>
                </c:pt>
                <c:pt idx="3976">
                  <c:v>1.94</c:v>
                </c:pt>
                <c:pt idx="3977">
                  <c:v>1.87</c:v>
                </c:pt>
                <c:pt idx="3978">
                  <c:v>1.92</c:v>
                </c:pt>
                <c:pt idx="3979">
                  <c:v>1.85</c:v>
                </c:pt>
                <c:pt idx="3980">
                  <c:v>1.92</c:v>
                </c:pt>
                <c:pt idx="3981">
                  <c:v>1.89</c:v>
                </c:pt>
                <c:pt idx="3982">
                  <c:v>1.92</c:v>
                </c:pt>
                <c:pt idx="3983">
                  <c:v>1.97</c:v>
                </c:pt>
                <c:pt idx="3984">
                  <c:v>1.96</c:v>
                </c:pt>
                <c:pt idx="3985">
                  <c:v>1.94</c:v>
                </c:pt>
                <c:pt idx="3986">
                  <c:v>1.9</c:v>
                </c:pt>
                <c:pt idx="3987">
                  <c:v>1.91</c:v>
                </c:pt>
                <c:pt idx="3988">
                  <c:v>1.9</c:v>
                </c:pt>
                <c:pt idx="3989">
                  <c:v>1.87</c:v>
                </c:pt>
                <c:pt idx="3990">
                  <c:v>1.9</c:v>
                </c:pt>
                <c:pt idx="3991">
                  <c:v>1.92</c:v>
                </c:pt>
                <c:pt idx="3992">
                  <c:v>1.99</c:v>
                </c:pt>
                <c:pt idx="3993">
                  <c:v>1.96</c:v>
                </c:pt>
                <c:pt idx="3994">
                  <c:v>1.93</c:v>
                </c:pt>
                <c:pt idx="3995">
                  <c:v>1.94</c:v>
                </c:pt>
                <c:pt idx="3996">
                  <c:v>2</c:v>
                </c:pt>
                <c:pt idx="3997">
                  <c:v>2.06</c:v>
                </c:pt>
                <c:pt idx="3998">
                  <c:v>2.0499999999999998</c:v>
                </c:pt>
                <c:pt idx="3999">
                  <c:v>2.12</c:v>
                </c:pt>
                <c:pt idx="4000">
                  <c:v>2.16</c:v>
                </c:pt>
                <c:pt idx="4001">
                  <c:v>2.19</c:v>
                </c:pt>
                <c:pt idx="4002">
                  <c:v>2.25</c:v>
                </c:pt>
                <c:pt idx="4003">
                  <c:v>2.1800000000000002</c:v>
                </c:pt>
                <c:pt idx="4004">
                  <c:v>2.16</c:v>
                </c:pt>
                <c:pt idx="4005">
                  <c:v>2.2799999999999998</c:v>
                </c:pt>
                <c:pt idx="4006">
                  <c:v>2.2799999999999998</c:v>
                </c:pt>
                <c:pt idx="4007">
                  <c:v>2.27</c:v>
                </c:pt>
                <c:pt idx="4008">
                  <c:v>2.23</c:v>
                </c:pt>
                <c:pt idx="4009">
                  <c:v>2.14</c:v>
                </c:pt>
                <c:pt idx="4010">
                  <c:v>2.23</c:v>
                </c:pt>
                <c:pt idx="4011">
                  <c:v>2.27</c:v>
                </c:pt>
                <c:pt idx="4012">
                  <c:v>2.2599999999999998</c:v>
                </c:pt>
                <c:pt idx="4013">
                  <c:v>2.19</c:v>
                </c:pt>
                <c:pt idx="4014">
                  <c:v>2.21</c:v>
                </c:pt>
                <c:pt idx="4015" formatCode="General">
                  <c:v>#N/A</c:v>
                </c:pt>
                <c:pt idx="4016">
                  <c:v>2.14</c:v>
                </c:pt>
                <c:pt idx="4017">
                  <c:v>2.14</c:v>
                </c:pt>
                <c:pt idx="4018">
                  <c:v>2.13</c:v>
                </c:pt>
                <c:pt idx="4019">
                  <c:v>2.12</c:v>
                </c:pt>
                <c:pt idx="4020">
                  <c:v>2.19</c:v>
                </c:pt>
                <c:pt idx="4021">
                  <c:v>2.27</c:v>
                </c:pt>
                <c:pt idx="4022">
                  <c:v>2.38</c:v>
                </c:pt>
                <c:pt idx="4023">
                  <c:v>2.31</c:v>
                </c:pt>
                <c:pt idx="4024">
                  <c:v>2.41</c:v>
                </c:pt>
                <c:pt idx="4025">
                  <c:v>2.39</c:v>
                </c:pt>
                <c:pt idx="4026">
                  <c:v>2.42</c:v>
                </c:pt>
                <c:pt idx="4027">
                  <c:v>2.5</c:v>
                </c:pt>
                <c:pt idx="4028">
                  <c:v>2.39</c:v>
                </c:pt>
                <c:pt idx="4029">
                  <c:v>2.39</c:v>
                </c:pt>
                <c:pt idx="4030">
                  <c:v>2.36</c:v>
                </c:pt>
                <c:pt idx="4031">
                  <c:v>2.3199999999999998</c:v>
                </c:pt>
                <c:pt idx="4032">
                  <c:v>2.3199999999999998</c:v>
                </c:pt>
                <c:pt idx="4033">
                  <c:v>2.35</c:v>
                </c:pt>
                <c:pt idx="4034">
                  <c:v>2.2599999999999998</c:v>
                </c:pt>
                <c:pt idx="4035">
                  <c:v>2.37</c:v>
                </c:pt>
                <c:pt idx="4036">
                  <c:v>2.42</c:v>
                </c:pt>
                <c:pt idx="4037">
                  <c:v>2.38</c:v>
                </c:pt>
                <c:pt idx="4038">
                  <c:v>2.4</c:v>
                </c:pt>
                <c:pt idx="4039">
                  <c:v>2.4900000000000002</c:v>
                </c:pt>
                <c:pt idx="4040">
                  <c:v>2.33</c:v>
                </c:pt>
                <c:pt idx="4041">
                  <c:v>2.35</c:v>
                </c:pt>
                <c:pt idx="4042">
                  <c:v>2.4300000000000002</c:v>
                </c:pt>
                <c:pt idx="4043">
                  <c:v>2.4</c:v>
                </c:pt>
                <c:pt idx="4044" formatCode="General">
                  <c:v>#N/A</c:v>
                </c:pt>
                <c:pt idx="4045">
                  <c:v>2.2999999999999998</c:v>
                </c:pt>
                <c:pt idx="4046">
                  <c:v>2.27</c:v>
                </c:pt>
                <c:pt idx="4047">
                  <c:v>2.2200000000000002</c:v>
                </c:pt>
                <c:pt idx="4048">
                  <c:v>2.3199999999999998</c:v>
                </c:pt>
                <c:pt idx="4049">
                  <c:v>2.42</c:v>
                </c:pt>
                <c:pt idx="4050">
                  <c:v>2.44</c:v>
                </c:pt>
                <c:pt idx="4051">
                  <c:v>2.41</c:v>
                </c:pt>
                <c:pt idx="4052">
                  <c:v>2.36</c:v>
                </c:pt>
                <c:pt idx="4053">
                  <c:v>2.36</c:v>
                </c:pt>
                <c:pt idx="4054">
                  <c:v>2.34</c:v>
                </c:pt>
                <c:pt idx="4055">
                  <c:v>2.38</c:v>
                </c:pt>
                <c:pt idx="4056">
                  <c:v>2.35</c:v>
                </c:pt>
                <c:pt idx="4057">
                  <c:v>2.33</c:v>
                </c:pt>
                <c:pt idx="4058">
                  <c:v>2.2799999999999998</c:v>
                </c:pt>
                <c:pt idx="4059">
                  <c:v>2.27</c:v>
                </c:pt>
                <c:pt idx="4060">
                  <c:v>2.23</c:v>
                </c:pt>
                <c:pt idx="4061">
                  <c:v>2.2599999999999998</c:v>
                </c:pt>
                <c:pt idx="4062">
                  <c:v>2.29</c:v>
                </c:pt>
                <c:pt idx="4063">
                  <c:v>2.2799999999999998</c:v>
                </c:pt>
                <c:pt idx="4064">
                  <c:v>2.2000000000000002</c:v>
                </c:pt>
                <c:pt idx="4065">
                  <c:v>2.16</c:v>
                </c:pt>
                <c:pt idx="4066">
                  <c:v>2.23</c:v>
                </c:pt>
                <c:pt idx="4067">
                  <c:v>2.2799999999999998</c:v>
                </c:pt>
                <c:pt idx="4068">
                  <c:v>2.23</c:v>
                </c:pt>
                <c:pt idx="4069">
                  <c:v>2.1800000000000002</c:v>
                </c:pt>
                <c:pt idx="4070">
                  <c:v>2.2400000000000002</c:v>
                </c:pt>
                <c:pt idx="4071">
                  <c:v>2.15</c:v>
                </c:pt>
                <c:pt idx="4072">
                  <c:v>2.14</c:v>
                </c:pt>
                <c:pt idx="4073">
                  <c:v>2.19</c:v>
                </c:pt>
                <c:pt idx="4074">
                  <c:v>2.2000000000000002</c:v>
                </c:pt>
                <c:pt idx="4075">
                  <c:v>2.16</c:v>
                </c:pt>
                <c:pt idx="4076">
                  <c:v>2.2000000000000002</c:v>
                </c:pt>
                <c:pt idx="4077">
                  <c:v>2.12</c:v>
                </c:pt>
                <c:pt idx="4078">
                  <c:v>2.09</c:v>
                </c:pt>
                <c:pt idx="4079">
                  <c:v>2.0499999999999998</c:v>
                </c:pt>
                <c:pt idx="4080">
                  <c:v>2.0099999999999998</c:v>
                </c:pt>
                <c:pt idx="4081">
                  <c:v>2.12</c:v>
                </c:pt>
                <c:pt idx="4082">
                  <c:v>2.1800000000000002</c:v>
                </c:pt>
                <c:pt idx="4083">
                  <c:v>2.1800000000000002</c:v>
                </c:pt>
                <c:pt idx="4084">
                  <c:v>2.19</c:v>
                </c:pt>
                <c:pt idx="4085">
                  <c:v>2.21</c:v>
                </c:pt>
                <c:pt idx="4086">
                  <c:v>2.17</c:v>
                </c:pt>
                <c:pt idx="4087">
                  <c:v>2.2000000000000002</c:v>
                </c:pt>
                <c:pt idx="4088">
                  <c:v>2.1800000000000002</c:v>
                </c:pt>
                <c:pt idx="4089">
                  <c:v>2.13</c:v>
                </c:pt>
                <c:pt idx="4090" formatCode="General">
                  <c:v>#N/A</c:v>
                </c:pt>
                <c:pt idx="4091">
                  <c:v>2.2000000000000002</c:v>
                </c:pt>
                <c:pt idx="4092">
                  <c:v>2.21</c:v>
                </c:pt>
                <c:pt idx="4093">
                  <c:v>2.23</c:v>
                </c:pt>
                <c:pt idx="4094">
                  <c:v>2.2000000000000002</c:v>
                </c:pt>
                <c:pt idx="4095">
                  <c:v>2.1800000000000002</c:v>
                </c:pt>
                <c:pt idx="4096">
                  <c:v>2.2799999999999998</c:v>
                </c:pt>
                <c:pt idx="4097">
                  <c:v>2.2999999999999998</c:v>
                </c:pt>
                <c:pt idx="4098">
                  <c:v>2.21</c:v>
                </c:pt>
                <c:pt idx="4099">
                  <c:v>2.13</c:v>
                </c:pt>
                <c:pt idx="4100">
                  <c:v>2.2000000000000002</c:v>
                </c:pt>
                <c:pt idx="4101">
                  <c:v>2.14</c:v>
                </c:pt>
                <c:pt idx="4102">
                  <c:v>2.16</c:v>
                </c:pt>
                <c:pt idx="4103">
                  <c:v>2.13</c:v>
                </c:pt>
                <c:pt idx="4104">
                  <c:v>2.17</c:v>
                </c:pt>
                <c:pt idx="4105">
                  <c:v>2.1</c:v>
                </c:pt>
                <c:pt idx="4106">
                  <c:v>2.0499999999999998</c:v>
                </c:pt>
                <c:pt idx="4107">
                  <c:v>2.06</c:v>
                </c:pt>
                <c:pt idx="4108">
                  <c:v>2.0499999999999998</c:v>
                </c:pt>
                <c:pt idx="4109">
                  <c:v>1.99</c:v>
                </c:pt>
                <c:pt idx="4110">
                  <c:v>2.0699999999999998</c:v>
                </c:pt>
                <c:pt idx="4111">
                  <c:v>2.0499999999999998</c:v>
                </c:pt>
                <c:pt idx="4112">
                  <c:v>2.08</c:v>
                </c:pt>
                <c:pt idx="4113">
                  <c:v>2.12</c:v>
                </c:pt>
                <c:pt idx="4114">
                  <c:v>2.12</c:v>
                </c:pt>
                <c:pt idx="4115" formatCode="General">
                  <c:v>#N/A</c:v>
                </c:pt>
                <c:pt idx="4116">
                  <c:v>2.06</c:v>
                </c:pt>
                <c:pt idx="4117">
                  <c:v>1.99</c:v>
                </c:pt>
                <c:pt idx="4118">
                  <c:v>2.04</c:v>
                </c:pt>
                <c:pt idx="4119">
                  <c:v>2.04</c:v>
                </c:pt>
                <c:pt idx="4120">
                  <c:v>2.04</c:v>
                </c:pt>
                <c:pt idx="4121">
                  <c:v>2.08</c:v>
                </c:pt>
                <c:pt idx="4122">
                  <c:v>2.04</c:v>
                </c:pt>
                <c:pt idx="4123">
                  <c:v>2.04</c:v>
                </c:pt>
                <c:pt idx="4124">
                  <c:v>2.09</c:v>
                </c:pt>
                <c:pt idx="4125">
                  <c:v>2.0699999999999998</c:v>
                </c:pt>
                <c:pt idx="4126">
                  <c:v>2.0499999999999998</c:v>
                </c:pt>
                <c:pt idx="4127">
                  <c:v>2.1</c:v>
                </c:pt>
                <c:pt idx="4128">
                  <c:v>2.19</c:v>
                </c:pt>
                <c:pt idx="4129">
                  <c:v>2.16</c:v>
                </c:pt>
                <c:pt idx="4130">
                  <c:v>2.2000000000000002</c:v>
                </c:pt>
                <c:pt idx="4131">
                  <c:v>2.23</c:v>
                </c:pt>
                <c:pt idx="4132">
                  <c:v>2.25</c:v>
                </c:pt>
                <c:pt idx="4133">
                  <c:v>2.2599999999999998</c:v>
                </c:pt>
                <c:pt idx="4134">
                  <c:v>2.34</c:v>
                </c:pt>
                <c:pt idx="4135">
                  <c:v>2.36</c:v>
                </c:pt>
                <c:pt idx="4136">
                  <c:v>2.3199999999999998</c:v>
                </c:pt>
                <c:pt idx="4137" formatCode="General">
                  <c:v>#N/A</c:v>
                </c:pt>
                <c:pt idx="4138">
                  <c:v>2.3199999999999998</c:v>
                </c:pt>
                <c:pt idx="4139">
                  <c:v>2.2799999999999998</c:v>
                </c:pt>
                <c:pt idx="4140">
                  <c:v>2.27</c:v>
                </c:pt>
                <c:pt idx="4141">
                  <c:v>2.25</c:v>
                </c:pt>
                <c:pt idx="4142">
                  <c:v>2.27</c:v>
                </c:pt>
                <c:pt idx="4143">
                  <c:v>2.2400000000000002</c:v>
                </c:pt>
                <c:pt idx="4144">
                  <c:v>2.2599999999999998</c:v>
                </c:pt>
                <c:pt idx="4145">
                  <c:v>2.25</c:v>
                </c:pt>
                <c:pt idx="4146">
                  <c:v>2.2400000000000002</c:v>
                </c:pt>
                <c:pt idx="4147">
                  <c:v>2.23</c:v>
                </c:pt>
                <c:pt idx="4148" formatCode="General">
                  <c:v>#N/A</c:v>
                </c:pt>
                <c:pt idx="4149">
                  <c:v>2.2200000000000002</c:v>
                </c:pt>
                <c:pt idx="4150">
                  <c:v>2.21</c:v>
                </c:pt>
                <c:pt idx="4151">
                  <c:v>2.15</c:v>
                </c:pt>
                <c:pt idx="4152">
                  <c:v>2.1800000000000002</c:v>
                </c:pt>
                <c:pt idx="4153">
                  <c:v>2.33</c:v>
                </c:pt>
                <c:pt idx="4154">
                  <c:v>2.2799999999999998</c:v>
                </c:pt>
                <c:pt idx="4155">
                  <c:v>2.23</c:v>
                </c:pt>
                <c:pt idx="4156">
                  <c:v>2.2400000000000002</c:v>
                </c:pt>
                <c:pt idx="4157">
                  <c:v>2.2200000000000002</c:v>
                </c:pt>
                <c:pt idx="4158">
                  <c:v>2.2400000000000002</c:v>
                </c:pt>
                <c:pt idx="4159">
                  <c:v>2.13</c:v>
                </c:pt>
                <c:pt idx="4160">
                  <c:v>2.23</c:v>
                </c:pt>
                <c:pt idx="4161">
                  <c:v>2.2799999999999998</c:v>
                </c:pt>
                <c:pt idx="4162">
                  <c:v>2.2999999999999998</c:v>
                </c:pt>
                <c:pt idx="4163">
                  <c:v>2.2400000000000002</c:v>
                </c:pt>
                <c:pt idx="4164">
                  <c:v>2.19</c:v>
                </c:pt>
                <c:pt idx="4165">
                  <c:v>2.2000000000000002</c:v>
                </c:pt>
                <c:pt idx="4166">
                  <c:v>2.2400000000000002</c:v>
                </c:pt>
                <c:pt idx="4167">
                  <c:v>2.27</c:v>
                </c:pt>
                <c:pt idx="4168">
                  <c:v>2.25</c:v>
                </c:pt>
                <c:pt idx="4169" formatCode="General">
                  <c:v>#N/A</c:v>
                </c:pt>
                <c:pt idx="4170">
                  <c:v>2.2400000000000002</c:v>
                </c:pt>
                <c:pt idx="4171">
                  <c:v>2.3199999999999998</c:v>
                </c:pt>
                <c:pt idx="4172">
                  <c:v>2.31</c:v>
                </c:pt>
                <c:pt idx="4173">
                  <c:v>2.27</c:v>
                </c:pt>
                <c:pt idx="4174" formatCode="General">
                  <c:v>#N/A</c:v>
                </c:pt>
                <c:pt idx="4175">
                  <c:v>2.2400000000000002</c:v>
                </c:pt>
                <c:pt idx="4176">
                  <c:v>2.25</c:v>
                </c:pt>
                <c:pt idx="4177">
                  <c:v>2.1800000000000002</c:v>
                </c:pt>
                <c:pt idx="4178">
                  <c:v>2.16</c:v>
                </c:pt>
                <c:pt idx="4179">
                  <c:v>2.13</c:v>
                </c:pt>
                <c:pt idx="4180">
                  <c:v>2.17</c:v>
                </c:pt>
                <c:pt idx="4181">
                  <c:v>2.12</c:v>
                </c:pt>
                <c:pt idx="4182">
                  <c:v>2.08</c:v>
                </c:pt>
                <c:pt idx="4183">
                  <c:v>2.1</c:v>
                </c:pt>
                <c:pt idx="4184">
                  <c:v>2.0299999999999998</c:v>
                </c:pt>
                <c:pt idx="4185" formatCode="General">
                  <c:v>#N/A</c:v>
                </c:pt>
                <c:pt idx="4186">
                  <c:v>2.06</c:v>
                </c:pt>
                <c:pt idx="4187">
                  <c:v>2.0099999999999998</c:v>
                </c:pt>
                <c:pt idx="4188">
                  <c:v>2.02</c:v>
                </c:pt>
                <c:pt idx="4189">
                  <c:v>2.0699999999999998</c:v>
                </c:pt>
                <c:pt idx="4190">
                  <c:v>2.0299999999999998</c:v>
                </c:pt>
                <c:pt idx="4191">
                  <c:v>2.0099999999999998</c:v>
                </c:pt>
                <c:pt idx="4192">
                  <c:v>2.02</c:v>
                </c:pt>
                <c:pt idx="4193">
                  <c:v>2</c:v>
                </c:pt>
                <c:pt idx="4194">
                  <c:v>1.94</c:v>
                </c:pt>
                <c:pt idx="4195">
                  <c:v>1.97</c:v>
                </c:pt>
                <c:pt idx="4196">
                  <c:v>1.87</c:v>
                </c:pt>
                <c:pt idx="4197">
                  <c:v>1.88</c:v>
                </c:pt>
                <c:pt idx="4198">
                  <c:v>1.87</c:v>
                </c:pt>
                <c:pt idx="4199">
                  <c:v>1.86</c:v>
                </c:pt>
                <c:pt idx="4200">
                  <c:v>1.75</c:v>
                </c:pt>
                <c:pt idx="4201">
                  <c:v>1.74</c:v>
                </c:pt>
                <c:pt idx="4202">
                  <c:v>1.71</c:v>
                </c:pt>
                <c:pt idx="4203">
                  <c:v>1.63</c:v>
                </c:pt>
                <c:pt idx="4204">
                  <c:v>1.74</c:v>
                </c:pt>
                <c:pt idx="4205" formatCode="General">
                  <c:v>#N/A</c:v>
                </c:pt>
                <c:pt idx="4206">
                  <c:v>1.78</c:v>
                </c:pt>
                <c:pt idx="4207">
                  <c:v>1.81</c:v>
                </c:pt>
                <c:pt idx="4208">
                  <c:v>1.75</c:v>
                </c:pt>
                <c:pt idx="4209">
                  <c:v>1.76</c:v>
                </c:pt>
                <c:pt idx="4210">
                  <c:v>1.77</c:v>
                </c:pt>
                <c:pt idx="4211">
                  <c:v>1.74</c:v>
                </c:pt>
                <c:pt idx="4212">
                  <c:v>1.75</c:v>
                </c:pt>
                <c:pt idx="4213">
                  <c:v>1.71</c:v>
                </c:pt>
                <c:pt idx="4214">
                  <c:v>1.76</c:v>
                </c:pt>
                <c:pt idx="4215">
                  <c:v>1.74</c:v>
                </c:pt>
                <c:pt idx="4216">
                  <c:v>1.83</c:v>
                </c:pt>
                <c:pt idx="4217">
                  <c:v>1.84</c:v>
                </c:pt>
                <c:pt idx="4218">
                  <c:v>1.83</c:v>
                </c:pt>
                <c:pt idx="4219">
                  <c:v>1.88</c:v>
                </c:pt>
                <c:pt idx="4220">
                  <c:v>1.91</c:v>
                </c:pt>
                <c:pt idx="4221">
                  <c:v>1.83</c:v>
                </c:pt>
                <c:pt idx="4222">
                  <c:v>1.9</c:v>
                </c:pt>
                <c:pt idx="4223">
                  <c:v>1.93</c:v>
                </c:pt>
                <c:pt idx="4224">
                  <c:v>1.98</c:v>
                </c:pt>
                <c:pt idx="4225">
                  <c:v>1.97</c:v>
                </c:pt>
                <c:pt idx="4226">
                  <c:v>1.97</c:v>
                </c:pt>
                <c:pt idx="4227">
                  <c:v>1.94</c:v>
                </c:pt>
                <c:pt idx="4228">
                  <c:v>1.91</c:v>
                </c:pt>
                <c:pt idx="4229">
                  <c:v>1.88</c:v>
                </c:pt>
                <c:pt idx="4230">
                  <c:v>1.92</c:v>
                </c:pt>
                <c:pt idx="4231">
                  <c:v>1.94</c:v>
                </c:pt>
                <c:pt idx="4232">
                  <c:v>1.88</c:v>
                </c:pt>
                <c:pt idx="4233">
                  <c:v>1.91</c:v>
                </c:pt>
                <c:pt idx="4234" formatCode="General">
                  <c:v>#N/A</c:v>
                </c:pt>
                <c:pt idx="4235">
                  <c:v>1.89</c:v>
                </c:pt>
                <c:pt idx="4236">
                  <c:v>1.81</c:v>
                </c:pt>
                <c:pt idx="4237">
                  <c:v>1.83</c:v>
                </c:pt>
                <c:pt idx="4238">
                  <c:v>1.78</c:v>
                </c:pt>
                <c:pt idx="4239">
                  <c:v>1.79</c:v>
                </c:pt>
                <c:pt idx="4240">
                  <c:v>1.78</c:v>
                </c:pt>
                <c:pt idx="4241">
                  <c:v>1.73</c:v>
                </c:pt>
                <c:pt idx="4242">
                  <c:v>1.76</c:v>
                </c:pt>
                <c:pt idx="4243">
                  <c:v>1.7</c:v>
                </c:pt>
                <c:pt idx="4244">
                  <c:v>1.72</c:v>
                </c:pt>
                <c:pt idx="4245">
                  <c:v>1.73</c:v>
                </c:pt>
                <c:pt idx="4246">
                  <c:v>1.79</c:v>
                </c:pt>
                <c:pt idx="4247">
                  <c:v>1.77</c:v>
                </c:pt>
                <c:pt idx="4248">
                  <c:v>1.8</c:v>
                </c:pt>
                <c:pt idx="4249">
                  <c:v>1.76</c:v>
                </c:pt>
                <c:pt idx="4250">
                  <c:v>1.78</c:v>
                </c:pt>
                <c:pt idx="4251">
                  <c:v>1.79</c:v>
                </c:pt>
                <c:pt idx="4252">
                  <c:v>1.85</c:v>
                </c:pt>
                <c:pt idx="4253">
                  <c:v>1.88</c:v>
                </c:pt>
                <c:pt idx="4254">
                  <c:v>1.89</c:v>
                </c:pt>
                <c:pt idx="4255">
                  <c:v>1.91</c:v>
                </c:pt>
                <c:pt idx="4256">
                  <c:v>1.94</c:v>
                </c:pt>
                <c:pt idx="4257">
                  <c:v>1.87</c:v>
                </c:pt>
                <c:pt idx="4258">
                  <c:v>1.84</c:v>
                </c:pt>
                <c:pt idx="4259">
                  <c:v>1.83</c:v>
                </c:pt>
                <c:pt idx="4260">
                  <c:v>1.88</c:v>
                </c:pt>
                <c:pt idx="4261">
                  <c:v>1.81</c:v>
                </c:pt>
                <c:pt idx="4262">
                  <c:v>1.79</c:v>
                </c:pt>
                <c:pt idx="4263">
                  <c:v>1.76</c:v>
                </c:pt>
                <c:pt idx="4264">
                  <c:v>1.79</c:v>
                </c:pt>
                <c:pt idx="4265">
                  <c:v>1.77</c:v>
                </c:pt>
                <c:pt idx="4266">
                  <c:v>1.77</c:v>
                </c:pt>
                <c:pt idx="4267">
                  <c:v>1.73</c:v>
                </c:pt>
                <c:pt idx="4268">
                  <c:v>1.75</c:v>
                </c:pt>
                <c:pt idx="4269">
                  <c:v>1.71</c:v>
                </c:pt>
                <c:pt idx="4270">
                  <c:v>1.75</c:v>
                </c:pt>
                <c:pt idx="4271">
                  <c:v>1.76</c:v>
                </c:pt>
                <c:pt idx="4272">
                  <c:v>1.87</c:v>
                </c:pt>
                <c:pt idx="4273">
                  <c:v>1.85</c:v>
                </c:pt>
                <c:pt idx="4274">
                  <c:v>1.85</c:v>
                </c:pt>
                <c:pt idx="4275">
                  <c:v>1.84</c:v>
                </c:pt>
                <c:pt idx="4276">
                  <c:v>1.86</c:v>
                </c:pt>
                <c:pt idx="4277">
                  <c:v>1.87</c:v>
                </c:pt>
                <c:pt idx="4278">
                  <c:v>1.83</c:v>
                </c:pt>
                <c:pt idx="4279">
                  <c:v>1.85</c:v>
                </c:pt>
                <c:pt idx="4280" formatCode="General">
                  <c:v>#N/A</c:v>
                </c:pt>
                <c:pt idx="4281">
                  <c:v>1.84</c:v>
                </c:pt>
                <c:pt idx="4282">
                  <c:v>1.85</c:v>
                </c:pt>
                <c:pt idx="4283">
                  <c:v>1.81</c:v>
                </c:pt>
                <c:pt idx="4284">
                  <c:v>1.71</c:v>
                </c:pt>
                <c:pt idx="4285">
                  <c:v>1.73</c:v>
                </c:pt>
                <c:pt idx="4286">
                  <c:v>1.72</c:v>
                </c:pt>
                <c:pt idx="4287">
                  <c:v>1.71</c:v>
                </c:pt>
                <c:pt idx="4288">
                  <c:v>1.68</c:v>
                </c:pt>
                <c:pt idx="4289">
                  <c:v>1.64</c:v>
                </c:pt>
                <c:pt idx="4290">
                  <c:v>1.62</c:v>
                </c:pt>
                <c:pt idx="4291">
                  <c:v>1.62</c:v>
                </c:pt>
                <c:pt idx="4292">
                  <c:v>1.6</c:v>
                </c:pt>
                <c:pt idx="4293">
                  <c:v>1.57</c:v>
                </c:pt>
                <c:pt idx="4294">
                  <c:v>1.62</c:v>
                </c:pt>
                <c:pt idx="4295">
                  <c:v>1.67</c:v>
                </c:pt>
                <c:pt idx="4296">
                  <c:v>1.71</c:v>
                </c:pt>
                <c:pt idx="4297">
                  <c:v>1.69</c:v>
                </c:pt>
                <c:pt idx="4298">
                  <c:v>1.74</c:v>
                </c:pt>
                <c:pt idx="4299">
                  <c:v>1.57</c:v>
                </c:pt>
                <c:pt idx="4300">
                  <c:v>1.46</c:v>
                </c:pt>
                <c:pt idx="4301">
                  <c:v>1.46</c:v>
                </c:pt>
                <c:pt idx="4302">
                  <c:v>1.5</c:v>
                </c:pt>
                <c:pt idx="4303">
                  <c:v>1.49</c:v>
                </c:pt>
                <c:pt idx="4304">
                  <c:v>1.46</c:v>
                </c:pt>
                <c:pt idx="4305" formatCode="General">
                  <c:v>#N/A</c:v>
                </c:pt>
                <c:pt idx="4306">
                  <c:v>1.37</c:v>
                </c:pt>
                <c:pt idx="4307">
                  <c:v>1.38</c:v>
                </c:pt>
                <c:pt idx="4308">
                  <c:v>1.4</c:v>
                </c:pt>
                <c:pt idx="4309">
                  <c:v>1.37</c:v>
                </c:pt>
                <c:pt idx="4310">
                  <c:v>1.43</c:v>
                </c:pt>
                <c:pt idx="4311">
                  <c:v>1.53</c:v>
                </c:pt>
                <c:pt idx="4312">
                  <c:v>1.48</c:v>
                </c:pt>
                <c:pt idx="4313">
                  <c:v>1.53</c:v>
                </c:pt>
                <c:pt idx="4314">
                  <c:v>1.6</c:v>
                </c:pt>
                <c:pt idx="4315">
                  <c:v>1.59</c:v>
                </c:pt>
                <c:pt idx="4316">
                  <c:v>1.56</c:v>
                </c:pt>
                <c:pt idx="4317">
                  <c:v>1.59</c:v>
                </c:pt>
                <c:pt idx="4318">
                  <c:v>1.57</c:v>
                </c:pt>
                <c:pt idx="4319">
                  <c:v>1.57</c:v>
                </c:pt>
                <c:pt idx="4320">
                  <c:v>1.58</c:v>
                </c:pt>
                <c:pt idx="4321">
                  <c:v>1.57</c:v>
                </c:pt>
                <c:pt idx="4322">
                  <c:v>1.52</c:v>
                </c:pt>
                <c:pt idx="4323">
                  <c:v>1.52</c:v>
                </c:pt>
                <c:pt idx="4324">
                  <c:v>1.46</c:v>
                </c:pt>
                <c:pt idx="4325">
                  <c:v>1.51</c:v>
                </c:pt>
                <c:pt idx="4326">
                  <c:v>1.55</c:v>
                </c:pt>
                <c:pt idx="4327">
                  <c:v>1.55</c:v>
                </c:pt>
                <c:pt idx="4328">
                  <c:v>1.51</c:v>
                </c:pt>
                <c:pt idx="4329">
                  <c:v>1.59</c:v>
                </c:pt>
                <c:pt idx="4330">
                  <c:v>1.59</c:v>
                </c:pt>
                <c:pt idx="4331">
                  <c:v>1.55</c:v>
                </c:pt>
                <c:pt idx="4332">
                  <c:v>1.5</c:v>
                </c:pt>
                <c:pt idx="4333">
                  <c:v>1.57</c:v>
                </c:pt>
                <c:pt idx="4334">
                  <c:v>1.51</c:v>
                </c:pt>
                <c:pt idx="4335">
                  <c:v>1.55</c:v>
                </c:pt>
                <c:pt idx="4336">
                  <c:v>1.57</c:v>
                </c:pt>
                <c:pt idx="4337">
                  <c:v>1.56</c:v>
                </c:pt>
                <c:pt idx="4338">
                  <c:v>1.53</c:v>
                </c:pt>
                <c:pt idx="4339">
                  <c:v>1.58</c:v>
                </c:pt>
                <c:pt idx="4340">
                  <c:v>1.55</c:v>
                </c:pt>
                <c:pt idx="4341">
                  <c:v>1.55</c:v>
                </c:pt>
                <c:pt idx="4342">
                  <c:v>1.56</c:v>
                </c:pt>
                <c:pt idx="4343">
                  <c:v>1.58</c:v>
                </c:pt>
                <c:pt idx="4344">
                  <c:v>1.62</c:v>
                </c:pt>
                <c:pt idx="4345">
                  <c:v>1.57</c:v>
                </c:pt>
                <c:pt idx="4346">
                  <c:v>1.57</c:v>
                </c:pt>
                <c:pt idx="4347">
                  <c:v>1.58</c:v>
                </c:pt>
                <c:pt idx="4348">
                  <c:v>1.57</c:v>
                </c:pt>
                <c:pt idx="4349">
                  <c:v>1.6</c:v>
                </c:pt>
                <c:pt idx="4350" formatCode="General">
                  <c:v>#N/A</c:v>
                </c:pt>
                <c:pt idx="4351">
                  <c:v>1.55</c:v>
                </c:pt>
                <c:pt idx="4352">
                  <c:v>1.54</c:v>
                </c:pt>
                <c:pt idx="4353">
                  <c:v>1.61</c:v>
                </c:pt>
                <c:pt idx="4354">
                  <c:v>1.67</c:v>
                </c:pt>
                <c:pt idx="4355">
                  <c:v>1.68</c:v>
                </c:pt>
                <c:pt idx="4356">
                  <c:v>1.73</c:v>
                </c:pt>
                <c:pt idx="4357">
                  <c:v>1.7</c:v>
                </c:pt>
                <c:pt idx="4358">
                  <c:v>1.71</c:v>
                </c:pt>
                <c:pt idx="4359">
                  <c:v>1.7</c:v>
                </c:pt>
                <c:pt idx="4360">
                  <c:v>1.7</c:v>
                </c:pt>
                <c:pt idx="4361">
                  <c:v>1.69</c:v>
                </c:pt>
                <c:pt idx="4362">
                  <c:v>1.66</c:v>
                </c:pt>
                <c:pt idx="4363">
                  <c:v>1.63</c:v>
                </c:pt>
                <c:pt idx="4364">
                  <c:v>1.62</c:v>
                </c:pt>
                <c:pt idx="4365">
                  <c:v>1.59</c:v>
                </c:pt>
                <c:pt idx="4366">
                  <c:v>1.56</c:v>
                </c:pt>
                <c:pt idx="4367">
                  <c:v>1.57</c:v>
                </c:pt>
                <c:pt idx="4368">
                  <c:v>1.56</c:v>
                </c:pt>
                <c:pt idx="4369">
                  <c:v>1.6</c:v>
                </c:pt>
                <c:pt idx="4370">
                  <c:v>1.63</c:v>
                </c:pt>
                <c:pt idx="4371">
                  <c:v>1.69</c:v>
                </c:pt>
                <c:pt idx="4372">
                  <c:v>1.72</c:v>
                </c:pt>
                <c:pt idx="4373">
                  <c:v>1.75</c:v>
                </c:pt>
                <c:pt idx="4374">
                  <c:v>1.73</c:v>
                </c:pt>
                <c:pt idx="4375" formatCode="General">
                  <c:v>#N/A</c:v>
                </c:pt>
                <c:pt idx="4376">
                  <c:v>1.77</c:v>
                </c:pt>
                <c:pt idx="4377">
                  <c:v>1.79</c:v>
                </c:pt>
                <c:pt idx="4378">
                  <c:v>1.75</c:v>
                </c:pt>
                <c:pt idx="4379">
                  <c:v>1.8</c:v>
                </c:pt>
                <c:pt idx="4380">
                  <c:v>1.77</c:v>
                </c:pt>
                <c:pt idx="4381">
                  <c:v>1.75</c:v>
                </c:pt>
                <c:pt idx="4382">
                  <c:v>1.76</c:v>
                </c:pt>
                <c:pt idx="4383">
                  <c:v>1.76</c:v>
                </c:pt>
                <c:pt idx="4384">
                  <c:v>1.74</c:v>
                </c:pt>
                <c:pt idx="4385">
                  <c:v>1.77</c:v>
                </c:pt>
                <c:pt idx="4386">
                  <c:v>1.77</c:v>
                </c:pt>
                <c:pt idx="4387">
                  <c:v>1.79</c:v>
                </c:pt>
                <c:pt idx="4388">
                  <c:v>1.85</c:v>
                </c:pt>
                <c:pt idx="4389">
                  <c:v>1.86</c:v>
                </c:pt>
                <c:pt idx="4390">
                  <c:v>1.84</c:v>
                </c:pt>
                <c:pt idx="4391">
                  <c:v>1.83</c:v>
                </c:pt>
                <c:pt idx="4392">
                  <c:v>1.81</c:v>
                </c:pt>
                <c:pt idx="4393">
                  <c:v>1.82</c:v>
                </c:pt>
                <c:pt idx="4394">
                  <c:v>1.79</c:v>
                </c:pt>
                <c:pt idx="4395">
                  <c:v>1.83</c:v>
                </c:pt>
                <c:pt idx="4396">
                  <c:v>1.88</c:v>
                </c:pt>
                <c:pt idx="4397">
                  <c:v>2.0699999999999998</c:v>
                </c:pt>
                <c:pt idx="4398">
                  <c:v>2.15</c:v>
                </c:pt>
                <c:pt idx="4399" formatCode="General">
                  <c:v>#N/A</c:v>
                </c:pt>
                <c:pt idx="4400">
                  <c:v>2.23</c:v>
                </c:pt>
                <c:pt idx="4401">
                  <c:v>2.23</c:v>
                </c:pt>
                <c:pt idx="4402">
                  <c:v>2.2200000000000002</c:v>
                </c:pt>
                <c:pt idx="4403">
                  <c:v>2.29</c:v>
                </c:pt>
                <c:pt idx="4404">
                  <c:v>2.34</c:v>
                </c:pt>
                <c:pt idx="4405">
                  <c:v>2.33</c:v>
                </c:pt>
                <c:pt idx="4406">
                  <c:v>2.31</c:v>
                </c:pt>
                <c:pt idx="4407">
                  <c:v>2.36</c:v>
                </c:pt>
                <c:pt idx="4408" formatCode="General">
                  <c:v>#N/A</c:v>
                </c:pt>
                <c:pt idx="4409">
                  <c:v>2.36</c:v>
                </c:pt>
                <c:pt idx="4410">
                  <c:v>2.3199999999999998</c:v>
                </c:pt>
                <c:pt idx="4411">
                  <c:v>2.2999999999999998</c:v>
                </c:pt>
                <c:pt idx="4412">
                  <c:v>2.37</c:v>
                </c:pt>
                <c:pt idx="4413">
                  <c:v>2.4500000000000002</c:v>
                </c:pt>
                <c:pt idx="4414">
                  <c:v>2.4</c:v>
                </c:pt>
                <c:pt idx="4415">
                  <c:v>2.39</c:v>
                </c:pt>
                <c:pt idx="4416">
                  <c:v>2.39</c:v>
                </c:pt>
                <c:pt idx="4417">
                  <c:v>2.34</c:v>
                </c:pt>
                <c:pt idx="4418">
                  <c:v>2.4</c:v>
                </c:pt>
                <c:pt idx="4419">
                  <c:v>2.4700000000000002</c:v>
                </c:pt>
                <c:pt idx="4420">
                  <c:v>2.4900000000000002</c:v>
                </c:pt>
                <c:pt idx="4421">
                  <c:v>2.48</c:v>
                </c:pt>
                <c:pt idx="4422">
                  <c:v>2.54</c:v>
                </c:pt>
                <c:pt idx="4423">
                  <c:v>2.6</c:v>
                </c:pt>
                <c:pt idx="4424">
                  <c:v>2.6</c:v>
                </c:pt>
                <c:pt idx="4425">
                  <c:v>2.54</c:v>
                </c:pt>
                <c:pt idx="4426">
                  <c:v>2.57</c:v>
                </c:pt>
                <c:pt idx="4427">
                  <c:v>2.5499999999999998</c:v>
                </c:pt>
                <c:pt idx="4428">
                  <c:v>2.5499999999999998</c:v>
                </c:pt>
                <c:pt idx="4429">
                  <c:v>2.5499999999999998</c:v>
                </c:pt>
                <c:pt idx="4430" formatCode="General">
                  <c:v>#N/A</c:v>
                </c:pt>
                <c:pt idx="4431">
                  <c:v>2.57</c:v>
                </c:pt>
                <c:pt idx="4432">
                  <c:v>2.5099999999999998</c:v>
                </c:pt>
                <c:pt idx="4433">
                  <c:v>2.4900000000000002</c:v>
                </c:pt>
                <c:pt idx="4434">
                  <c:v>2.4500000000000002</c:v>
                </c:pt>
                <c:pt idx="4435" formatCode="General">
                  <c:v>#N/A</c:v>
                </c:pt>
                <c:pt idx="4436">
                  <c:v>2.4500000000000002</c:v>
                </c:pt>
                <c:pt idx="4437">
                  <c:v>2.46</c:v>
                </c:pt>
                <c:pt idx="4438">
                  <c:v>2.37</c:v>
                </c:pt>
                <c:pt idx="4439">
                  <c:v>2.42</c:v>
                </c:pt>
                <c:pt idx="4440">
                  <c:v>2.38</c:v>
                </c:pt>
                <c:pt idx="4441">
                  <c:v>2.38</c:v>
                </c:pt>
                <c:pt idx="4442">
                  <c:v>2.38</c:v>
                </c:pt>
                <c:pt idx="4443">
                  <c:v>2.36</c:v>
                </c:pt>
                <c:pt idx="4444">
                  <c:v>2.4</c:v>
                </c:pt>
                <c:pt idx="4445" formatCode="General">
                  <c:v>#N/A</c:v>
                </c:pt>
                <c:pt idx="4446">
                  <c:v>2.33</c:v>
                </c:pt>
                <c:pt idx="4447">
                  <c:v>2.42</c:v>
                </c:pt>
                <c:pt idx="4448">
                  <c:v>2.4700000000000002</c:v>
                </c:pt>
                <c:pt idx="4449">
                  <c:v>2.48</c:v>
                </c:pt>
                <c:pt idx="4450">
                  <c:v>2.41</c:v>
                </c:pt>
                <c:pt idx="4451">
                  <c:v>2.4700000000000002</c:v>
                </c:pt>
                <c:pt idx="4452">
                  <c:v>2.5299999999999998</c:v>
                </c:pt>
                <c:pt idx="4453">
                  <c:v>2.5099999999999998</c:v>
                </c:pt>
                <c:pt idx="4454">
                  <c:v>2.4900000000000002</c:v>
                </c:pt>
                <c:pt idx="4455">
                  <c:v>2.4900000000000002</c:v>
                </c:pt>
                <c:pt idx="4456">
                  <c:v>2.4500000000000002</c:v>
                </c:pt>
                <c:pt idx="4457">
                  <c:v>2.48</c:v>
                </c:pt>
                <c:pt idx="4458">
                  <c:v>2.48</c:v>
                </c:pt>
                <c:pt idx="4459">
                  <c:v>2.4900000000000002</c:v>
                </c:pt>
                <c:pt idx="4460">
                  <c:v>2.42</c:v>
                </c:pt>
                <c:pt idx="4461">
                  <c:v>2.4</c:v>
                </c:pt>
                <c:pt idx="4462">
                  <c:v>2.34</c:v>
                </c:pt>
                <c:pt idx="4463">
                  <c:v>2.4</c:v>
                </c:pt>
                <c:pt idx="4464">
                  <c:v>2.41</c:v>
                </c:pt>
                <c:pt idx="4465">
                  <c:v>2.4300000000000002</c:v>
                </c:pt>
                <c:pt idx="4466">
                  <c:v>2.4700000000000002</c:v>
                </c:pt>
                <c:pt idx="4467">
                  <c:v>2.5099999999999998</c:v>
                </c:pt>
                <c:pt idx="4468">
                  <c:v>2.4500000000000002</c:v>
                </c:pt>
                <c:pt idx="4469">
                  <c:v>2.42</c:v>
                </c:pt>
                <c:pt idx="4470" formatCode="General">
                  <c:v>#N/A</c:v>
                </c:pt>
                <c:pt idx="4471">
                  <c:v>2.4300000000000002</c:v>
                </c:pt>
                <c:pt idx="4472">
                  <c:v>2.42</c:v>
                </c:pt>
                <c:pt idx="4473">
                  <c:v>2.38</c:v>
                </c:pt>
                <c:pt idx="4474">
                  <c:v>2.31</c:v>
                </c:pt>
                <c:pt idx="4475">
                  <c:v>2.36</c:v>
                </c:pt>
                <c:pt idx="4476">
                  <c:v>2.36</c:v>
                </c:pt>
                <c:pt idx="4477">
                  <c:v>2.46</c:v>
                </c:pt>
                <c:pt idx="4478">
                  <c:v>2.4900000000000002</c:v>
                </c:pt>
                <c:pt idx="4479">
                  <c:v>2.4900000000000002</c:v>
                </c:pt>
                <c:pt idx="4480">
                  <c:v>2.4900000000000002</c:v>
                </c:pt>
                <c:pt idx="4481">
                  <c:v>2.52</c:v>
                </c:pt>
                <c:pt idx="4482">
                  <c:v>2.57</c:v>
                </c:pt>
                <c:pt idx="4483">
                  <c:v>2.6</c:v>
                </c:pt>
                <c:pt idx="4484">
                  <c:v>2.58</c:v>
                </c:pt>
                <c:pt idx="4485">
                  <c:v>2.62</c:v>
                </c:pt>
                <c:pt idx="4486">
                  <c:v>2.6</c:v>
                </c:pt>
                <c:pt idx="4487">
                  <c:v>2.5099999999999998</c:v>
                </c:pt>
                <c:pt idx="4488">
                  <c:v>2.5299999999999998</c:v>
                </c:pt>
                <c:pt idx="4489">
                  <c:v>2.5</c:v>
                </c:pt>
                <c:pt idx="4490">
                  <c:v>2.4700000000000002</c:v>
                </c:pt>
                <c:pt idx="4491">
                  <c:v>2.4300000000000002</c:v>
                </c:pt>
                <c:pt idx="4492">
                  <c:v>2.4</c:v>
                </c:pt>
                <c:pt idx="4493">
                  <c:v>2.41</c:v>
                </c:pt>
                <c:pt idx="4494">
                  <c:v>2.4</c:v>
                </c:pt>
                <c:pt idx="4495">
                  <c:v>2.38</c:v>
                </c:pt>
                <c:pt idx="4496">
                  <c:v>2.42</c:v>
                </c:pt>
                <c:pt idx="4497">
                  <c:v>2.39</c:v>
                </c:pt>
                <c:pt idx="4498">
                  <c:v>2.42</c:v>
                </c:pt>
                <c:pt idx="4499">
                  <c:v>2.4</c:v>
                </c:pt>
                <c:pt idx="4500">
                  <c:v>2.35</c:v>
                </c:pt>
                <c:pt idx="4501">
                  <c:v>2.36</c:v>
                </c:pt>
                <c:pt idx="4502">
                  <c:v>2.34</c:v>
                </c:pt>
                <c:pt idx="4503">
                  <c:v>2.34</c:v>
                </c:pt>
                <c:pt idx="4504">
                  <c:v>2.38</c:v>
                </c:pt>
                <c:pt idx="4505">
                  <c:v>2.37</c:v>
                </c:pt>
                <c:pt idx="4506">
                  <c:v>2.3199999999999998</c:v>
                </c:pt>
                <c:pt idx="4507">
                  <c:v>2.2799999999999998</c:v>
                </c:pt>
                <c:pt idx="4508">
                  <c:v>2.2400000000000002</c:v>
                </c:pt>
                <c:pt idx="4509" formatCode="General">
                  <c:v>#N/A</c:v>
                </c:pt>
                <c:pt idx="4510">
                  <c:v>2.2599999999999998</c:v>
                </c:pt>
                <c:pt idx="4511">
                  <c:v>2.1800000000000002</c:v>
                </c:pt>
                <c:pt idx="4512">
                  <c:v>2.21</c:v>
                </c:pt>
                <c:pt idx="4513">
                  <c:v>2.2400000000000002</c:v>
                </c:pt>
                <c:pt idx="4514">
                  <c:v>2.2400000000000002</c:v>
                </c:pt>
                <c:pt idx="4515">
                  <c:v>2.2799999999999998</c:v>
                </c:pt>
                <c:pt idx="4516">
                  <c:v>2.35</c:v>
                </c:pt>
                <c:pt idx="4517">
                  <c:v>2.3199999999999998</c:v>
                </c:pt>
                <c:pt idx="4518">
                  <c:v>2.2999999999999998</c:v>
                </c:pt>
                <c:pt idx="4519">
                  <c:v>2.29</c:v>
                </c:pt>
                <c:pt idx="4520">
                  <c:v>2.33</c:v>
                </c:pt>
                <c:pt idx="4521">
                  <c:v>2.29</c:v>
                </c:pt>
                <c:pt idx="4522">
                  <c:v>2.33</c:v>
                </c:pt>
                <c:pt idx="4523">
                  <c:v>2.36</c:v>
                </c:pt>
                <c:pt idx="4524">
                  <c:v>2.36</c:v>
                </c:pt>
                <c:pt idx="4525">
                  <c:v>2.39</c:v>
                </c:pt>
                <c:pt idx="4526">
                  <c:v>2.42</c:v>
                </c:pt>
                <c:pt idx="4527">
                  <c:v>2.41</c:v>
                </c:pt>
                <c:pt idx="4528">
                  <c:v>2.39</c:v>
                </c:pt>
                <c:pt idx="4529">
                  <c:v>2.33</c:v>
                </c:pt>
                <c:pt idx="4530">
                  <c:v>2.34</c:v>
                </c:pt>
                <c:pt idx="4531">
                  <c:v>2.33</c:v>
                </c:pt>
                <c:pt idx="4532">
                  <c:v>2.2200000000000002</c:v>
                </c:pt>
                <c:pt idx="4533">
                  <c:v>2.23</c:v>
                </c:pt>
                <c:pt idx="4534">
                  <c:v>2.23</c:v>
                </c:pt>
                <c:pt idx="4535">
                  <c:v>2.25</c:v>
                </c:pt>
                <c:pt idx="4536">
                  <c:v>2.29</c:v>
                </c:pt>
                <c:pt idx="4537">
                  <c:v>2.2599999999999998</c:v>
                </c:pt>
                <c:pt idx="4538">
                  <c:v>2.25</c:v>
                </c:pt>
                <c:pt idx="4539">
                  <c:v>2.25</c:v>
                </c:pt>
                <c:pt idx="4540" formatCode="General">
                  <c:v>#N/A</c:v>
                </c:pt>
                <c:pt idx="4541">
                  <c:v>2.21</c:v>
                </c:pt>
                <c:pt idx="4542">
                  <c:v>2.21</c:v>
                </c:pt>
                <c:pt idx="4543">
                  <c:v>2.21</c:v>
                </c:pt>
                <c:pt idx="4544">
                  <c:v>2.15</c:v>
                </c:pt>
                <c:pt idx="4545">
                  <c:v>2.1800000000000002</c:v>
                </c:pt>
                <c:pt idx="4546">
                  <c:v>2.14</c:v>
                </c:pt>
                <c:pt idx="4547">
                  <c:v>2.1800000000000002</c:v>
                </c:pt>
                <c:pt idx="4548">
                  <c:v>2.19</c:v>
                </c:pt>
                <c:pt idx="4549">
                  <c:v>2.21</c:v>
                </c:pt>
                <c:pt idx="4550">
                  <c:v>2.21</c:v>
                </c:pt>
                <c:pt idx="4551">
                  <c:v>2.21</c:v>
                </c:pt>
                <c:pt idx="4552">
                  <c:v>2.15</c:v>
                </c:pt>
                <c:pt idx="4553">
                  <c:v>2.16</c:v>
                </c:pt>
                <c:pt idx="4554">
                  <c:v>2.16</c:v>
                </c:pt>
                <c:pt idx="4555">
                  <c:v>2.19</c:v>
                </c:pt>
                <c:pt idx="4556">
                  <c:v>2.16</c:v>
                </c:pt>
                <c:pt idx="4557">
                  <c:v>2.16</c:v>
                </c:pt>
                <c:pt idx="4558">
                  <c:v>2.15</c:v>
                </c:pt>
                <c:pt idx="4559">
                  <c:v>2.15</c:v>
                </c:pt>
                <c:pt idx="4560">
                  <c:v>2.14</c:v>
                </c:pt>
                <c:pt idx="4561">
                  <c:v>2.21</c:v>
                </c:pt>
                <c:pt idx="4562">
                  <c:v>2.2200000000000002</c:v>
                </c:pt>
                <c:pt idx="4563">
                  <c:v>2.27</c:v>
                </c:pt>
                <c:pt idx="4564">
                  <c:v>2.31</c:v>
                </c:pt>
                <c:pt idx="4565">
                  <c:v>2.35</c:v>
                </c:pt>
                <c:pt idx="4566" formatCode="General">
                  <c:v>#N/A</c:v>
                </c:pt>
                <c:pt idx="4567">
                  <c:v>2.33</c:v>
                </c:pt>
                <c:pt idx="4568">
                  <c:v>2.37</c:v>
                </c:pt>
                <c:pt idx="4569">
                  <c:v>2.39</c:v>
                </c:pt>
                <c:pt idx="4570">
                  <c:v>2.38</c:v>
                </c:pt>
                <c:pt idx="4571">
                  <c:v>2.37</c:v>
                </c:pt>
                <c:pt idx="4572">
                  <c:v>2.33</c:v>
                </c:pt>
                <c:pt idx="4573">
                  <c:v>2.35</c:v>
                </c:pt>
                <c:pt idx="4574">
                  <c:v>2.33</c:v>
                </c:pt>
                <c:pt idx="4575">
                  <c:v>2.31</c:v>
                </c:pt>
                <c:pt idx="4576">
                  <c:v>2.27</c:v>
                </c:pt>
                <c:pt idx="4577">
                  <c:v>2.27</c:v>
                </c:pt>
                <c:pt idx="4578">
                  <c:v>2.27</c:v>
                </c:pt>
                <c:pt idx="4579">
                  <c:v>2.2400000000000002</c:v>
                </c:pt>
                <c:pt idx="4580">
                  <c:v>2.2599999999999998</c:v>
                </c:pt>
                <c:pt idx="4581">
                  <c:v>2.33</c:v>
                </c:pt>
                <c:pt idx="4582">
                  <c:v>2.29</c:v>
                </c:pt>
                <c:pt idx="4583">
                  <c:v>2.3199999999999998</c:v>
                </c:pt>
                <c:pt idx="4584">
                  <c:v>2.2999999999999998</c:v>
                </c:pt>
                <c:pt idx="4585">
                  <c:v>2.2999999999999998</c:v>
                </c:pt>
                <c:pt idx="4586">
                  <c:v>2.2599999999999998</c:v>
                </c:pt>
                <c:pt idx="4587">
                  <c:v>2.27</c:v>
                </c:pt>
                <c:pt idx="4588">
                  <c:v>2.2400000000000002</c:v>
                </c:pt>
                <c:pt idx="4589">
                  <c:v>2.27</c:v>
                </c:pt>
                <c:pt idx="4590">
                  <c:v>2.2599999999999998</c:v>
                </c:pt>
                <c:pt idx="4591">
                  <c:v>2.29</c:v>
                </c:pt>
                <c:pt idx="4592">
                  <c:v>2.2400000000000002</c:v>
                </c:pt>
                <c:pt idx="4593">
                  <c:v>2.2000000000000002</c:v>
                </c:pt>
                <c:pt idx="4594">
                  <c:v>2.19</c:v>
                </c:pt>
                <c:pt idx="4595">
                  <c:v>2.2200000000000002</c:v>
                </c:pt>
                <c:pt idx="4596">
                  <c:v>2.27</c:v>
                </c:pt>
                <c:pt idx="4597">
                  <c:v>2.23</c:v>
                </c:pt>
                <c:pt idx="4598">
                  <c:v>2.19</c:v>
                </c:pt>
                <c:pt idx="4599">
                  <c:v>2.19</c:v>
                </c:pt>
                <c:pt idx="4600">
                  <c:v>2.1800000000000002</c:v>
                </c:pt>
                <c:pt idx="4601">
                  <c:v>2.2200000000000002</c:v>
                </c:pt>
                <c:pt idx="4602">
                  <c:v>2.17</c:v>
                </c:pt>
                <c:pt idx="4603">
                  <c:v>2.19</c:v>
                </c:pt>
                <c:pt idx="4604">
                  <c:v>2.17</c:v>
                </c:pt>
                <c:pt idx="4605">
                  <c:v>2.16</c:v>
                </c:pt>
                <c:pt idx="4606">
                  <c:v>2.13</c:v>
                </c:pt>
                <c:pt idx="4607">
                  <c:v>2.15</c:v>
                </c:pt>
                <c:pt idx="4608">
                  <c:v>2.12</c:v>
                </c:pt>
                <c:pt idx="4609">
                  <c:v>2.16</c:v>
                </c:pt>
                <c:pt idx="4610" formatCode="General">
                  <c:v>#N/A</c:v>
                </c:pt>
                <c:pt idx="4611">
                  <c:v>2.0699999999999998</c:v>
                </c:pt>
                <c:pt idx="4612">
                  <c:v>2.1</c:v>
                </c:pt>
                <c:pt idx="4613">
                  <c:v>2.0499999999999998</c:v>
                </c:pt>
                <c:pt idx="4614">
                  <c:v>2.06</c:v>
                </c:pt>
                <c:pt idx="4615">
                  <c:v>2.14</c:v>
                </c:pt>
                <c:pt idx="4616">
                  <c:v>2.17</c:v>
                </c:pt>
                <c:pt idx="4617">
                  <c:v>2.2000000000000002</c:v>
                </c:pt>
                <c:pt idx="4618">
                  <c:v>2.2000000000000002</c:v>
                </c:pt>
                <c:pt idx="4619">
                  <c:v>2.2000000000000002</c:v>
                </c:pt>
                <c:pt idx="4620">
                  <c:v>2.23</c:v>
                </c:pt>
                <c:pt idx="4621">
                  <c:v>2.2400000000000002</c:v>
                </c:pt>
                <c:pt idx="4622">
                  <c:v>2.2799999999999998</c:v>
                </c:pt>
                <c:pt idx="4623">
                  <c:v>2.27</c:v>
                </c:pt>
                <c:pt idx="4624">
                  <c:v>2.2599999999999998</c:v>
                </c:pt>
                <c:pt idx="4625">
                  <c:v>2.2200000000000002</c:v>
                </c:pt>
                <c:pt idx="4626">
                  <c:v>2.2400000000000002</c:v>
                </c:pt>
                <c:pt idx="4627">
                  <c:v>2.31</c:v>
                </c:pt>
                <c:pt idx="4628">
                  <c:v>2.31</c:v>
                </c:pt>
                <c:pt idx="4629">
                  <c:v>2.33</c:v>
                </c:pt>
                <c:pt idx="4630">
                  <c:v>2.34</c:v>
                </c:pt>
                <c:pt idx="4631">
                  <c:v>2.33</c:v>
                </c:pt>
                <c:pt idx="4632">
                  <c:v>2.33</c:v>
                </c:pt>
                <c:pt idx="4633">
                  <c:v>2.35</c:v>
                </c:pt>
                <c:pt idx="4634">
                  <c:v>2.37</c:v>
                </c:pt>
                <c:pt idx="4635" formatCode="General">
                  <c:v>#N/A</c:v>
                </c:pt>
                <c:pt idx="4636">
                  <c:v>2.35</c:v>
                </c:pt>
                <c:pt idx="4637">
                  <c:v>2.35</c:v>
                </c:pt>
                <c:pt idx="4638">
                  <c:v>2.33</c:v>
                </c:pt>
                <c:pt idx="4639">
                  <c:v>2.2799999999999998</c:v>
                </c:pt>
                <c:pt idx="4640">
                  <c:v>2.2999999999999998</c:v>
                </c:pt>
                <c:pt idx="4641">
                  <c:v>2.2999999999999998</c:v>
                </c:pt>
                <c:pt idx="4642">
                  <c:v>2.34</c:v>
                </c:pt>
                <c:pt idx="4643">
                  <c:v>2.33</c:v>
                </c:pt>
                <c:pt idx="4644">
                  <c:v>2.39</c:v>
                </c:pt>
                <c:pt idx="4645">
                  <c:v>2.38</c:v>
                </c:pt>
                <c:pt idx="4646">
                  <c:v>2.42</c:v>
                </c:pt>
                <c:pt idx="4647">
                  <c:v>2.44</c:v>
                </c:pt>
                <c:pt idx="4648">
                  <c:v>2.46</c:v>
                </c:pt>
                <c:pt idx="4649">
                  <c:v>2.42</c:v>
                </c:pt>
                <c:pt idx="4650">
                  <c:v>2.37</c:v>
                </c:pt>
                <c:pt idx="4651">
                  <c:v>2.38</c:v>
                </c:pt>
                <c:pt idx="4652">
                  <c:v>2.37</c:v>
                </c:pt>
                <c:pt idx="4653">
                  <c:v>2.35</c:v>
                </c:pt>
                <c:pt idx="4654">
                  <c:v>2.34</c:v>
                </c:pt>
                <c:pt idx="4655">
                  <c:v>2.3199999999999998</c:v>
                </c:pt>
                <c:pt idx="4656">
                  <c:v>2.3199999999999998</c:v>
                </c:pt>
                <c:pt idx="4657">
                  <c:v>2.3199999999999998</c:v>
                </c:pt>
                <c:pt idx="4658">
                  <c:v>2.33</c:v>
                </c:pt>
                <c:pt idx="4659">
                  <c:v>2.4</c:v>
                </c:pt>
                <c:pt idx="4660">
                  <c:v>2.4</c:v>
                </c:pt>
                <c:pt idx="4661">
                  <c:v>2.38</c:v>
                </c:pt>
                <c:pt idx="4662">
                  <c:v>2.33</c:v>
                </c:pt>
                <c:pt idx="4663">
                  <c:v>2.37</c:v>
                </c:pt>
                <c:pt idx="4664">
                  <c:v>2.35</c:v>
                </c:pt>
                <c:pt idx="4665">
                  <c:v>2.37</c:v>
                </c:pt>
                <c:pt idx="4666">
                  <c:v>2.36</c:v>
                </c:pt>
                <c:pt idx="4667">
                  <c:v>2.3199999999999998</c:v>
                </c:pt>
                <c:pt idx="4668" formatCode="General">
                  <c:v>#N/A</c:v>
                </c:pt>
                <c:pt idx="4669">
                  <c:v>2.34</c:v>
                </c:pt>
                <c:pt idx="4670">
                  <c:v>2.3199999999999998</c:v>
                </c:pt>
                <c:pt idx="4671">
                  <c:v>2.34</c:v>
                </c:pt>
                <c:pt idx="4672">
                  <c:v>2.37</c:v>
                </c:pt>
                <c:pt idx="4673">
                  <c:v>2.42</c:v>
                </c:pt>
                <c:pt idx="4674">
                  <c:v>2.37</c:v>
                </c:pt>
                <c:pt idx="4675">
                  <c:v>2.37</c:v>
                </c:pt>
                <c:pt idx="4676">
                  <c:v>2.36</c:v>
                </c:pt>
                <c:pt idx="4677">
                  <c:v>2.33</c:v>
                </c:pt>
                <c:pt idx="4678">
                  <c:v>2.37</c:v>
                </c:pt>
                <c:pt idx="4679">
                  <c:v>2.38</c:v>
                </c:pt>
                <c:pt idx="4680">
                  <c:v>2.39</c:v>
                </c:pt>
                <c:pt idx="4681">
                  <c:v>2.4</c:v>
                </c:pt>
                <c:pt idx="4682">
                  <c:v>2.36</c:v>
                </c:pt>
                <c:pt idx="4683">
                  <c:v>2.35</c:v>
                </c:pt>
                <c:pt idx="4684">
                  <c:v>2.35</c:v>
                </c:pt>
                <c:pt idx="4685">
                  <c:v>2.39</c:v>
                </c:pt>
                <c:pt idx="4686">
                  <c:v>2.46</c:v>
                </c:pt>
                <c:pt idx="4687">
                  <c:v>2.4900000000000002</c:v>
                </c:pt>
                <c:pt idx="4688">
                  <c:v>2.48</c:v>
                </c:pt>
                <c:pt idx="4689">
                  <c:v>2.48</c:v>
                </c:pt>
                <c:pt idx="4690" formatCode="General">
                  <c:v>#N/A</c:v>
                </c:pt>
                <c:pt idx="4691">
                  <c:v>2.4700000000000002</c:v>
                </c:pt>
                <c:pt idx="4692">
                  <c:v>2.42</c:v>
                </c:pt>
                <c:pt idx="4693">
                  <c:v>2.4300000000000002</c:v>
                </c:pt>
                <c:pt idx="4694">
                  <c:v>2.4</c:v>
                </c:pt>
                <c:pt idx="4695" formatCode="General">
                  <c:v>#N/A</c:v>
                </c:pt>
                <c:pt idx="4696">
                  <c:v>2.46</c:v>
                </c:pt>
                <c:pt idx="4697">
                  <c:v>2.44</c:v>
                </c:pt>
                <c:pt idx="4698">
                  <c:v>2.46</c:v>
                </c:pt>
                <c:pt idx="4699">
                  <c:v>2.4700000000000002</c:v>
                </c:pt>
                <c:pt idx="4700">
                  <c:v>2.4900000000000002</c:v>
                </c:pt>
                <c:pt idx="4701">
                  <c:v>2.5499999999999998</c:v>
                </c:pt>
                <c:pt idx="4702">
                  <c:v>2.5499999999999998</c:v>
                </c:pt>
                <c:pt idx="4703">
                  <c:v>2.54</c:v>
                </c:pt>
                <c:pt idx="4704">
                  <c:v>2.5499999999999998</c:v>
                </c:pt>
                <c:pt idx="4705" formatCode="General">
                  <c:v>#N/A</c:v>
                </c:pt>
                <c:pt idx="4706">
                  <c:v>2.54</c:v>
                </c:pt>
                <c:pt idx="4707">
                  <c:v>2.57</c:v>
                </c:pt>
                <c:pt idx="4708">
                  <c:v>2.62</c:v>
                </c:pt>
                <c:pt idx="4709">
                  <c:v>2.64</c:v>
                </c:pt>
                <c:pt idx="4710">
                  <c:v>2.66</c:v>
                </c:pt>
                <c:pt idx="4711">
                  <c:v>2.63</c:v>
                </c:pt>
                <c:pt idx="4712">
                  <c:v>2.65</c:v>
                </c:pt>
                <c:pt idx="4713">
                  <c:v>2.63</c:v>
                </c:pt>
                <c:pt idx="4714">
                  <c:v>2.66</c:v>
                </c:pt>
                <c:pt idx="4715">
                  <c:v>2.7</c:v>
                </c:pt>
                <c:pt idx="4716">
                  <c:v>2.73</c:v>
                </c:pt>
                <c:pt idx="4717">
                  <c:v>2.72</c:v>
                </c:pt>
                <c:pt idx="4718">
                  <c:v>2.78</c:v>
                </c:pt>
                <c:pt idx="4719">
                  <c:v>2.84</c:v>
                </c:pt>
                <c:pt idx="4720">
                  <c:v>2.77</c:v>
                </c:pt>
                <c:pt idx="4721">
                  <c:v>2.79</c:v>
                </c:pt>
                <c:pt idx="4722">
                  <c:v>2.84</c:v>
                </c:pt>
                <c:pt idx="4723">
                  <c:v>2.85</c:v>
                </c:pt>
                <c:pt idx="4724">
                  <c:v>2.83</c:v>
                </c:pt>
                <c:pt idx="4725">
                  <c:v>2.86</c:v>
                </c:pt>
                <c:pt idx="4726">
                  <c:v>2.83</c:v>
                </c:pt>
                <c:pt idx="4727">
                  <c:v>2.91</c:v>
                </c:pt>
                <c:pt idx="4728">
                  <c:v>2.9</c:v>
                </c:pt>
                <c:pt idx="4729">
                  <c:v>2.87</c:v>
                </c:pt>
                <c:pt idx="4730" formatCode="General">
                  <c:v>#N/A</c:v>
                </c:pt>
                <c:pt idx="4731">
                  <c:v>2.88</c:v>
                </c:pt>
                <c:pt idx="4732">
                  <c:v>2.94</c:v>
                </c:pt>
                <c:pt idx="4733">
                  <c:v>2.92</c:v>
                </c:pt>
                <c:pt idx="4734">
                  <c:v>2.88</c:v>
                </c:pt>
                <c:pt idx="4735">
                  <c:v>2.86</c:v>
                </c:pt>
                <c:pt idx="4736">
                  <c:v>2.9</c:v>
                </c:pt>
                <c:pt idx="4737">
                  <c:v>2.87</c:v>
                </c:pt>
                <c:pt idx="4738">
                  <c:v>2.81</c:v>
                </c:pt>
                <c:pt idx="4739">
                  <c:v>2.86</c:v>
                </c:pt>
                <c:pt idx="4740">
                  <c:v>2.88</c:v>
                </c:pt>
                <c:pt idx="4741">
                  <c:v>2.88</c:v>
                </c:pt>
                <c:pt idx="4742">
                  <c:v>2.89</c:v>
                </c:pt>
                <c:pt idx="4743">
                  <c:v>2.86</c:v>
                </c:pt>
                <c:pt idx="4744">
                  <c:v>2.9</c:v>
                </c:pt>
                <c:pt idx="4745">
                  <c:v>2.87</c:v>
                </c:pt>
                <c:pt idx="4746">
                  <c:v>2.84</c:v>
                </c:pt>
                <c:pt idx="4747">
                  <c:v>2.81</c:v>
                </c:pt>
                <c:pt idx="4748">
                  <c:v>2.82</c:v>
                </c:pt>
                <c:pt idx="4749">
                  <c:v>2.85</c:v>
                </c:pt>
                <c:pt idx="4750">
                  <c:v>2.85</c:v>
                </c:pt>
                <c:pt idx="4751">
                  <c:v>2.89</c:v>
                </c:pt>
                <c:pt idx="4752">
                  <c:v>2.89</c:v>
                </c:pt>
                <c:pt idx="4753">
                  <c:v>2.83</c:v>
                </c:pt>
                <c:pt idx="4754">
                  <c:v>2.82</c:v>
                </c:pt>
                <c:pt idx="4755">
                  <c:v>2.85</c:v>
                </c:pt>
                <c:pt idx="4756">
                  <c:v>2.78</c:v>
                </c:pt>
                <c:pt idx="4757">
                  <c:v>2.77</c:v>
                </c:pt>
                <c:pt idx="4758">
                  <c:v>2.74</c:v>
                </c:pt>
                <c:pt idx="4759" formatCode="General">
                  <c:v>#N/A</c:v>
                </c:pt>
                <c:pt idx="4760">
                  <c:v>2.73</c:v>
                </c:pt>
                <c:pt idx="4761">
                  <c:v>2.79</c:v>
                </c:pt>
                <c:pt idx="4762">
                  <c:v>2.79</c:v>
                </c:pt>
                <c:pt idx="4763">
                  <c:v>2.83</c:v>
                </c:pt>
                <c:pt idx="4764">
                  <c:v>2.77</c:v>
                </c:pt>
                <c:pt idx="4765">
                  <c:v>2.78</c:v>
                </c:pt>
                <c:pt idx="4766">
                  <c:v>2.8</c:v>
                </c:pt>
                <c:pt idx="4767">
                  <c:v>2.79</c:v>
                </c:pt>
                <c:pt idx="4768">
                  <c:v>2.83</c:v>
                </c:pt>
                <c:pt idx="4769">
                  <c:v>2.82</c:v>
                </c:pt>
                <c:pt idx="4770">
                  <c:v>2.83</c:v>
                </c:pt>
                <c:pt idx="4771">
                  <c:v>2.82</c:v>
                </c:pt>
                <c:pt idx="4772">
                  <c:v>2.87</c:v>
                </c:pt>
                <c:pt idx="4773">
                  <c:v>2.92</c:v>
                </c:pt>
                <c:pt idx="4774">
                  <c:v>2.96</c:v>
                </c:pt>
                <c:pt idx="4775">
                  <c:v>2.98</c:v>
                </c:pt>
                <c:pt idx="4776">
                  <c:v>3</c:v>
                </c:pt>
                <c:pt idx="4777">
                  <c:v>3.03</c:v>
                </c:pt>
                <c:pt idx="4778">
                  <c:v>3</c:v>
                </c:pt>
                <c:pt idx="4779">
                  <c:v>2.96</c:v>
                </c:pt>
                <c:pt idx="4780">
                  <c:v>2.95</c:v>
                </c:pt>
                <c:pt idx="4781">
                  <c:v>2.97</c:v>
                </c:pt>
                <c:pt idx="4782">
                  <c:v>2.97</c:v>
                </c:pt>
                <c:pt idx="4783">
                  <c:v>2.94</c:v>
                </c:pt>
                <c:pt idx="4784">
                  <c:v>2.95</c:v>
                </c:pt>
                <c:pt idx="4785">
                  <c:v>2.95</c:v>
                </c:pt>
                <c:pt idx="4786">
                  <c:v>2.97</c:v>
                </c:pt>
                <c:pt idx="4787">
                  <c:v>3</c:v>
                </c:pt>
                <c:pt idx="4788">
                  <c:v>2.97</c:v>
                </c:pt>
                <c:pt idx="4789">
                  <c:v>2.97</c:v>
                </c:pt>
                <c:pt idx="4790">
                  <c:v>3</c:v>
                </c:pt>
                <c:pt idx="4791">
                  <c:v>3.08</c:v>
                </c:pt>
                <c:pt idx="4792">
                  <c:v>3.09</c:v>
                </c:pt>
                <c:pt idx="4793">
                  <c:v>3.11</c:v>
                </c:pt>
                <c:pt idx="4794">
                  <c:v>3.06</c:v>
                </c:pt>
                <c:pt idx="4795">
                  <c:v>3.06</c:v>
                </c:pt>
                <c:pt idx="4796">
                  <c:v>3.06</c:v>
                </c:pt>
                <c:pt idx="4797">
                  <c:v>3.01</c:v>
                </c:pt>
                <c:pt idx="4798">
                  <c:v>2.98</c:v>
                </c:pt>
                <c:pt idx="4799">
                  <c:v>2.93</c:v>
                </c:pt>
                <c:pt idx="4800" formatCode="General">
                  <c:v>#N/A</c:v>
                </c:pt>
                <c:pt idx="4801">
                  <c:v>2.77</c:v>
                </c:pt>
                <c:pt idx="4802">
                  <c:v>2.84</c:v>
                </c:pt>
                <c:pt idx="4803">
                  <c:v>2.83</c:v>
                </c:pt>
                <c:pt idx="4804">
                  <c:v>2.89</c:v>
                </c:pt>
                <c:pt idx="4805">
                  <c:v>2.94</c:v>
                </c:pt>
                <c:pt idx="4806">
                  <c:v>2.92</c:v>
                </c:pt>
                <c:pt idx="4807">
                  <c:v>2.97</c:v>
                </c:pt>
                <c:pt idx="4808">
                  <c:v>2.93</c:v>
                </c:pt>
                <c:pt idx="4809">
                  <c:v>2.93</c:v>
                </c:pt>
                <c:pt idx="4810">
                  <c:v>2.96</c:v>
                </c:pt>
                <c:pt idx="4811">
                  <c:v>2.96</c:v>
                </c:pt>
                <c:pt idx="4812">
                  <c:v>2.98</c:v>
                </c:pt>
                <c:pt idx="4813">
                  <c:v>2.94</c:v>
                </c:pt>
                <c:pt idx="4814">
                  <c:v>2.93</c:v>
                </c:pt>
                <c:pt idx="4815">
                  <c:v>2.92</c:v>
                </c:pt>
                <c:pt idx="4816">
                  <c:v>2.89</c:v>
                </c:pt>
                <c:pt idx="4817">
                  <c:v>2.93</c:v>
                </c:pt>
                <c:pt idx="4818">
                  <c:v>2.9</c:v>
                </c:pt>
                <c:pt idx="4819">
                  <c:v>2.9</c:v>
                </c:pt>
                <c:pt idx="4820">
                  <c:v>2.87</c:v>
                </c:pt>
                <c:pt idx="4821">
                  <c:v>2.88</c:v>
                </c:pt>
                <c:pt idx="4822">
                  <c:v>2.83</c:v>
                </c:pt>
                <c:pt idx="4823">
                  <c:v>2.84</c:v>
                </c:pt>
                <c:pt idx="4824">
                  <c:v>2.85</c:v>
                </c:pt>
                <c:pt idx="4825">
                  <c:v>2.87</c:v>
                </c:pt>
                <c:pt idx="4826">
                  <c:v>2.83</c:v>
                </c:pt>
                <c:pt idx="4827" formatCode="General">
                  <c:v>#N/A</c:v>
                </c:pt>
                <c:pt idx="4828">
                  <c:v>2.84</c:v>
                </c:pt>
                <c:pt idx="4829">
                  <c:v>2.82</c:v>
                </c:pt>
                <c:pt idx="4830">
                  <c:v>2.86</c:v>
                </c:pt>
                <c:pt idx="4831">
                  <c:v>2.87</c:v>
                </c:pt>
                <c:pt idx="4832">
                  <c:v>2.85</c:v>
                </c:pt>
                <c:pt idx="4833">
                  <c:v>2.85</c:v>
                </c:pt>
                <c:pt idx="4834">
                  <c:v>2.83</c:v>
                </c:pt>
                <c:pt idx="4835">
                  <c:v>2.85</c:v>
                </c:pt>
                <c:pt idx="4836">
                  <c:v>2.86</c:v>
                </c:pt>
                <c:pt idx="4837">
                  <c:v>2.88</c:v>
                </c:pt>
                <c:pt idx="4838">
                  <c:v>2.84</c:v>
                </c:pt>
                <c:pt idx="4839">
                  <c:v>2.89</c:v>
                </c:pt>
                <c:pt idx="4840">
                  <c:v>2.96</c:v>
                </c:pt>
                <c:pt idx="4841">
                  <c:v>2.95</c:v>
                </c:pt>
                <c:pt idx="4842">
                  <c:v>2.94</c:v>
                </c:pt>
                <c:pt idx="4843">
                  <c:v>2.98</c:v>
                </c:pt>
                <c:pt idx="4844">
                  <c:v>2.96</c:v>
                </c:pt>
                <c:pt idx="4845">
                  <c:v>2.98</c:v>
                </c:pt>
                <c:pt idx="4846">
                  <c:v>2.96</c:v>
                </c:pt>
                <c:pt idx="4847">
                  <c:v>3</c:v>
                </c:pt>
                <c:pt idx="4848">
                  <c:v>2.98</c:v>
                </c:pt>
                <c:pt idx="4849">
                  <c:v>2.95</c:v>
                </c:pt>
                <c:pt idx="4850">
                  <c:v>2.94</c:v>
                </c:pt>
                <c:pt idx="4851">
                  <c:v>2.98</c:v>
                </c:pt>
                <c:pt idx="4852">
                  <c:v>2.96</c:v>
                </c:pt>
                <c:pt idx="4853">
                  <c:v>2.93</c:v>
                </c:pt>
                <c:pt idx="4854">
                  <c:v>2.87</c:v>
                </c:pt>
                <c:pt idx="4855">
                  <c:v>2.88</c:v>
                </c:pt>
                <c:pt idx="4856">
                  <c:v>2.89</c:v>
                </c:pt>
                <c:pt idx="4857">
                  <c:v>2.86</c:v>
                </c:pt>
                <c:pt idx="4858">
                  <c:v>2.87</c:v>
                </c:pt>
                <c:pt idx="4859">
                  <c:v>2.87</c:v>
                </c:pt>
                <c:pt idx="4860">
                  <c:v>2.82</c:v>
                </c:pt>
                <c:pt idx="4861">
                  <c:v>2.85</c:v>
                </c:pt>
                <c:pt idx="4862">
                  <c:v>2.82</c:v>
                </c:pt>
                <c:pt idx="4863">
                  <c:v>2.82</c:v>
                </c:pt>
                <c:pt idx="4864">
                  <c:v>2.82</c:v>
                </c:pt>
                <c:pt idx="4865">
                  <c:v>2.85</c:v>
                </c:pt>
                <c:pt idx="4866">
                  <c:v>2.88</c:v>
                </c:pt>
                <c:pt idx="4867">
                  <c:v>2.89</c:v>
                </c:pt>
                <c:pt idx="4868">
                  <c:v>2.86</c:v>
                </c:pt>
                <c:pt idx="4869">
                  <c:v>2.86</c:v>
                </c:pt>
                <c:pt idx="4870" formatCode="General">
                  <c:v>#N/A</c:v>
                </c:pt>
                <c:pt idx="4871">
                  <c:v>2.9</c:v>
                </c:pt>
                <c:pt idx="4872">
                  <c:v>2.9</c:v>
                </c:pt>
                <c:pt idx="4873">
                  <c:v>2.88</c:v>
                </c:pt>
                <c:pt idx="4874">
                  <c:v>2.94</c:v>
                </c:pt>
                <c:pt idx="4875">
                  <c:v>2.94</c:v>
                </c:pt>
                <c:pt idx="4876">
                  <c:v>2.98</c:v>
                </c:pt>
                <c:pt idx="4877">
                  <c:v>2.97</c:v>
                </c:pt>
                <c:pt idx="4878">
                  <c:v>2.97</c:v>
                </c:pt>
                <c:pt idx="4879">
                  <c:v>2.99</c:v>
                </c:pt>
                <c:pt idx="4880">
                  <c:v>2.99</c:v>
                </c:pt>
                <c:pt idx="4881">
                  <c:v>3.05</c:v>
                </c:pt>
                <c:pt idx="4882">
                  <c:v>3.08</c:v>
                </c:pt>
                <c:pt idx="4883">
                  <c:v>3.07</c:v>
                </c:pt>
                <c:pt idx="4884">
                  <c:v>3.07</c:v>
                </c:pt>
                <c:pt idx="4885">
                  <c:v>3.08</c:v>
                </c:pt>
                <c:pt idx="4886">
                  <c:v>3.1</c:v>
                </c:pt>
                <c:pt idx="4887">
                  <c:v>3.06</c:v>
                </c:pt>
                <c:pt idx="4888">
                  <c:v>3.06</c:v>
                </c:pt>
                <c:pt idx="4889">
                  <c:v>3.05</c:v>
                </c:pt>
                <c:pt idx="4890">
                  <c:v>3.09</c:v>
                </c:pt>
                <c:pt idx="4891">
                  <c:v>3.05</c:v>
                </c:pt>
                <c:pt idx="4892">
                  <c:v>3.15</c:v>
                </c:pt>
                <c:pt idx="4893">
                  <c:v>3.19</c:v>
                </c:pt>
                <c:pt idx="4894">
                  <c:v>3.23</c:v>
                </c:pt>
                <c:pt idx="4895" formatCode="General">
                  <c:v>#N/A</c:v>
                </c:pt>
                <c:pt idx="4896">
                  <c:v>3.21</c:v>
                </c:pt>
                <c:pt idx="4897">
                  <c:v>3.22</c:v>
                </c:pt>
                <c:pt idx="4898">
                  <c:v>3.14</c:v>
                </c:pt>
                <c:pt idx="4899">
                  <c:v>3.15</c:v>
                </c:pt>
                <c:pt idx="4900">
                  <c:v>3.16</c:v>
                </c:pt>
                <c:pt idx="4901">
                  <c:v>3.16</c:v>
                </c:pt>
                <c:pt idx="4902">
                  <c:v>3.19</c:v>
                </c:pt>
                <c:pt idx="4903">
                  <c:v>3.17</c:v>
                </c:pt>
                <c:pt idx="4904">
                  <c:v>3.2</c:v>
                </c:pt>
                <c:pt idx="4905">
                  <c:v>3.2</c:v>
                </c:pt>
                <c:pt idx="4906">
                  <c:v>3.17</c:v>
                </c:pt>
                <c:pt idx="4907">
                  <c:v>3.1</c:v>
                </c:pt>
                <c:pt idx="4908">
                  <c:v>3.14</c:v>
                </c:pt>
                <c:pt idx="4909">
                  <c:v>3.08</c:v>
                </c:pt>
                <c:pt idx="4910">
                  <c:v>3.08</c:v>
                </c:pt>
                <c:pt idx="4911">
                  <c:v>3.12</c:v>
                </c:pt>
                <c:pt idx="4912">
                  <c:v>3.15</c:v>
                </c:pt>
                <c:pt idx="4913">
                  <c:v>3.14</c:v>
                </c:pt>
                <c:pt idx="4914">
                  <c:v>3.22</c:v>
                </c:pt>
                <c:pt idx="4915">
                  <c:v>3.2</c:v>
                </c:pt>
                <c:pt idx="4916">
                  <c:v>3.22</c:v>
                </c:pt>
                <c:pt idx="4917">
                  <c:v>3.22</c:v>
                </c:pt>
                <c:pt idx="4918">
                  <c:v>3.24</c:v>
                </c:pt>
                <c:pt idx="4919">
                  <c:v>3.19</c:v>
                </c:pt>
                <c:pt idx="4920" formatCode="General">
                  <c:v>#N/A</c:v>
                </c:pt>
                <c:pt idx="4921">
                  <c:v>3.14</c:v>
                </c:pt>
                <c:pt idx="4922">
                  <c:v>3.12</c:v>
                </c:pt>
                <c:pt idx="4923">
                  <c:v>3.11</c:v>
                </c:pt>
                <c:pt idx="4924">
                  <c:v>3.08</c:v>
                </c:pt>
                <c:pt idx="4925">
                  <c:v>3.06</c:v>
                </c:pt>
                <c:pt idx="4926">
                  <c:v>3.06</c:v>
                </c:pt>
                <c:pt idx="4927">
                  <c:v>3.06</c:v>
                </c:pt>
                <c:pt idx="4928" formatCode="General">
                  <c:v>#N/A</c:v>
                </c:pt>
                <c:pt idx="4929">
                  <c:v>3.05</c:v>
                </c:pt>
                <c:pt idx="4930">
                  <c:v>3.07</c:v>
                </c:pt>
                <c:pt idx="4931">
                  <c:v>3.06</c:v>
                </c:pt>
                <c:pt idx="4932">
                  <c:v>3.06</c:v>
                </c:pt>
                <c:pt idx="4933">
                  <c:v>3.03</c:v>
                </c:pt>
                <c:pt idx="4934">
                  <c:v>3.01</c:v>
                </c:pt>
                <c:pt idx="4935">
                  <c:v>2.98</c:v>
                </c:pt>
                <c:pt idx="4936">
                  <c:v>2.91</c:v>
                </c:pt>
                <c:pt idx="4937" formatCode="General">
                  <c:v>#N/A</c:v>
                </c:pt>
                <c:pt idx="4938">
                  <c:v>2.87</c:v>
                </c:pt>
                <c:pt idx="4939">
                  <c:v>2.85</c:v>
                </c:pt>
                <c:pt idx="4940">
                  <c:v>2.85</c:v>
                </c:pt>
                <c:pt idx="4941">
                  <c:v>2.89</c:v>
                </c:pt>
                <c:pt idx="4942">
                  <c:v>2.91</c:v>
                </c:pt>
                <c:pt idx="4943">
                  <c:v>2.91</c:v>
                </c:pt>
                <c:pt idx="4944">
                  <c:v>2.89</c:v>
                </c:pt>
                <c:pt idx="4945">
                  <c:v>2.86</c:v>
                </c:pt>
                <c:pt idx="4946">
                  <c:v>2.82</c:v>
                </c:pt>
                <c:pt idx="4947">
                  <c:v>2.77</c:v>
                </c:pt>
                <c:pt idx="4948">
                  <c:v>2.79</c:v>
                </c:pt>
                <c:pt idx="4949">
                  <c:v>2.79</c:v>
                </c:pt>
                <c:pt idx="4950">
                  <c:v>2.74</c:v>
                </c:pt>
                <c:pt idx="4951" formatCode="General">
                  <c:v>#N/A</c:v>
                </c:pt>
                <c:pt idx="4952">
                  <c:v>2.81</c:v>
                </c:pt>
                <c:pt idx="4953">
                  <c:v>2.77</c:v>
                </c:pt>
                <c:pt idx="4954">
                  <c:v>2.72</c:v>
                </c:pt>
                <c:pt idx="4955">
                  <c:v>2.69</c:v>
                </c:pt>
                <c:pt idx="4956" formatCode="General">
                  <c:v>#N/A</c:v>
                </c:pt>
                <c:pt idx="4957">
                  <c:v>2.66</c:v>
                </c:pt>
                <c:pt idx="4958">
                  <c:v>2.56</c:v>
                </c:pt>
                <c:pt idx="4959">
                  <c:v>2.67</c:v>
                </c:pt>
                <c:pt idx="4960">
                  <c:v>2.7</c:v>
                </c:pt>
                <c:pt idx="4961">
                  <c:v>2.73</c:v>
                </c:pt>
                <c:pt idx="4962">
                  <c:v>2.74</c:v>
                </c:pt>
                <c:pt idx="4963">
                  <c:v>2.74</c:v>
                </c:pt>
                <c:pt idx="4964">
                  <c:v>2.71</c:v>
                </c:pt>
                <c:pt idx="4965">
                  <c:v>2.71</c:v>
                </c:pt>
                <c:pt idx="4966">
                  <c:v>2.72</c:v>
                </c:pt>
                <c:pt idx="4967">
                  <c:v>2.73</c:v>
                </c:pt>
                <c:pt idx="4968">
                  <c:v>2.75</c:v>
                </c:pt>
                <c:pt idx="4969">
                  <c:v>2.79</c:v>
                </c:pt>
                <c:pt idx="4970" formatCode="General">
                  <c:v>#N/A</c:v>
                </c:pt>
                <c:pt idx="4971">
                  <c:v>2.74</c:v>
                </c:pt>
                <c:pt idx="4972">
                  <c:v>2.76</c:v>
                </c:pt>
                <c:pt idx="4973">
                  <c:v>2.72</c:v>
                </c:pt>
                <c:pt idx="4974">
                  <c:v>2.76</c:v>
                </c:pt>
                <c:pt idx="4975">
                  <c:v>2.75</c:v>
                </c:pt>
                <c:pt idx="4976">
                  <c:v>2.72</c:v>
                </c:pt>
                <c:pt idx="4977">
                  <c:v>2.7</c:v>
                </c:pt>
                <c:pt idx="4978">
                  <c:v>2.63</c:v>
                </c:pt>
                <c:pt idx="4979">
                  <c:v>2.7</c:v>
                </c:pt>
                <c:pt idx="4980">
                  <c:v>2.73</c:v>
                </c:pt>
                <c:pt idx="4981">
                  <c:v>2.71</c:v>
                </c:pt>
                <c:pt idx="4982">
                  <c:v>2.7</c:v>
                </c:pt>
                <c:pt idx="4983">
                  <c:v>2.65</c:v>
                </c:pt>
                <c:pt idx="4984">
                  <c:v>2.63</c:v>
                </c:pt>
                <c:pt idx="4985">
                  <c:v>2.65</c:v>
                </c:pt>
                <c:pt idx="4986">
                  <c:v>2.68</c:v>
                </c:pt>
                <c:pt idx="4987">
                  <c:v>2.71</c:v>
                </c:pt>
                <c:pt idx="4988">
                  <c:v>2.66</c:v>
                </c:pt>
                <c:pt idx="4989">
                  <c:v>2.66</c:v>
                </c:pt>
                <c:pt idx="4990" formatCode="General">
                  <c:v>#N/A</c:v>
                </c:pt>
                <c:pt idx="4991">
                  <c:v>2.65</c:v>
                </c:pt>
                <c:pt idx="4992">
                  <c:v>2.65</c:v>
                </c:pt>
                <c:pt idx="4993">
                  <c:v>2.69</c:v>
                </c:pt>
                <c:pt idx="4994">
                  <c:v>2.65</c:v>
                </c:pt>
                <c:pt idx="4995">
                  <c:v>2.67</c:v>
                </c:pt>
                <c:pt idx="4996">
                  <c:v>2.64</c:v>
                </c:pt>
                <c:pt idx="4997">
                  <c:v>2.69</c:v>
                </c:pt>
                <c:pt idx="4998">
                  <c:v>2.73</c:v>
                </c:pt>
                <c:pt idx="4999">
                  <c:v>2.76</c:v>
                </c:pt>
                <c:pt idx="5000">
                  <c:v>2.72</c:v>
                </c:pt>
                <c:pt idx="5001">
                  <c:v>2.72</c:v>
                </c:pt>
                <c:pt idx="5002">
                  <c:v>2.69</c:v>
                </c:pt>
                <c:pt idx="5003">
                  <c:v>2.64</c:v>
                </c:pt>
                <c:pt idx="5004">
                  <c:v>2.62</c:v>
                </c:pt>
                <c:pt idx="5005">
                  <c:v>2.64</c:v>
                </c:pt>
                <c:pt idx="5006">
                  <c:v>2.61</c:v>
                </c:pt>
                <c:pt idx="5007">
                  <c:v>2.61</c:v>
                </c:pt>
                <c:pt idx="5008">
                  <c:v>2.63</c:v>
                </c:pt>
                <c:pt idx="5009">
                  <c:v>2.59</c:v>
                </c:pt>
                <c:pt idx="5010">
                  <c:v>2.6</c:v>
                </c:pt>
                <c:pt idx="5011">
                  <c:v>2.61</c:v>
                </c:pt>
                <c:pt idx="5012">
                  <c:v>2.54</c:v>
                </c:pt>
                <c:pt idx="5013">
                  <c:v>2.54</c:v>
                </c:pt>
                <c:pt idx="5014">
                  <c:v>2.44</c:v>
                </c:pt>
                <c:pt idx="5015">
                  <c:v>2.4300000000000002</c:v>
                </c:pt>
                <c:pt idx="5016">
                  <c:v>2.41</c:v>
                </c:pt>
                <c:pt idx="5017">
                  <c:v>2.39</c:v>
                </c:pt>
                <c:pt idx="5018">
                  <c:v>2.39</c:v>
                </c:pt>
                <c:pt idx="5019">
                  <c:v>2.41</c:v>
                </c:pt>
                <c:pt idx="5020">
                  <c:v>2.4900000000000002</c:v>
                </c:pt>
                <c:pt idx="5021">
                  <c:v>2.48</c:v>
                </c:pt>
                <c:pt idx="5022">
                  <c:v>2.52</c:v>
                </c:pt>
                <c:pt idx="5023">
                  <c:v>2.5099999999999998</c:v>
                </c:pt>
                <c:pt idx="5024">
                  <c:v>2.5</c:v>
                </c:pt>
                <c:pt idx="5025">
                  <c:v>2.52</c:v>
                </c:pt>
                <c:pt idx="5026">
                  <c:v>2.5099999999999998</c:v>
                </c:pt>
                <c:pt idx="5027">
                  <c:v>2.48</c:v>
                </c:pt>
                <c:pt idx="5028">
                  <c:v>2.5099999999999998</c:v>
                </c:pt>
                <c:pt idx="5029">
                  <c:v>2.56</c:v>
                </c:pt>
                <c:pt idx="5030">
                  <c:v>2.5499999999999998</c:v>
                </c:pt>
                <c:pt idx="5031">
                  <c:v>2.6</c:v>
                </c:pt>
                <c:pt idx="5032">
                  <c:v>2.59</c:v>
                </c:pt>
                <c:pt idx="5033">
                  <c:v>2.57</c:v>
                </c:pt>
                <c:pt idx="5034" formatCode="General">
                  <c:v>#N/A</c:v>
                </c:pt>
                <c:pt idx="5035">
                  <c:v>2.59</c:v>
                </c:pt>
                <c:pt idx="5036">
                  <c:v>2.57</c:v>
                </c:pt>
                <c:pt idx="5037">
                  <c:v>2.5299999999999998</c:v>
                </c:pt>
                <c:pt idx="5038">
                  <c:v>2.54</c:v>
                </c:pt>
                <c:pt idx="5039">
                  <c:v>2.5099999999999998</c:v>
                </c:pt>
                <c:pt idx="5040">
                  <c:v>2.54</c:v>
                </c:pt>
                <c:pt idx="5041">
                  <c:v>2.5099999999999998</c:v>
                </c:pt>
                <c:pt idx="5042">
                  <c:v>2.52</c:v>
                </c:pt>
                <c:pt idx="5043">
                  <c:v>2.5499999999999998</c:v>
                </c:pt>
                <c:pt idx="5044">
                  <c:v>2.54</c:v>
                </c:pt>
                <c:pt idx="5045">
                  <c:v>2.5099999999999998</c:v>
                </c:pt>
                <c:pt idx="5046">
                  <c:v>2.4500000000000002</c:v>
                </c:pt>
                <c:pt idx="5047">
                  <c:v>2.4900000000000002</c:v>
                </c:pt>
                <c:pt idx="5048">
                  <c:v>2.4500000000000002</c:v>
                </c:pt>
                <c:pt idx="5049">
                  <c:v>2.4700000000000002</c:v>
                </c:pt>
                <c:pt idx="5050">
                  <c:v>2.4</c:v>
                </c:pt>
                <c:pt idx="5051">
                  <c:v>2.42</c:v>
                </c:pt>
                <c:pt idx="5052">
                  <c:v>2.37</c:v>
                </c:pt>
                <c:pt idx="5053">
                  <c:v>2.4</c:v>
                </c:pt>
                <c:pt idx="5054">
                  <c:v>2.39</c:v>
                </c:pt>
                <c:pt idx="5055">
                  <c:v>2.41</c:v>
                </c:pt>
                <c:pt idx="5056">
                  <c:v>2.4300000000000002</c:v>
                </c:pt>
                <c:pt idx="5057">
                  <c:v>2.39</c:v>
                </c:pt>
                <c:pt idx="5058">
                  <c:v>2.31</c:v>
                </c:pt>
                <c:pt idx="5059">
                  <c:v>2.3199999999999998</c:v>
                </c:pt>
                <c:pt idx="5060" formatCode="General">
                  <c:v>#N/A</c:v>
                </c:pt>
                <c:pt idx="5061">
                  <c:v>2.2599999999999998</c:v>
                </c:pt>
                <c:pt idx="5062">
                  <c:v>2.25</c:v>
                </c:pt>
                <c:pt idx="5063">
                  <c:v>2.2200000000000002</c:v>
                </c:pt>
                <c:pt idx="5064">
                  <c:v>2.14</c:v>
                </c:pt>
                <c:pt idx="5065">
                  <c:v>2.0699999999999998</c:v>
                </c:pt>
                <c:pt idx="5066">
                  <c:v>2.12</c:v>
                </c:pt>
                <c:pt idx="5067">
                  <c:v>2.12</c:v>
                </c:pt>
                <c:pt idx="5068">
                  <c:v>2.12</c:v>
                </c:pt>
                <c:pt idx="5069">
                  <c:v>2.09</c:v>
                </c:pt>
                <c:pt idx="5070">
                  <c:v>2.15</c:v>
                </c:pt>
                <c:pt idx="5071">
                  <c:v>2.15</c:v>
                </c:pt>
                <c:pt idx="5072">
                  <c:v>2.13</c:v>
                </c:pt>
                <c:pt idx="5073">
                  <c:v>2.1</c:v>
                </c:pt>
                <c:pt idx="5074">
                  <c:v>2.09</c:v>
                </c:pt>
                <c:pt idx="5075">
                  <c:v>2.09</c:v>
                </c:pt>
                <c:pt idx="5076">
                  <c:v>2.06</c:v>
                </c:pt>
                <c:pt idx="5077">
                  <c:v>2.0299999999999998</c:v>
                </c:pt>
                <c:pt idx="5078">
                  <c:v>2.0099999999999998</c:v>
                </c:pt>
                <c:pt idx="5079">
                  <c:v>2.0699999999999998</c:v>
                </c:pt>
                <c:pt idx="5080">
                  <c:v>2.02</c:v>
                </c:pt>
                <c:pt idx="5081">
                  <c:v>2</c:v>
                </c:pt>
                <c:pt idx="5082">
                  <c:v>2.0499999999999998</c:v>
                </c:pt>
                <c:pt idx="5083">
                  <c:v>2.0099999999999998</c:v>
                </c:pt>
                <c:pt idx="5084">
                  <c:v>2</c:v>
                </c:pt>
                <c:pt idx="5085">
                  <c:v>2.0299999999999998</c:v>
                </c:pt>
                <c:pt idx="5086">
                  <c:v>1.98</c:v>
                </c:pt>
                <c:pt idx="5087">
                  <c:v>1.96</c:v>
                </c:pt>
                <c:pt idx="5088" formatCode="General">
                  <c:v>#N/A</c:v>
                </c:pt>
                <c:pt idx="5089">
                  <c:v>2.04</c:v>
                </c:pt>
                <c:pt idx="5090">
                  <c:v>2.0499999999999998</c:v>
                </c:pt>
                <c:pt idx="5091">
                  <c:v>2.0699999999999998</c:v>
                </c:pt>
                <c:pt idx="5092">
                  <c:v>2.0699999999999998</c:v>
                </c:pt>
                <c:pt idx="5093">
                  <c:v>2.13</c:v>
                </c:pt>
                <c:pt idx="5094">
                  <c:v>2.12</c:v>
                </c:pt>
                <c:pt idx="5095">
                  <c:v>2.09</c:v>
                </c:pt>
                <c:pt idx="5096">
                  <c:v>2.13</c:v>
                </c:pt>
                <c:pt idx="5097">
                  <c:v>2.06</c:v>
                </c:pt>
                <c:pt idx="5098">
                  <c:v>2.04</c:v>
                </c:pt>
                <c:pt idx="5099">
                  <c:v>2.0499999999999998</c:v>
                </c:pt>
                <c:pt idx="5100">
                  <c:v>2.0499999999999998</c:v>
                </c:pt>
                <c:pt idx="5101">
                  <c:v>2.08</c:v>
                </c:pt>
                <c:pt idx="5102">
                  <c:v>2.0499999999999998</c:v>
                </c:pt>
                <c:pt idx="5103">
                  <c:v>2.08</c:v>
                </c:pt>
                <c:pt idx="5104">
                  <c:v>2.08</c:v>
                </c:pt>
                <c:pt idx="5105">
                  <c:v>2.06</c:v>
                </c:pt>
                <c:pt idx="5106">
                  <c:v>2.06</c:v>
                </c:pt>
                <c:pt idx="5107">
                  <c:v>2.02</c:v>
                </c:pt>
                <c:pt idx="5108">
                  <c:v>1.9</c:v>
                </c:pt>
                <c:pt idx="5109">
                  <c:v>1.86</c:v>
                </c:pt>
                <c:pt idx="5110">
                  <c:v>1.75</c:v>
                </c:pt>
                <c:pt idx="5111">
                  <c:v>1.73</c:v>
                </c:pt>
                <c:pt idx="5112">
                  <c:v>1.71</c:v>
                </c:pt>
                <c:pt idx="5113">
                  <c:v>1.72</c:v>
                </c:pt>
                <c:pt idx="5114">
                  <c:v>1.74</c:v>
                </c:pt>
                <c:pt idx="5115">
                  <c:v>1.65</c:v>
                </c:pt>
                <c:pt idx="5116">
                  <c:v>1.68</c:v>
                </c:pt>
                <c:pt idx="5117">
                  <c:v>1.59</c:v>
                </c:pt>
                <c:pt idx="5118">
                  <c:v>1.52</c:v>
                </c:pt>
                <c:pt idx="5119">
                  <c:v>1.55</c:v>
                </c:pt>
                <c:pt idx="5120">
                  <c:v>1.6</c:v>
                </c:pt>
                <c:pt idx="5121">
                  <c:v>1.55</c:v>
                </c:pt>
                <c:pt idx="5122">
                  <c:v>1.59</c:v>
                </c:pt>
                <c:pt idx="5123">
                  <c:v>1.62</c:v>
                </c:pt>
                <c:pt idx="5124">
                  <c:v>1.52</c:v>
                </c:pt>
                <c:pt idx="5125">
                  <c:v>1.54</c:v>
                </c:pt>
                <c:pt idx="5126">
                  <c:v>1.49</c:v>
                </c:pt>
                <c:pt idx="5127">
                  <c:v>1.47</c:v>
                </c:pt>
                <c:pt idx="5128">
                  <c:v>1.5</c:v>
                </c:pt>
                <c:pt idx="5129">
                  <c:v>1.5</c:v>
                </c:pt>
                <c:pt idx="5130" formatCode="General">
                  <c:v>#N/A</c:v>
                </c:pt>
                <c:pt idx="5131">
                  <c:v>1.47</c:v>
                </c:pt>
                <c:pt idx="5132">
                  <c:v>1.47</c:v>
                </c:pt>
                <c:pt idx="5133">
                  <c:v>1.57</c:v>
                </c:pt>
                <c:pt idx="5134">
                  <c:v>1.55</c:v>
                </c:pt>
                <c:pt idx="5135">
                  <c:v>1.63</c:v>
                </c:pt>
                <c:pt idx="5136">
                  <c:v>1.72</c:v>
                </c:pt>
                <c:pt idx="5137">
                  <c:v>1.75</c:v>
                </c:pt>
                <c:pt idx="5138">
                  <c:v>1.79</c:v>
                </c:pt>
                <c:pt idx="5139">
                  <c:v>1.9</c:v>
                </c:pt>
                <c:pt idx="5140">
                  <c:v>1.84</c:v>
                </c:pt>
                <c:pt idx="5141">
                  <c:v>1.81</c:v>
                </c:pt>
                <c:pt idx="5142">
                  <c:v>1.8</c:v>
                </c:pt>
                <c:pt idx="5143">
                  <c:v>1.79</c:v>
                </c:pt>
                <c:pt idx="5144">
                  <c:v>1.74</c:v>
                </c:pt>
                <c:pt idx="5145">
                  <c:v>1.72</c:v>
                </c:pt>
                <c:pt idx="5146">
                  <c:v>1.64</c:v>
                </c:pt>
                <c:pt idx="5147">
                  <c:v>1.73</c:v>
                </c:pt>
                <c:pt idx="5148">
                  <c:v>1.7</c:v>
                </c:pt>
                <c:pt idx="5149">
                  <c:v>1.69</c:v>
                </c:pt>
                <c:pt idx="5150">
                  <c:v>1.68</c:v>
                </c:pt>
                <c:pt idx="5151">
                  <c:v>1.65</c:v>
                </c:pt>
                <c:pt idx="5152">
                  <c:v>1.6</c:v>
                </c:pt>
                <c:pt idx="5153">
                  <c:v>1.54</c:v>
                </c:pt>
                <c:pt idx="5154">
                  <c:v>1.52</c:v>
                </c:pt>
                <c:pt idx="5155">
                  <c:v>1.56</c:v>
                </c:pt>
                <c:pt idx="5156">
                  <c:v>1.54</c:v>
                </c:pt>
                <c:pt idx="5157">
                  <c:v>1.59</c:v>
                </c:pt>
                <c:pt idx="5158">
                  <c:v>1.67</c:v>
                </c:pt>
                <c:pt idx="5159">
                  <c:v>1.76</c:v>
                </c:pt>
                <c:pt idx="5160" formatCode="General">
                  <c:v>#N/A</c:v>
                </c:pt>
                <c:pt idx="5161">
                  <c:v>1.77</c:v>
                </c:pt>
                <c:pt idx="5162">
                  <c:v>1.75</c:v>
                </c:pt>
                <c:pt idx="5163">
                  <c:v>1.76</c:v>
                </c:pt>
                <c:pt idx="5164">
                  <c:v>1.76</c:v>
                </c:pt>
                <c:pt idx="5165">
                  <c:v>1.8</c:v>
                </c:pt>
                <c:pt idx="5166">
                  <c:v>1.78</c:v>
                </c:pt>
                <c:pt idx="5167">
                  <c:v>1.77</c:v>
                </c:pt>
                <c:pt idx="5168">
                  <c:v>1.77</c:v>
                </c:pt>
                <c:pt idx="5169">
                  <c:v>1.8</c:v>
                </c:pt>
                <c:pt idx="5170">
                  <c:v>1.85</c:v>
                </c:pt>
                <c:pt idx="5171">
                  <c:v>1.84</c:v>
                </c:pt>
                <c:pt idx="5172">
                  <c:v>1.78</c:v>
                </c:pt>
                <c:pt idx="5173">
                  <c:v>1.69</c:v>
                </c:pt>
                <c:pt idx="5174">
                  <c:v>1.73</c:v>
                </c:pt>
                <c:pt idx="5175">
                  <c:v>1.79</c:v>
                </c:pt>
                <c:pt idx="5176">
                  <c:v>1.86</c:v>
                </c:pt>
                <c:pt idx="5177">
                  <c:v>1.81</c:v>
                </c:pt>
                <c:pt idx="5178">
                  <c:v>1.92</c:v>
                </c:pt>
                <c:pt idx="5179">
                  <c:v>1.94</c:v>
                </c:pt>
                <c:pt idx="5180" formatCode="General">
                  <c:v>#N/A</c:v>
                </c:pt>
                <c:pt idx="5181">
                  <c:v>1.92</c:v>
                </c:pt>
                <c:pt idx="5182">
                  <c:v>1.88</c:v>
                </c:pt>
                <c:pt idx="5183">
                  <c:v>1.82</c:v>
                </c:pt>
                <c:pt idx="5184">
                  <c:v>1.84</c:v>
                </c:pt>
                <c:pt idx="5185">
                  <c:v>1.81</c:v>
                </c:pt>
                <c:pt idx="5186">
                  <c:v>1.79</c:v>
                </c:pt>
                <c:pt idx="5187">
                  <c:v>1.73</c:v>
                </c:pt>
                <c:pt idx="5188">
                  <c:v>1.77</c:v>
                </c:pt>
                <c:pt idx="5189">
                  <c:v>1.77</c:v>
                </c:pt>
                <c:pt idx="5190">
                  <c:v>1.76</c:v>
                </c:pt>
                <c:pt idx="5191">
                  <c:v>1.74</c:v>
                </c:pt>
                <c:pt idx="5192">
                  <c:v>1.77</c:v>
                </c:pt>
                <c:pt idx="5193" formatCode="General">
                  <c:v>#N/A</c:v>
                </c:pt>
                <c:pt idx="5194">
                  <c:v>1.78</c:v>
                </c:pt>
                <c:pt idx="5195">
                  <c:v>1.83</c:v>
                </c:pt>
                <c:pt idx="5196">
                  <c:v>1.72</c:v>
                </c:pt>
                <c:pt idx="5197">
                  <c:v>1.77</c:v>
                </c:pt>
                <c:pt idx="5198">
                  <c:v>1.8</c:v>
                </c:pt>
                <c:pt idx="5199">
                  <c:v>1.84</c:v>
                </c:pt>
                <c:pt idx="5200">
                  <c:v>1.83</c:v>
                </c:pt>
                <c:pt idx="5201">
                  <c:v>1.85</c:v>
                </c:pt>
                <c:pt idx="5202">
                  <c:v>1.79</c:v>
                </c:pt>
                <c:pt idx="5203">
                  <c:v>1.9</c:v>
                </c:pt>
                <c:pt idx="5204">
                  <c:v>1.82</c:v>
                </c:pt>
                <c:pt idx="5205">
                  <c:v>1.89</c:v>
                </c:pt>
                <c:pt idx="5206">
                  <c:v>1.89</c:v>
                </c:pt>
                <c:pt idx="5207">
                  <c:v>1.92</c:v>
                </c:pt>
                <c:pt idx="5208">
                  <c:v>1.92</c:v>
                </c:pt>
                <c:pt idx="5209">
                  <c:v>1.92</c:v>
                </c:pt>
                <c:pt idx="5210">
                  <c:v>1.93</c:v>
                </c:pt>
                <c:pt idx="5211">
                  <c:v>1.9</c:v>
                </c:pt>
                <c:pt idx="5212" formatCode="General">
                  <c:v>#N/A</c:v>
                </c:pt>
                <c:pt idx="5213">
                  <c:v>1.9</c:v>
                </c:pt>
                <c:pt idx="5214">
                  <c:v>1.88</c:v>
                </c:pt>
                <c:pt idx="5215">
                  <c:v>1.9</c:v>
                </c:pt>
                <c:pt idx="5216">
                  <c:v>1.92</c:v>
                </c:pt>
                <c:pt idx="5217" formatCode="General">
                  <c:v>#N/A</c:v>
                </c:pt>
                <c:pt idx="5218">
                  <c:v>1.88</c:v>
                </c:pt>
                <c:pt idx="5219">
                  <c:v>1.8</c:v>
                </c:pt>
                <c:pt idx="5220">
                  <c:v>1.81</c:v>
                </c:pt>
                <c:pt idx="5221">
                  <c:v>1.83</c:v>
                </c:pt>
                <c:pt idx="5222">
                  <c:v>1.87</c:v>
                </c:pt>
                <c:pt idx="5223">
                  <c:v>1.85</c:v>
                </c:pt>
                <c:pt idx="5224">
                  <c:v>1.83</c:v>
                </c:pt>
                <c:pt idx="5225">
                  <c:v>1.85</c:v>
                </c:pt>
                <c:pt idx="5226">
                  <c:v>1.82</c:v>
                </c:pt>
                <c:pt idx="5227">
                  <c:v>1.79</c:v>
                </c:pt>
                <c:pt idx="5228">
                  <c:v>1.81</c:v>
                </c:pt>
                <c:pt idx="5229">
                  <c:v>1.84</c:v>
                </c:pt>
                <c:pt idx="5230" formatCode="General">
                  <c:v>#N/A</c:v>
                </c:pt>
                <c:pt idx="5231">
                  <c:v>1.78</c:v>
                </c:pt>
                <c:pt idx="5232">
                  <c:v>1.77</c:v>
                </c:pt>
                <c:pt idx="5233">
                  <c:v>1.74</c:v>
                </c:pt>
                <c:pt idx="5234">
                  <c:v>1.7</c:v>
                </c:pt>
                <c:pt idx="5235">
                  <c:v>1.61</c:v>
                </c:pt>
                <c:pt idx="5236">
                  <c:v>1.65</c:v>
                </c:pt>
                <c:pt idx="5237">
                  <c:v>1.6</c:v>
                </c:pt>
                <c:pt idx="5238">
                  <c:v>1.57</c:v>
                </c:pt>
                <c:pt idx="5239">
                  <c:v>1.51</c:v>
                </c:pt>
                <c:pt idx="5240">
                  <c:v>1.54</c:v>
                </c:pt>
                <c:pt idx="5241">
                  <c:v>1.61</c:v>
                </c:pt>
                <c:pt idx="5242">
                  <c:v>1.66</c:v>
                </c:pt>
                <c:pt idx="5243">
                  <c:v>1.65</c:v>
                </c:pt>
                <c:pt idx="5244">
                  <c:v>1.59</c:v>
                </c:pt>
                <c:pt idx="5245">
                  <c:v>1.56</c:v>
                </c:pt>
                <c:pt idx="5246">
                  <c:v>1.59</c:v>
                </c:pt>
                <c:pt idx="5247">
                  <c:v>1.62</c:v>
                </c:pt>
                <c:pt idx="5248">
                  <c:v>1.61</c:v>
                </c:pt>
                <c:pt idx="5249">
                  <c:v>1.59</c:v>
                </c:pt>
                <c:pt idx="5250" formatCode="General">
                  <c:v>#N/A</c:v>
                </c:pt>
                <c:pt idx="5251">
                  <c:v>1.55</c:v>
                </c:pt>
                <c:pt idx="5252">
                  <c:v>1.56</c:v>
                </c:pt>
                <c:pt idx="5253">
                  <c:v>1.52</c:v>
                </c:pt>
                <c:pt idx="5254">
                  <c:v>1.46</c:v>
                </c:pt>
                <c:pt idx="5255">
                  <c:v>1.38</c:v>
                </c:pt>
                <c:pt idx="5256">
                  <c:v>1.33</c:v>
                </c:pt>
                <c:pt idx="5257">
                  <c:v>1.33</c:v>
                </c:pt>
                <c:pt idx="5258">
                  <c:v>1.3</c:v>
                </c:pt>
                <c:pt idx="5259">
                  <c:v>1.1299999999999999</c:v>
                </c:pt>
                <c:pt idx="5260">
                  <c:v>1.1000000000000001</c:v>
                </c:pt>
                <c:pt idx="5261">
                  <c:v>1.02</c:v>
                </c:pt>
                <c:pt idx="5262">
                  <c:v>1.02</c:v>
                </c:pt>
                <c:pt idx="5263">
                  <c:v>0.92</c:v>
                </c:pt>
                <c:pt idx="5264">
                  <c:v>0.74</c:v>
                </c:pt>
                <c:pt idx="5265">
                  <c:v>0.54</c:v>
                </c:pt>
                <c:pt idx="5266">
                  <c:v>0.76</c:v>
                </c:pt>
                <c:pt idx="5267">
                  <c:v>0.82</c:v>
                </c:pt>
                <c:pt idx="5268">
                  <c:v>0.88</c:v>
                </c:pt>
                <c:pt idx="5269">
                  <c:v>0.94</c:v>
                </c:pt>
                <c:pt idx="5270">
                  <c:v>0.73</c:v>
                </c:pt>
                <c:pt idx="5271">
                  <c:v>1.02</c:v>
                </c:pt>
                <c:pt idx="5272">
                  <c:v>1.18</c:v>
                </c:pt>
                <c:pt idx="5273">
                  <c:v>1.1200000000000001</c:v>
                </c:pt>
                <c:pt idx="5274">
                  <c:v>0.92</c:v>
                </c:pt>
                <c:pt idx="5275">
                  <c:v>0.76</c:v>
                </c:pt>
                <c:pt idx="5276">
                  <c:v>0.84</c:v>
                </c:pt>
                <c:pt idx="5277">
                  <c:v>0.88</c:v>
                </c:pt>
                <c:pt idx="5278">
                  <c:v>0.83</c:v>
                </c:pt>
                <c:pt idx="5279">
                  <c:v>0.72</c:v>
                </c:pt>
                <c:pt idx="5280">
                  <c:v>0.7</c:v>
                </c:pt>
                <c:pt idx="5281">
                  <c:v>0.7</c:v>
                </c:pt>
                <c:pt idx="5282">
                  <c:v>0.62</c:v>
                </c:pt>
                <c:pt idx="5283">
                  <c:v>0.63</c:v>
                </c:pt>
                <c:pt idx="5284">
                  <c:v>0.62</c:v>
                </c:pt>
                <c:pt idx="5285">
                  <c:v>0.67</c:v>
                </c:pt>
                <c:pt idx="5286">
                  <c:v>0.75</c:v>
                </c:pt>
                <c:pt idx="5287">
                  <c:v>0.77</c:v>
                </c:pt>
                <c:pt idx="5288">
                  <c:v>0.73</c:v>
                </c:pt>
                <c:pt idx="5289" formatCode="General">
                  <c:v>#N/A</c:v>
                </c:pt>
                <c:pt idx="5290">
                  <c:v>0.76</c:v>
                </c:pt>
                <c:pt idx="5291">
                  <c:v>0.76</c:v>
                </c:pt>
                <c:pt idx="5292">
                  <c:v>0.63</c:v>
                </c:pt>
                <c:pt idx="5293">
                  <c:v>0.61</c:v>
                </c:pt>
                <c:pt idx="5294">
                  <c:v>0.65</c:v>
                </c:pt>
                <c:pt idx="5295">
                  <c:v>0.63</c:v>
                </c:pt>
                <c:pt idx="5296">
                  <c:v>0.57999999999999996</c:v>
                </c:pt>
                <c:pt idx="5297">
                  <c:v>0.63</c:v>
                </c:pt>
                <c:pt idx="5298">
                  <c:v>0.61</c:v>
                </c:pt>
                <c:pt idx="5299">
                  <c:v>0.6</c:v>
                </c:pt>
                <c:pt idx="5300">
                  <c:v>0.67</c:v>
                </c:pt>
                <c:pt idx="5301">
                  <c:v>0.62</c:v>
                </c:pt>
                <c:pt idx="5302">
                  <c:v>0.63</c:v>
                </c:pt>
                <c:pt idx="5303">
                  <c:v>0.64</c:v>
                </c:pt>
                <c:pt idx="5304">
                  <c:v>0.64</c:v>
                </c:pt>
                <c:pt idx="5305">
                  <c:v>0.64</c:v>
                </c:pt>
                <c:pt idx="5306">
                  <c:v>0.66</c:v>
                </c:pt>
                <c:pt idx="5307">
                  <c:v>0.72</c:v>
                </c:pt>
                <c:pt idx="5308">
                  <c:v>0.63</c:v>
                </c:pt>
                <c:pt idx="5309">
                  <c:v>0.69</c:v>
                </c:pt>
                <c:pt idx="5310">
                  <c:v>0.73</c:v>
                </c:pt>
                <c:pt idx="5311">
                  <c:v>0.69</c:v>
                </c:pt>
                <c:pt idx="5312">
                  <c:v>0.64</c:v>
                </c:pt>
                <c:pt idx="5313">
                  <c:v>0.63</c:v>
                </c:pt>
                <c:pt idx="5314">
                  <c:v>0.64</c:v>
                </c:pt>
                <c:pt idx="5315">
                  <c:v>0.73</c:v>
                </c:pt>
                <c:pt idx="5316">
                  <c:v>0.7</c:v>
                </c:pt>
                <c:pt idx="5317">
                  <c:v>0.68</c:v>
                </c:pt>
                <c:pt idx="5318">
                  <c:v>0.68</c:v>
                </c:pt>
                <c:pt idx="5319">
                  <c:v>0.66</c:v>
                </c:pt>
                <c:pt idx="5320" formatCode="General">
                  <c:v>#N/A</c:v>
                </c:pt>
                <c:pt idx="5321">
                  <c:v>0.69</c:v>
                </c:pt>
                <c:pt idx="5322">
                  <c:v>0.68</c:v>
                </c:pt>
                <c:pt idx="5323">
                  <c:v>0.7</c:v>
                </c:pt>
                <c:pt idx="5324">
                  <c:v>0.65</c:v>
                </c:pt>
                <c:pt idx="5325">
                  <c:v>0.66</c:v>
                </c:pt>
                <c:pt idx="5326">
                  <c:v>0.68</c:v>
                </c:pt>
                <c:pt idx="5327">
                  <c:v>0.77</c:v>
                </c:pt>
                <c:pt idx="5328">
                  <c:v>0.82</c:v>
                </c:pt>
                <c:pt idx="5329">
                  <c:v>0.91</c:v>
                </c:pt>
                <c:pt idx="5330">
                  <c:v>0.88</c:v>
                </c:pt>
                <c:pt idx="5331">
                  <c:v>0.84</c:v>
                </c:pt>
                <c:pt idx="5332">
                  <c:v>0.75</c:v>
                </c:pt>
                <c:pt idx="5333">
                  <c:v>0.66</c:v>
                </c:pt>
                <c:pt idx="5334">
                  <c:v>0.71</c:v>
                </c:pt>
                <c:pt idx="5335">
                  <c:v>0.71</c:v>
                </c:pt>
                <c:pt idx="5336">
                  <c:v>0.75</c:v>
                </c:pt>
                <c:pt idx="5337">
                  <c:v>0.74</c:v>
                </c:pt>
                <c:pt idx="5338">
                  <c:v>0.71</c:v>
                </c:pt>
                <c:pt idx="5339">
                  <c:v>0.7</c:v>
                </c:pt>
                <c:pt idx="5340">
                  <c:v>0.71</c:v>
                </c:pt>
                <c:pt idx="5341">
                  <c:v>0.72</c:v>
                </c:pt>
                <c:pt idx="5342">
                  <c:v>0.69</c:v>
                </c:pt>
                <c:pt idx="5343">
                  <c:v>0.68</c:v>
                </c:pt>
                <c:pt idx="5344">
                  <c:v>0.64</c:v>
                </c:pt>
                <c:pt idx="5345">
                  <c:v>0.64</c:v>
                </c:pt>
                <c:pt idx="5346">
                  <c:v>0.66</c:v>
                </c:pt>
                <c:pt idx="5347">
                  <c:v>0.69</c:v>
                </c:pt>
                <c:pt idx="5348">
                  <c:v>0.68</c:v>
                </c:pt>
                <c:pt idx="5349" formatCode="General">
                  <c:v>#N/A</c:v>
                </c:pt>
                <c:pt idx="5350">
                  <c:v>0.69</c:v>
                </c:pt>
                <c:pt idx="5351">
                  <c:v>0.65</c:v>
                </c:pt>
                <c:pt idx="5352">
                  <c:v>0.67</c:v>
                </c:pt>
                <c:pt idx="5353">
                  <c:v>0.62</c:v>
                </c:pt>
                <c:pt idx="5354">
                  <c:v>0.65</c:v>
                </c:pt>
                <c:pt idx="5355">
                  <c:v>0.64</c:v>
                </c:pt>
                <c:pt idx="5356">
                  <c:v>0.63</c:v>
                </c:pt>
                <c:pt idx="5357">
                  <c:v>0.64</c:v>
                </c:pt>
                <c:pt idx="5358">
                  <c:v>0.62</c:v>
                </c:pt>
                <c:pt idx="5359">
                  <c:v>0.64</c:v>
                </c:pt>
                <c:pt idx="5360">
                  <c:v>0.62</c:v>
                </c:pt>
                <c:pt idx="5361">
                  <c:v>0.61</c:v>
                </c:pt>
                <c:pt idx="5362">
                  <c:v>0.6</c:v>
                </c:pt>
                <c:pt idx="5363">
                  <c:v>0.59</c:v>
                </c:pt>
                <c:pt idx="5364">
                  <c:v>0.59</c:v>
                </c:pt>
                <c:pt idx="5365">
                  <c:v>0.62</c:v>
                </c:pt>
                <c:pt idx="5366">
                  <c:v>0.59</c:v>
                </c:pt>
                <c:pt idx="5367">
                  <c:v>0.57999999999999996</c:v>
                </c:pt>
                <c:pt idx="5368">
                  <c:v>0.55000000000000004</c:v>
                </c:pt>
                <c:pt idx="5369">
                  <c:v>0.55000000000000004</c:v>
                </c:pt>
                <c:pt idx="5370">
                  <c:v>0.56000000000000005</c:v>
                </c:pt>
                <c:pt idx="5371">
                  <c:v>0.52</c:v>
                </c:pt>
                <c:pt idx="5372">
                  <c:v>0.55000000000000004</c:v>
                </c:pt>
                <c:pt idx="5373">
                  <c:v>0.55000000000000004</c:v>
                </c:pt>
                <c:pt idx="5374">
                  <c:v>0.56999999999999995</c:v>
                </c:pt>
                <c:pt idx="5375">
                  <c:v>0.59</c:v>
                </c:pt>
                <c:pt idx="5376">
                  <c:v>0.64</c:v>
                </c:pt>
                <c:pt idx="5377">
                  <c:v>0.69</c:v>
                </c:pt>
                <c:pt idx="5378">
                  <c:v>0.71</c:v>
                </c:pt>
                <c:pt idx="5379">
                  <c:v>0.71</c:v>
                </c:pt>
                <c:pt idx="5380">
                  <c:v>0.69</c:v>
                </c:pt>
                <c:pt idx="5381">
                  <c:v>0.67</c:v>
                </c:pt>
                <c:pt idx="5382">
                  <c:v>0.68</c:v>
                </c:pt>
                <c:pt idx="5383">
                  <c:v>0.65</c:v>
                </c:pt>
                <c:pt idx="5384">
                  <c:v>0.64</c:v>
                </c:pt>
                <c:pt idx="5385">
                  <c:v>0.65</c:v>
                </c:pt>
                <c:pt idx="5386">
                  <c:v>0.69</c:v>
                </c:pt>
                <c:pt idx="5387">
                  <c:v>0.69</c:v>
                </c:pt>
                <c:pt idx="5388">
                  <c:v>0.74</c:v>
                </c:pt>
                <c:pt idx="5389">
                  <c:v>0.74</c:v>
                </c:pt>
                <c:pt idx="5390">
                  <c:v>0.72</c:v>
                </c:pt>
                <c:pt idx="5391">
                  <c:v>0.68</c:v>
                </c:pt>
                <c:pt idx="5392">
                  <c:v>0.66</c:v>
                </c:pt>
                <c:pt idx="5393">
                  <c:v>0.63</c:v>
                </c:pt>
                <c:pt idx="5394">
                  <c:v>0.72</c:v>
                </c:pt>
                <c:pt idx="5395" formatCode="General">
                  <c:v>#N/A</c:v>
                </c:pt>
                <c:pt idx="5396">
                  <c:v>0.69</c:v>
                </c:pt>
                <c:pt idx="5397">
                  <c:v>0.71</c:v>
                </c:pt>
                <c:pt idx="5398">
                  <c:v>0.68</c:v>
                </c:pt>
                <c:pt idx="5399">
                  <c:v>0.67</c:v>
                </c:pt>
                <c:pt idx="5400">
                  <c:v>0.68</c:v>
                </c:pt>
                <c:pt idx="5401">
                  <c:v>0.68</c:v>
                </c:pt>
                <c:pt idx="5402">
                  <c:v>0.69</c:v>
                </c:pt>
                <c:pt idx="5403">
                  <c:v>0.69</c:v>
                </c:pt>
                <c:pt idx="5404">
                  <c:v>0.7</c:v>
                </c:pt>
                <c:pt idx="5405">
                  <c:v>0.68</c:v>
                </c:pt>
                <c:pt idx="5406">
                  <c:v>0.68</c:v>
                </c:pt>
                <c:pt idx="5407">
                  <c:v>0.68</c:v>
                </c:pt>
                <c:pt idx="5408">
                  <c:v>0.67</c:v>
                </c:pt>
                <c:pt idx="5409">
                  <c:v>0.66</c:v>
                </c:pt>
                <c:pt idx="5410">
                  <c:v>0.67</c:v>
                </c:pt>
                <c:pt idx="5411">
                  <c:v>0.66</c:v>
                </c:pt>
                <c:pt idx="5412">
                  <c:v>0.69</c:v>
                </c:pt>
                <c:pt idx="5413">
                  <c:v>0.68</c:v>
                </c:pt>
                <c:pt idx="5414">
                  <c:v>0.7</c:v>
                </c:pt>
                <c:pt idx="5415">
                  <c:v>0.78</c:v>
                </c:pt>
                <c:pt idx="5416">
                  <c:v>0.76</c:v>
                </c:pt>
                <c:pt idx="5417">
                  <c:v>0.81</c:v>
                </c:pt>
                <c:pt idx="5418">
                  <c:v>0.78</c:v>
                </c:pt>
                <c:pt idx="5419">
                  <c:v>0.79</c:v>
                </c:pt>
                <c:pt idx="5420" formatCode="General">
                  <c:v>#N/A</c:v>
                </c:pt>
                <c:pt idx="5421">
                  <c:v>0.74</c:v>
                </c:pt>
                <c:pt idx="5422">
                  <c:v>0.73</c:v>
                </c:pt>
                <c:pt idx="5423">
                  <c:v>0.74</c:v>
                </c:pt>
                <c:pt idx="5424">
                  <c:v>0.76</c:v>
                </c:pt>
                <c:pt idx="5425">
                  <c:v>0.78</c:v>
                </c:pt>
                <c:pt idx="5426">
                  <c:v>0.81</c:v>
                </c:pt>
                <c:pt idx="5427">
                  <c:v>0.83</c:v>
                </c:pt>
                <c:pt idx="5428">
                  <c:v>0.87</c:v>
                </c:pt>
                <c:pt idx="5429">
                  <c:v>0.85</c:v>
                </c:pt>
                <c:pt idx="5430">
                  <c:v>0.81</c:v>
                </c:pt>
                <c:pt idx="5431">
                  <c:v>0.79</c:v>
                </c:pt>
                <c:pt idx="5432">
                  <c:v>0.79</c:v>
                </c:pt>
                <c:pt idx="5433">
                  <c:v>0.85</c:v>
                </c:pt>
                <c:pt idx="5434">
                  <c:v>0.88</c:v>
                </c:pt>
                <c:pt idx="5435">
                  <c:v>0.87</c:v>
                </c:pt>
                <c:pt idx="5436">
                  <c:v>0.9</c:v>
                </c:pt>
                <c:pt idx="5437">
                  <c:v>0.78</c:v>
                </c:pt>
                <c:pt idx="5438">
                  <c:v>0.79</c:v>
                </c:pt>
                <c:pt idx="5439">
                  <c:v>0.83</c:v>
                </c:pt>
                <c:pt idx="5440">
                  <c:v>0.96</c:v>
                </c:pt>
                <c:pt idx="5441">
                  <c:v>0.98</c:v>
                </c:pt>
                <c:pt idx="5442" formatCode="General">
                  <c:v>#N/A</c:v>
                </c:pt>
                <c:pt idx="5443">
                  <c:v>0.88</c:v>
                </c:pt>
                <c:pt idx="5444">
                  <c:v>0.89</c:v>
                </c:pt>
                <c:pt idx="5445">
                  <c:v>0.91</c:v>
                </c:pt>
                <c:pt idx="5446">
                  <c:v>0.87</c:v>
                </c:pt>
                <c:pt idx="5447">
                  <c:v>0.88</c:v>
                </c:pt>
                <c:pt idx="5448">
                  <c:v>0.86</c:v>
                </c:pt>
                <c:pt idx="5449">
                  <c:v>0.83</c:v>
                </c:pt>
                <c:pt idx="5450">
                  <c:v>0.86</c:v>
                </c:pt>
                <c:pt idx="5451">
                  <c:v>0.88</c:v>
                </c:pt>
                <c:pt idx="5452">
                  <c:v>0.88</c:v>
                </c:pt>
                <c:pt idx="5453" formatCode="General">
                  <c:v>#N/A</c:v>
                </c:pt>
                <c:pt idx="5454">
                  <c:v>0.84</c:v>
                </c:pt>
                <c:pt idx="5455">
                  <c:v>0.84</c:v>
                </c:pt>
                <c:pt idx="5456">
                  <c:v>0.92</c:v>
                </c:pt>
                <c:pt idx="5457">
                  <c:v>0.95</c:v>
                </c:pt>
                <c:pt idx="5458">
                  <c:v>0.92</c:v>
                </c:pt>
                <c:pt idx="5459">
                  <c:v>0.97</c:v>
                </c:pt>
                <c:pt idx="5460">
                  <c:v>0.94</c:v>
                </c:pt>
                <c:pt idx="5461">
                  <c:v>0.92</c:v>
                </c:pt>
                <c:pt idx="5462">
                  <c:v>0.95</c:v>
                </c:pt>
                <c:pt idx="5463">
                  <c:v>0.92</c:v>
                </c:pt>
                <c:pt idx="5464">
                  <c:v>0.9</c:v>
                </c:pt>
                <c:pt idx="5465">
                  <c:v>0.9</c:v>
                </c:pt>
                <c:pt idx="5466">
                  <c:v>0.92</c:v>
                </c:pt>
                <c:pt idx="5467">
                  <c:v>0.92</c:v>
                </c:pt>
                <c:pt idx="5468">
                  <c:v>0.94</c:v>
                </c:pt>
                <c:pt idx="5469">
                  <c:v>0.95</c:v>
                </c:pt>
                <c:pt idx="5470">
                  <c:v>0.95</c:v>
                </c:pt>
                <c:pt idx="5471">
                  <c:v>0.93</c:v>
                </c:pt>
                <c:pt idx="5472">
                  <c:v>0.96</c:v>
                </c:pt>
                <c:pt idx="5473">
                  <c:v>0.94</c:v>
                </c:pt>
                <c:pt idx="5474" formatCode="General">
                  <c:v>#N/A</c:v>
                </c:pt>
                <c:pt idx="5475">
                  <c:v>0.94</c:v>
                </c:pt>
                <c:pt idx="5476">
                  <c:v>0.94</c:v>
                </c:pt>
                <c:pt idx="5477">
                  <c:v>0.93</c:v>
                </c:pt>
                <c:pt idx="5478">
                  <c:v>0.93</c:v>
                </c:pt>
                <c:pt idx="5479" formatCode="General">
                  <c:v>#N/A</c:v>
                </c:pt>
                <c:pt idx="5480">
                  <c:v>0.93</c:v>
                </c:pt>
                <c:pt idx="5481">
                  <c:v>0.96</c:v>
                </c:pt>
                <c:pt idx="5482">
                  <c:v>1.04</c:v>
                </c:pt>
                <c:pt idx="5483">
                  <c:v>1.08</c:v>
                </c:pt>
                <c:pt idx="5484">
                  <c:v>1.1299999999999999</c:v>
                </c:pt>
                <c:pt idx="5485">
                  <c:v>1.1499999999999999</c:v>
                </c:pt>
                <c:pt idx="5486">
                  <c:v>1.1499999999999999</c:v>
                </c:pt>
                <c:pt idx="5487">
                  <c:v>1.1000000000000001</c:v>
                </c:pt>
                <c:pt idx="5488">
                  <c:v>1.1499999999999999</c:v>
                </c:pt>
                <c:pt idx="5489">
                  <c:v>1.1100000000000001</c:v>
                </c:pt>
                <c:pt idx="5490" formatCode="General">
                  <c:v>#N/A</c:v>
                </c:pt>
                <c:pt idx="5491">
                  <c:v>1.1000000000000001</c:v>
                </c:pt>
                <c:pt idx="5492">
                  <c:v>1.1000000000000001</c:v>
                </c:pt>
                <c:pt idx="5493">
                  <c:v>1.1200000000000001</c:v>
                </c:pt>
                <c:pt idx="5494">
                  <c:v>1.1000000000000001</c:v>
                </c:pt>
                <c:pt idx="5495">
                  <c:v>1.05</c:v>
                </c:pt>
                <c:pt idx="5496">
                  <c:v>1.05</c:v>
                </c:pt>
                <c:pt idx="5497">
                  <c:v>1.04</c:v>
                </c:pt>
                <c:pt idx="5498">
                  <c:v>1.07</c:v>
                </c:pt>
                <c:pt idx="5499">
                  <c:v>1.1100000000000001</c:v>
                </c:pt>
                <c:pt idx="5500">
                  <c:v>1.0900000000000001</c:v>
                </c:pt>
                <c:pt idx="5501">
                  <c:v>1.1200000000000001</c:v>
                </c:pt>
                <c:pt idx="5502">
                  <c:v>1.1499999999999999</c:v>
                </c:pt>
                <c:pt idx="5503">
                  <c:v>1.1499999999999999</c:v>
                </c:pt>
                <c:pt idx="5504">
                  <c:v>1.19</c:v>
                </c:pt>
                <c:pt idx="5505">
                  <c:v>1.19</c:v>
                </c:pt>
                <c:pt idx="5506">
                  <c:v>1.18</c:v>
                </c:pt>
                <c:pt idx="5507">
                  <c:v>1.1499999999999999</c:v>
                </c:pt>
                <c:pt idx="5508">
                  <c:v>1.1599999999999999</c:v>
                </c:pt>
                <c:pt idx="5509">
                  <c:v>1.2</c:v>
                </c:pt>
                <c:pt idx="5510" formatCode="General">
                  <c:v>#N/A</c:v>
                </c:pt>
                <c:pt idx="5511">
                  <c:v>1.3</c:v>
                </c:pt>
                <c:pt idx="5512">
                  <c:v>1.29</c:v>
                </c:pt>
                <c:pt idx="5513">
                  <c:v>1.29</c:v>
                </c:pt>
                <c:pt idx="5514">
                  <c:v>1.34</c:v>
                </c:pt>
                <c:pt idx="5515">
                  <c:v>1.37</c:v>
                </c:pt>
                <c:pt idx="5516">
                  <c:v>1.37</c:v>
                </c:pt>
                <c:pt idx="5517">
                  <c:v>1.38</c:v>
                </c:pt>
                <c:pt idx="5518">
                  <c:v>1.54</c:v>
                </c:pt>
                <c:pt idx="5519">
                  <c:v>1.44</c:v>
                </c:pt>
                <c:pt idx="5520">
                  <c:v>1.45</c:v>
                </c:pt>
                <c:pt idx="5521">
                  <c:v>1.42</c:v>
                </c:pt>
                <c:pt idx="5522">
                  <c:v>1.47</c:v>
                </c:pt>
                <c:pt idx="5523">
                  <c:v>1.54</c:v>
                </c:pt>
                <c:pt idx="5524">
                  <c:v>1.56</c:v>
                </c:pt>
                <c:pt idx="5525">
                  <c:v>1.59</c:v>
                </c:pt>
                <c:pt idx="5526">
                  <c:v>1.55</c:v>
                </c:pt>
                <c:pt idx="5527">
                  <c:v>1.53</c:v>
                </c:pt>
                <c:pt idx="5528">
                  <c:v>1.54</c:v>
                </c:pt>
                <c:pt idx="5529">
                  <c:v>1.64</c:v>
                </c:pt>
                <c:pt idx="5530">
                  <c:v>1.62</c:v>
                </c:pt>
                <c:pt idx="5531">
                  <c:v>1.62</c:v>
                </c:pt>
                <c:pt idx="5532">
                  <c:v>1.63</c:v>
                </c:pt>
                <c:pt idx="5533">
                  <c:v>1.71</c:v>
                </c:pt>
                <c:pt idx="5534">
                  <c:v>1.74</c:v>
                </c:pt>
                <c:pt idx="5535">
                  <c:v>1.69</c:v>
                </c:pt>
                <c:pt idx="5536">
                  <c:v>1.63</c:v>
                </c:pt>
                <c:pt idx="5537">
                  <c:v>1.62</c:v>
                </c:pt>
                <c:pt idx="5538">
                  <c:v>1.63</c:v>
                </c:pt>
                <c:pt idx="5539">
                  <c:v>1.67</c:v>
                </c:pt>
                <c:pt idx="5540">
                  <c:v>1.73</c:v>
                </c:pt>
                <c:pt idx="5541">
                  <c:v>1.73</c:v>
                </c:pt>
                <c:pt idx="5542">
                  <c:v>1.74</c:v>
                </c:pt>
                <c:pt idx="5543">
                  <c:v>1.69</c:v>
                </c:pt>
                <c:pt idx="5544">
                  <c:v>1.72</c:v>
                </c:pt>
                <c:pt idx="5545">
                  <c:v>1.73</c:v>
                </c:pt>
                <c:pt idx="5546">
                  <c:v>1.67</c:v>
                </c:pt>
                <c:pt idx="5547">
                  <c:v>1.68</c:v>
                </c:pt>
                <c:pt idx="5548">
                  <c:v>1.64</c:v>
                </c:pt>
                <c:pt idx="5549">
                  <c:v>1.67</c:v>
                </c:pt>
                <c:pt idx="5550">
                  <c:v>1.69</c:v>
                </c:pt>
                <c:pt idx="5551">
                  <c:v>1.64</c:v>
                </c:pt>
                <c:pt idx="5552">
                  <c:v>1.64</c:v>
                </c:pt>
                <c:pt idx="5553">
                  <c:v>1.56</c:v>
                </c:pt>
                <c:pt idx="5554">
                  <c:v>1.59</c:v>
                </c:pt>
                <c:pt idx="5555">
                  <c:v>1.61</c:v>
                </c:pt>
                <c:pt idx="5556">
                  <c:v>1.58</c:v>
                </c:pt>
                <c:pt idx="5557">
                  <c:v>1.57</c:v>
                </c:pt>
                <c:pt idx="5558">
                  <c:v>1.57</c:v>
                </c:pt>
                <c:pt idx="5559">
                  <c:v>1.58</c:v>
                </c:pt>
                <c:pt idx="5560">
                  <c:v>1.58</c:v>
                </c:pt>
                <c:pt idx="5561">
                  <c:v>1.63</c:v>
                </c:pt>
                <c:pt idx="5562">
                  <c:v>1.63</c:v>
                </c:pt>
                <c:pt idx="5563">
                  <c:v>1.65</c:v>
                </c:pt>
                <c:pt idx="5564">
                  <c:v>1.65</c:v>
                </c:pt>
                <c:pt idx="5565">
                  <c:v>1.63</c:v>
                </c:pt>
                <c:pt idx="5566">
                  <c:v>1.61</c:v>
                </c:pt>
                <c:pt idx="5567">
                  <c:v>1.59</c:v>
                </c:pt>
                <c:pt idx="5568">
                  <c:v>1.58</c:v>
                </c:pt>
                <c:pt idx="5569">
                  <c:v>1.6</c:v>
                </c:pt>
                <c:pt idx="5570">
                  <c:v>1.63</c:v>
                </c:pt>
                <c:pt idx="5571">
                  <c:v>1.64</c:v>
                </c:pt>
                <c:pt idx="5572">
                  <c:v>1.69</c:v>
                </c:pt>
                <c:pt idx="5573">
                  <c:v>1.66</c:v>
                </c:pt>
                <c:pt idx="5574">
                  <c:v>1.63</c:v>
                </c:pt>
                <c:pt idx="5575">
                  <c:v>1.64</c:v>
                </c:pt>
                <c:pt idx="5576">
                  <c:v>1.64</c:v>
                </c:pt>
                <c:pt idx="5577">
                  <c:v>1.68</c:v>
                </c:pt>
                <c:pt idx="5578">
                  <c:v>1.63</c:v>
                </c:pt>
                <c:pt idx="5579">
                  <c:v>1.63</c:v>
                </c:pt>
                <c:pt idx="5580">
                  <c:v>1.61</c:v>
                </c:pt>
                <c:pt idx="5581">
                  <c:v>1.56</c:v>
                </c:pt>
                <c:pt idx="5582">
                  <c:v>1.58</c:v>
                </c:pt>
                <c:pt idx="5583">
                  <c:v>1.61</c:v>
                </c:pt>
                <c:pt idx="5584">
                  <c:v>1.58</c:v>
                </c:pt>
                <c:pt idx="5585" formatCode="General">
                  <c:v>#N/A</c:v>
                </c:pt>
                <c:pt idx="5586">
                  <c:v>1.62</c:v>
                </c:pt>
                <c:pt idx="5587">
                  <c:v>1.59</c:v>
                </c:pt>
                <c:pt idx="5588">
                  <c:v>1.63</c:v>
                </c:pt>
                <c:pt idx="5589">
                  <c:v>1.56</c:v>
                </c:pt>
                <c:pt idx="5590">
                  <c:v>1.57</c:v>
                </c:pt>
                <c:pt idx="5591">
                  <c:v>1.53</c:v>
                </c:pt>
                <c:pt idx="5592">
                  <c:v>1.5</c:v>
                </c:pt>
                <c:pt idx="5593">
                  <c:v>1.45</c:v>
                </c:pt>
                <c:pt idx="5594">
                  <c:v>1.47</c:v>
                </c:pt>
                <c:pt idx="5595">
                  <c:v>1.51</c:v>
                </c:pt>
                <c:pt idx="5596">
                  <c:v>1.51</c:v>
                </c:pt>
                <c:pt idx="5597">
                  <c:v>1.57</c:v>
                </c:pt>
                <c:pt idx="5598">
                  <c:v>1.52</c:v>
                </c:pt>
                <c:pt idx="5599">
                  <c:v>1.45</c:v>
                </c:pt>
                <c:pt idx="5600">
                  <c:v>1.5</c:v>
                </c:pt>
                <c:pt idx="5601">
                  <c:v>1.48</c:v>
                </c:pt>
                <c:pt idx="5602">
                  <c:v>1.5</c:v>
                </c:pt>
                <c:pt idx="5603">
                  <c:v>1.49</c:v>
                </c:pt>
                <c:pt idx="5604">
                  <c:v>1.54</c:v>
                </c:pt>
                <c:pt idx="5605">
                  <c:v>1.49</c:v>
                </c:pt>
                <c:pt idx="5606">
                  <c:v>1.49</c:v>
                </c:pt>
                <c:pt idx="5607">
                  <c:v>1.45</c:v>
                </c:pt>
                <c:pt idx="5608">
                  <c:v>1.48</c:v>
                </c:pt>
                <c:pt idx="5609">
                  <c:v>1.44</c:v>
                </c:pt>
                <c:pt idx="5610" formatCode="General">
                  <c:v>#N/A</c:v>
                </c:pt>
                <c:pt idx="5611">
                  <c:v>1.37</c:v>
                </c:pt>
                <c:pt idx="5612">
                  <c:v>1.33</c:v>
                </c:pt>
                <c:pt idx="5613">
                  <c:v>1.3</c:v>
                </c:pt>
                <c:pt idx="5614">
                  <c:v>1.37</c:v>
                </c:pt>
                <c:pt idx="5615">
                  <c:v>1.38</c:v>
                </c:pt>
                <c:pt idx="5616">
                  <c:v>1.42</c:v>
                </c:pt>
                <c:pt idx="5617">
                  <c:v>1.37</c:v>
                </c:pt>
                <c:pt idx="5618">
                  <c:v>1.31</c:v>
                </c:pt>
                <c:pt idx="5619">
                  <c:v>1.31</c:v>
                </c:pt>
                <c:pt idx="5620">
                  <c:v>1.19</c:v>
                </c:pt>
                <c:pt idx="5621">
                  <c:v>1.23</c:v>
                </c:pt>
                <c:pt idx="5622">
                  <c:v>1.3</c:v>
                </c:pt>
                <c:pt idx="5623">
                  <c:v>1.27</c:v>
                </c:pt>
                <c:pt idx="5624">
                  <c:v>1.3</c:v>
                </c:pt>
                <c:pt idx="5625">
                  <c:v>1.29</c:v>
                </c:pt>
                <c:pt idx="5626">
                  <c:v>1.25</c:v>
                </c:pt>
                <c:pt idx="5627">
                  <c:v>1.26</c:v>
                </c:pt>
                <c:pt idx="5628">
                  <c:v>1.28</c:v>
                </c:pt>
                <c:pt idx="5629">
                  <c:v>1.24</c:v>
                </c:pt>
                <c:pt idx="5630">
                  <c:v>1.2</c:v>
                </c:pt>
                <c:pt idx="5631">
                  <c:v>1.19</c:v>
                </c:pt>
                <c:pt idx="5632">
                  <c:v>1.19</c:v>
                </c:pt>
                <c:pt idx="5633">
                  <c:v>1.23</c:v>
                </c:pt>
                <c:pt idx="5634">
                  <c:v>1.31</c:v>
                </c:pt>
                <c:pt idx="5635">
                  <c:v>1.33</c:v>
                </c:pt>
                <c:pt idx="5636">
                  <c:v>1.36</c:v>
                </c:pt>
                <c:pt idx="5637">
                  <c:v>1.35</c:v>
                </c:pt>
                <c:pt idx="5638">
                  <c:v>1.36</c:v>
                </c:pt>
                <c:pt idx="5639">
                  <c:v>1.29</c:v>
                </c:pt>
                <c:pt idx="5640">
                  <c:v>1.26</c:v>
                </c:pt>
                <c:pt idx="5641">
                  <c:v>1.26</c:v>
                </c:pt>
                <c:pt idx="5642">
                  <c:v>1.27</c:v>
                </c:pt>
                <c:pt idx="5643">
                  <c:v>1.24</c:v>
                </c:pt>
                <c:pt idx="5644">
                  <c:v>1.26</c:v>
                </c:pt>
                <c:pt idx="5645">
                  <c:v>1.25</c:v>
                </c:pt>
                <c:pt idx="5646">
                  <c:v>1.29</c:v>
                </c:pt>
                <c:pt idx="5647">
                  <c:v>1.35</c:v>
                </c:pt>
                <c:pt idx="5648">
                  <c:v>1.34</c:v>
                </c:pt>
                <c:pt idx="5649">
                  <c:v>1.31</c:v>
                </c:pt>
                <c:pt idx="5650">
                  <c:v>1.29</c:v>
                </c:pt>
                <c:pt idx="5651">
                  <c:v>1.3</c:v>
                </c:pt>
                <c:pt idx="5652">
                  <c:v>1.31</c:v>
                </c:pt>
                <c:pt idx="5653">
                  <c:v>1.29</c:v>
                </c:pt>
                <c:pt idx="5654">
                  <c:v>1.33</c:v>
                </c:pt>
                <c:pt idx="5655" formatCode="General">
                  <c:v>#N/A</c:v>
                </c:pt>
                <c:pt idx="5656">
                  <c:v>1.38</c:v>
                </c:pt>
                <c:pt idx="5657">
                  <c:v>1.35</c:v>
                </c:pt>
                <c:pt idx="5658">
                  <c:v>1.3</c:v>
                </c:pt>
                <c:pt idx="5659">
                  <c:v>1.35</c:v>
                </c:pt>
                <c:pt idx="5660">
                  <c:v>1.33</c:v>
                </c:pt>
                <c:pt idx="5661">
                  <c:v>1.28</c:v>
                </c:pt>
                <c:pt idx="5662">
                  <c:v>1.31</c:v>
                </c:pt>
                <c:pt idx="5663">
                  <c:v>1.34</c:v>
                </c:pt>
                <c:pt idx="5664">
                  <c:v>1.37</c:v>
                </c:pt>
                <c:pt idx="5665">
                  <c:v>1.31</c:v>
                </c:pt>
                <c:pt idx="5666">
                  <c:v>1.33</c:v>
                </c:pt>
                <c:pt idx="5667">
                  <c:v>1.32</c:v>
                </c:pt>
                <c:pt idx="5668">
                  <c:v>1.41</c:v>
                </c:pt>
                <c:pt idx="5669">
                  <c:v>1.47</c:v>
                </c:pt>
                <c:pt idx="5670">
                  <c:v>1.48</c:v>
                </c:pt>
                <c:pt idx="5671">
                  <c:v>1.54</c:v>
                </c:pt>
                <c:pt idx="5672">
                  <c:v>1.55</c:v>
                </c:pt>
                <c:pt idx="5673">
                  <c:v>1.52</c:v>
                </c:pt>
                <c:pt idx="5674">
                  <c:v>1.48</c:v>
                </c:pt>
                <c:pt idx="5675">
                  <c:v>1.49</c:v>
                </c:pt>
                <c:pt idx="5676">
                  <c:v>1.54</c:v>
                </c:pt>
                <c:pt idx="5677">
                  <c:v>1.53</c:v>
                </c:pt>
                <c:pt idx="5678">
                  <c:v>1.58</c:v>
                </c:pt>
                <c:pt idx="5679">
                  <c:v>1.61</c:v>
                </c:pt>
                <c:pt idx="5680" formatCode="General">
                  <c:v>#N/A</c:v>
                </c:pt>
                <c:pt idx="5681">
                  <c:v>1.59</c:v>
                </c:pt>
                <c:pt idx="5682">
                  <c:v>1.56</c:v>
                </c:pt>
                <c:pt idx="5683">
                  <c:v>1.52</c:v>
                </c:pt>
                <c:pt idx="5684">
                  <c:v>1.59</c:v>
                </c:pt>
                <c:pt idx="5685">
                  <c:v>1.59</c:v>
                </c:pt>
                <c:pt idx="5686">
                  <c:v>1.65</c:v>
                </c:pt>
                <c:pt idx="5687">
                  <c:v>1.65</c:v>
                </c:pt>
                <c:pt idx="5688">
                  <c:v>1.68</c:v>
                </c:pt>
                <c:pt idx="5689">
                  <c:v>1.66</c:v>
                </c:pt>
                <c:pt idx="5690">
                  <c:v>1.64</c:v>
                </c:pt>
                <c:pt idx="5691">
                  <c:v>1.63</c:v>
                </c:pt>
                <c:pt idx="5692">
                  <c:v>1.54</c:v>
                </c:pt>
                <c:pt idx="5693">
                  <c:v>1.57</c:v>
                </c:pt>
                <c:pt idx="5694">
                  <c:v>1.55</c:v>
                </c:pt>
                <c:pt idx="5695">
                  <c:v>1.58</c:v>
                </c:pt>
                <c:pt idx="5696">
                  <c:v>1.56</c:v>
                </c:pt>
                <c:pt idx="5697">
                  <c:v>1.6</c:v>
                </c:pt>
                <c:pt idx="5698">
                  <c:v>1.53</c:v>
                </c:pt>
                <c:pt idx="5699">
                  <c:v>1.45</c:v>
                </c:pt>
                <c:pt idx="5700">
                  <c:v>1.51</c:v>
                </c:pt>
                <c:pt idx="5701">
                  <c:v>1.46</c:v>
                </c:pt>
                <c:pt idx="5702">
                  <c:v>1.56</c:v>
                </c:pt>
                <c:pt idx="5703" formatCode="General">
                  <c:v>#N/A</c:v>
                </c:pt>
                <c:pt idx="5704">
                  <c:v>1.58</c:v>
                </c:pt>
                <c:pt idx="5705">
                  <c:v>1.63</c:v>
                </c:pt>
                <c:pt idx="5706">
                  <c:v>1.63</c:v>
                </c:pt>
                <c:pt idx="5707">
                  <c:v>1.6</c:v>
                </c:pt>
                <c:pt idx="5708">
                  <c:v>1.59</c:v>
                </c:pt>
                <c:pt idx="5709">
                  <c:v>1.54</c:v>
                </c:pt>
                <c:pt idx="5710">
                  <c:v>1.63</c:v>
                </c:pt>
                <c:pt idx="5711">
                  <c:v>1.67</c:v>
                </c:pt>
                <c:pt idx="5712">
                  <c:v>1.64</c:v>
                </c:pt>
                <c:pt idx="5713" formatCode="General">
                  <c:v>#N/A</c:v>
                </c:pt>
                <c:pt idx="5714">
                  <c:v>1.48</c:v>
                </c:pt>
                <c:pt idx="5715">
                  <c:v>1.52</c:v>
                </c:pt>
                <c:pt idx="5716">
                  <c:v>1.43</c:v>
                </c:pt>
                <c:pt idx="5717">
                  <c:v>1.43</c:v>
                </c:pt>
                <c:pt idx="5718">
                  <c:v>1.44</c:v>
                </c:pt>
                <c:pt idx="5719">
                  <c:v>1.35</c:v>
                </c:pt>
                <c:pt idx="5720">
                  <c:v>1.43</c:v>
                </c:pt>
                <c:pt idx="5721">
                  <c:v>1.48</c:v>
                </c:pt>
                <c:pt idx="5722">
                  <c:v>1.52</c:v>
                </c:pt>
                <c:pt idx="5723">
                  <c:v>1.49</c:v>
                </c:pt>
                <c:pt idx="5724">
                  <c:v>1.48</c:v>
                </c:pt>
                <c:pt idx="5725">
                  <c:v>1.42</c:v>
                </c:pt>
                <c:pt idx="5726">
                  <c:v>1.44</c:v>
                </c:pt>
                <c:pt idx="5727">
                  <c:v>1.47</c:v>
                </c:pt>
                <c:pt idx="5728">
                  <c:v>1.44</c:v>
                </c:pt>
                <c:pt idx="5729">
                  <c:v>1.41</c:v>
                </c:pt>
                <c:pt idx="5730">
                  <c:v>1.43</c:v>
                </c:pt>
                <c:pt idx="5731">
                  <c:v>1.48</c:v>
                </c:pt>
                <c:pt idx="5732">
                  <c:v>1.46</c:v>
                </c:pt>
                <c:pt idx="5733">
                  <c:v>1.5</c:v>
                </c:pt>
                <c:pt idx="5734" formatCode="General">
                  <c:v>#N/A</c:v>
                </c:pt>
                <c:pt idx="5735">
                  <c:v>1.48</c:v>
                </c:pt>
                <c:pt idx="5736">
                  <c:v>1.49</c:v>
                </c:pt>
                <c:pt idx="5737">
                  <c:v>1.55</c:v>
                </c:pt>
                <c:pt idx="5738">
                  <c:v>1.52</c:v>
                </c:pt>
                <c:pt idx="5739">
                  <c:v>1.52</c:v>
                </c:pt>
                <c:pt idx="5740">
                  <c:v>1.63</c:v>
                </c:pt>
                <c:pt idx="5741">
                  <c:v>1.66</c:v>
                </c:pt>
                <c:pt idx="5742">
                  <c:v>1.71</c:v>
                </c:pt>
                <c:pt idx="5743">
                  <c:v>1.73</c:v>
                </c:pt>
                <c:pt idx="5744">
                  <c:v>1.76</c:v>
                </c:pt>
                <c:pt idx="5745">
                  <c:v>1.78</c:v>
                </c:pt>
                <c:pt idx="5746">
                  <c:v>1.75</c:v>
                </c:pt>
                <c:pt idx="5747">
                  <c:v>1.74</c:v>
                </c:pt>
                <c:pt idx="5748">
                  <c:v>1.7</c:v>
                </c:pt>
                <c:pt idx="5749">
                  <c:v>1.78</c:v>
                </c:pt>
                <c:pt idx="5750" formatCode="General">
                  <c:v>#N/A</c:v>
                </c:pt>
                <c:pt idx="5751">
                  <c:v>1.87</c:v>
                </c:pt>
                <c:pt idx="5752">
                  <c:v>1.83</c:v>
                </c:pt>
                <c:pt idx="5753">
                  <c:v>1.83</c:v>
                </c:pt>
                <c:pt idx="5754">
                  <c:v>1.75</c:v>
                </c:pt>
                <c:pt idx="5755">
                  <c:v>1.75</c:v>
                </c:pt>
                <c:pt idx="5756">
                  <c:v>1.78</c:v>
                </c:pt>
                <c:pt idx="5757">
                  <c:v>1.85</c:v>
                </c:pt>
                <c:pt idx="5758">
                  <c:v>1.81</c:v>
                </c:pt>
                <c:pt idx="5759">
                  <c:v>1.78</c:v>
                </c:pt>
                <c:pt idx="5760">
                  <c:v>1.79</c:v>
                </c:pt>
                <c:pt idx="5761">
                  <c:v>1.81</c:v>
                </c:pt>
                <c:pt idx="5762">
                  <c:v>1.78</c:v>
                </c:pt>
                <c:pt idx="5763">
                  <c:v>1.82</c:v>
                </c:pt>
                <c:pt idx="5764">
                  <c:v>1.93</c:v>
                </c:pt>
                <c:pt idx="5765">
                  <c:v>1.92</c:v>
                </c:pt>
                <c:pt idx="5766">
                  <c:v>1.96</c:v>
                </c:pt>
                <c:pt idx="5767">
                  <c:v>1.94</c:v>
                </c:pt>
                <c:pt idx="5768">
                  <c:v>2.0299999999999998</c:v>
                </c:pt>
                <c:pt idx="5769">
                  <c:v>1.92</c:v>
                </c:pt>
                <c:pt idx="5770">
                  <c:v>1.98</c:v>
                </c:pt>
                <c:pt idx="5771">
                  <c:v>2.0499999999999998</c:v>
                </c:pt>
                <c:pt idx="5772">
                  <c:v>2.0299999999999998</c:v>
                </c:pt>
                <c:pt idx="5773">
                  <c:v>1.97</c:v>
                </c:pt>
                <c:pt idx="5774">
                  <c:v>1.92</c:v>
                </c:pt>
                <c:pt idx="5775" formatCode="General">
                  <c:v>#N/A</c:v>
                </c:pt>
                <c:pt idx="5776">
                  <c:v>1.94</c:v>
                </c:pt>
                <c:pt idx="5777">
                  <c:v>1.99</c:v>
                </c:pt>
                <c:pt idx="5778">
                  <c:v>1.96</c:v>
                </c:pt>
                <c:pt idx="5779">
                  <c:v>1.97</c:v>
                </c:pt>
                <c:pt idx="5780">
                  <c:v>1.83</c:v>
                </c:pt>
                <c:pt idx="5781">
                  <c:v>1.72</c:v>
                </c:pt>
                <c:pt idx="5782">
                  <c:v>1.86</c:v>
                </c:pt>
                <c:pt idx="5783">
                  <c:v>1.86</c:v>
                </c:pt>
                <c:pt idx="5784">
                  <c:v>1.74</c:v>
                </c:pt>
                <c:pt idx="5785">
                  <c:v>1.78</c:v>
                </c:pt>
                <c:pt idx="5786">
                  <c:v>1.86</c:v>
                </c:pt>
                <c:pt idx="5787">
                  <c:v>1.94</c:v>
                </c:pt>
                <c:pt idx="5788">
                  <c:v>1.98</c:v>
                </c:pt>
                <c:pt idx="5789">
                  <c:v>2</c:v>
                </c:pt>
                <c:pt idx="5790">
                  <c:v>2.14</c:v>
                </c:pt>
                <c:pt idx="5791">
                  <c:v>2.15</c:v>
                </c:pt>
                <c:pt idx="5792">
                  <c:v>2.19</c:v>
                </c:pt>
                <c:pt idx="5793">
                  <c:v>2.2000000000000002</c:v>
                </c:pt>
                <c:pt idx="5794">
                  <c:v>2.14</c:v>
                </c:pt>
                <c:pt idx="5795">
                  <c:v>2.3199999999999998</c:v>
                </c:pt>
                <c:pt idx="5796">
                  <c:v>2.38</c:v>
                </c:pt>
                <c:pt idx="5797">
                  <c:v>2.3199999999999998</c:v>
                </c:pt>
                <c:pt idx="5798">
                  <c:v>2.34</c:v>
                </c:pt>
                <c:pt idx="5799">
                  <c:v>2.48</c:v>
                </c:pt>
                <c:pt idx="5800">
                  <c:v>2.46</c:v>
                </c:pt>
                <c:pt idx="5801">
                  <c:v>2.41</c:v>
                </c:pt>
                <c:pt idx="5802">
                  <c:v>2.35</c:v>
                </c:pt>
                <c:pt idx="5803">
                  <c:v>2.3199999999999998</c:v>
                </c:pt>
                <c:pt idx="5804">
                  <c:v>2.39</c:v>
                </c:pt>
                <c:pt idx="5805">
                  <c:v>2.42</c:v>
                </c:pt>
                <c:pt idx="5806">
                  <c:v>2.54</c:v>
                </c:pt>
                <c:pt idx="5807">
                  <c:v>2.61</c:v>
                </c:pt>
                <c:pt idx="5808">
                  <c:v>2.66</c:v>
                </c:pt>
                <c:pt idx="5809">
                  <c:v>2.72</c:v>
                </c:pt>
                <c:pt idx="5810">
                  <c:v>2.79</c:v>
                </c:pt>
                <c:pt idx="5811">
                  <c:v>2.72</c:v>
                </c:pt>
                <c:pt idx="5812">
                  <c:v>2.7</c:v>
                </c:pt>
                <c:pt idx="5813">
                  <c:v>2.83</c:v>
                </c:pt>
                <c:pt idx="5815">
                  <c:v>2.85</c:v>
                </c:pt>
                <c:pt idx="5816">
                  <c:v>2.93</c:v>
                </c:pt>
                <c:pt idx="5817">
                  <c:v>2.85</c:v>
                </c:pt>
                <c:pt idx="5818">
                  <c:v>2.9</c:v>
                </c:pt>
                <c:pt idx="5819">
                  <c:v>2.9</c:v>
                </c:pt>
                <c:pt idx="5820">
                  <c:v>2.81</c:v>
                </c:pt>
                <c:pt idx="5821">
                  <c:v>2.77</c:v>
                </c:pt>
                <c:pt idx="5822">
                  <c:v>2.82</c:v>
                </c:pt>
                <c:pt idx="5823">
                  <c:v>2.85</c:v>
                </c:pt>
                <c:pt idx="5824">
                  <c:v>2.89</c:v>
                </c:pt>
                <c:pt idx="5825">
                  <c:v>2.99</c:v>
                </c:pt>
                <c:pt idx="5826">
                  <c:v>2.97</c:v>
                </c:pt>
                <c:pt idx="5827">
                  <c:v>2.93</c:v>
                </c:pt>
                <c:pt idx="5828">
                  <c:v>3.05</c:v>
                </c:pt>
                <c:pt idx="5829">
                  <c:v>3.12</c:v>
                </c:pt>
                <c:pt idx="5830">
                  <c:v>3.05</c:v>
                </c:pt>
                <c:pt idx="5831">
                  <c:v>2.99</c:v>
                </c:pt>
                <c:pt idx="5832">
                  <c:v>2.91</c:v>
                </c:pt>
                <c:pt idx="5833">
                  <c:v>2.84</c:v>
                </c:pt>
                <c:pt idx="5834">
                  <c:v>2.93</c:v>
                </c:pt>
                <c:pt idx="5835">
                  <c:v>2.88</c:v>
                </c:pt>
                <c:pt idx="5836">
                  <c:v>2.98</c:v>
                </c:pt>
                <c:pt idx="5837">
                  <c:v>2.89</c:v>
                </c:pt>
                <c:pt idx="5838">
                  <c:v>2.84</c:v>
                </c:pt>
                <c:pt idx="5839">
                  <c:v>2.78</c:v>
                </c:pt>
                <c:pt idx="5840">
                  <c:v>2.86</c:v>
                </c:pt>
                <c:pt idx="5841">
                  <c:v>2.76</c:v>
                </c:pt>
                <c:pt idx="5842">
                  <c:v>2.75</c:v>
                </c:pt>
                <c:pt idx="5843">
                  <c:v>2.75</c:v>
                </c:pt>
                <c:pt idx="5844">
                  <c:v>2.74</c:v>
                </c:pt>
                <c:pt idx="5846">
                  <c:v>2.85</c:v>
                </c:pt>
                <c:pt idx="5847">
                  <c:v>2.94</c:v>
                </c:pt>
                <c:pt idx="5848">
                  <c:v>2.92</c:v>
                </c:pt>
                <c:pt idx="5849">
                  <c:v>2.96</c:v>
                </c:pt>
                <c:pt idx="5850">
                  <c:v>3.04</c:v>
                </c:pt>
                <c:pt idx="5851">
                  <c:v>2.98</c:v>
                </c:pt>
                <c:pt idx="5852">
                  <c:v>3.03</c:v>
                </c:pt>
                <c:pt idx="5853">
                  <c:v>3.04</c:v>
                </c:pt>
                <c:pt idx="5854">
                  <c:v>3.15</c:v>
                </c:pt>
                <c:pt idx="5855">
                  <c:v>3.43</c:v>
                </c:pt>
                <c:pt idx="5856">
                  <c:v>3.49</c:v>
                </c:pt>
                <c:pt idx="5857">
                  <c:v>3.33</c:v>
                </c:pt>
                <c:pt idx="5858">
                  <c:v>3.28</c:v>
                </c:pt>
                <c:pt idx="5859">
                  <c:v>3.25</c:v>
                </c:pt>
                <c:pt idx="5861">
                  <c:v>3.31</c:v>
                </c:pt>
                <c:pt idx="5862">
                  <c:v>3.16</c:v>
                </c:pt>
                <c:pt idx="5863">
                  <c:v>3.09</c:v>
                </c:pt>
                <c:pt idx="5864">
                  <c:v>3.13</c:v>
                </c:pt>
                <c:pt idx="5865">
                  <c:v>3.2</c:v>
                </c:pt>
                <c:pt idx="5866">
                  <c:v>3.2</c:v>
                </c:pt>
                <c:pt idx="5867">
                  <c:v>3.1</c:v>
                </c:pt>
                <c:pt idx="5868">
                  <c:v>2.98</c:v>
                </c:pt>
                <c:pt idx="5869">
                  <c:v>2.88</c:v>
                </c:pt>
                <c:pt idx="5871">
                  <c:v>2.82</c:v>
                </c:pt>
                <c:pt idx="5872">
                  <c:v>2.93</c:v>
                </c:pt>
                <c:pt idx="5873">
                  <c:v>3.01</c:v>
                </c:pt>
                <c:pt idx="5874">
                  <c:v>3.09</c:v>
                </c:pt>
                <c:pt idx="5875">
                  <c:v>2.99</c:v>
                </c:pt>
                <c:pt idx="5876">
                  <c:v>2.96</c:v>
                </c:pt>
                <c:pt idx="5877">
                  <c:v>2.91</c:v>
                </c:pt>
                <c:pt idx="5878">
                  <c:v>2.96</c:v>
                </c:pt>
                <c:pt idx="5879">
                  <c:v>2.93</c:v>
                </c:pt>
                <c:pt idx="5880">
                  <c:v>2.96</c:v>
                </c:pt>
                <c:pt idx="5881">
                  <c:v>3.01</c:v>
                </c:pt>
                <c:pt idx="5882">
                  <c:v>3.04</c:v>
                </c:pt>
                <c:pt idx="5883">
                  <c:v>2.91</c:v>
                </c:pt>
                <c:pt idx="5884">
                  <c:v>2.77</c:v>
                </c:pt>
                <c:pt idx="5885">
                  <c:v>2.81</c:v>
                </c:pt>
                <c:pt idx="5886">
                  <c:v>2.81</c:v>
                </c:pt>
                <c:pt idx="5887">
                  <c:v>2.78</c:v>
                </c:pt>
                <c:pt idx="5888">
                  <c:v>2.68</c:v>
                </c:pt>
                <c:pt idx="5889">
                  <c:v>2.67</c:v>
                </c:pt>
                <c:pt idx="5890">
                  <c:v>2.6</c:v>
                </c:pt>
                <c:pt idx="5891">
                  <c:v>2.75</c:v>
                </c:pt>
                <c:pt idx="5892">
                  <c:v>2.73</c:v>
                </c:pt>
                <c:pt idx="5893">
                  <c:v>2.68</c:v>
                </c:pt>
                <c:pt idx="5894">
                  <c:v>2.83</c:v>
                </c:pt>
                <c:pt idx="5895">
                  <c:v>2.77</c:v>
                </c:pt>
                <c:pt idx="5896">
                  <c:v>2.8</c:v>
                </c:pt>
                <c:pt idx="5897">
                  <c:v>2.78</c:v>
                </c:pt>
                <c:pt idx="5898">
                  <c:v>2.87</c:v>
                </c:pt>
                <c:pt idx="5899">
                  <c:v>2.84</c:v>
                </c:pt>
                <c:pt idx="5900">
                  <c:v>2.79</c:v>
                </c:pt>
                <c:pt idx="5901">
                  <c:v>2.82</c:v>
                </c:pt>
                <c:pt idx="5902">
                  <c:v>2.89</c:v>
                </c:pt>
                <c:pt idx="5903">
                  <c:v>2.88</c:v>
                </c:pt>
                <c:pt idx="5904">
                  <c:v>2.98</c:v>
                </c:pt>
                <c:pt idx="5905">
                  <c:v>3.03</c:v>
                </c:pt>
                <c:pt idx="5906">
                  <c:v>3.05</c:v>
                </c:pt>
                <c:pt idx="5907">
                  <c:v>3.11</c:v>
                </c:pt>
                <c:pt idx="5908">
                  <c:v>3.03</c:v>
                </c:pt>
                <c:pt idx="5909">
                  <c:v>3.04</c:v>
                </c:pt>
                <c:pt idx="5910">
                  <c:v>3.12</c:v>
                </c:pt>
                <c:pt idx="5911">
                  <c:v>3.11</c:v>
                </c:pt>
                <c:pt idx="5912">
                  <c:v>3.15</c:v>
                </c:pt>
                <c:pt idx="5913">
                  <c:v>3.26</c:v>
                </c:pt>
                <c:pt idx="5914">
                  <c:v>3.2</c:v>
                </c:pt>
                <c:pt idx="5916">
                  <c:v>3.33</c:v>
                </c:pt>
                <c:pt idx="5917">
                  <c:v>3.27</c:v>
                </c:pt>
                <c:pt idx="5918">
                  <c:v>3.29</c:v>
                </c:pt>
                <c:pt idx="5919">
                  <c:v>3.33</c:v>
                </c:pt>
                <c:pt idx="5920">
                  <c:v>3.37</c:v>
                </c:pt>
                <c:pt idx="5921">
                  <c:v>3.42</c:v>
                </c:pt>
                <c:pt idx="5922">
                  <c:v>3.41</c:v>
                </c:pt>
                <c:pt idx="5923">
                  <c:v>3.45</c:v>
                </c:pt>
                <c:pt idx="5924">
                  <c:v>3.45</c:v>
                </c:pt>
                <c:pt idx="5925">
                  <c:v>3.49</c:v>
                </c:pt>
                <c:pt idx="5926">
                  <c:v>3.57</c:v>
                </c:pt>
                <c:pt idx="5927">
                  <c:v>3.51</c:v>
                </c:pt>
                <c:pt idx="5928">
                  <c:v>3.7</c:v>
                </c:pt>
                <c:pt idx="5929">
                  <c:v>3.69</c:v>
                </c:pt>
                <c:pt idx="5930">
                  <c:v>3.88</c:v>
                </c:pt>
                <c:pt idx="5931">
                  <c:v>3.97</c:v>
                </c:pt>
                <c:pt idx="5932">
                  <c:v>3.72</c:v>
                </c:pt>
                <c:pt idx="5933">
                  <c:v>3.76</c:v>
                </c:pt>
                <c:pt idx="5934">
                  <c:v>3.83</c:v>
                </c:pt>
                <c:pt idx="5935">
                  <c:v>3.67</c:v>
                </c:pt>
                <c:pt idx="5936">
                  <c:v>3.62</c:v>
                </c:pt>
                <c:pt idx="5937">
                  <c:v>3.76</c:v>
                </c:pt>
                <c:pt idx="5938">
                  <c:v>3.83</c:v>
                </c:pt>
                <c:pt idx="5939">
                  <c:v>3.89</c:v>
                </c:pt>
                <c:pt idx="5941">
                  <c:v>3.93</c:v>
                </c:pt>
                <c:pt idx="5942">
                  <c:v>3.91</c:v>
                </c:pt>
                <c:pt idx="5943">
                  <c:v>3.97</c:v>
                </c:pt>
                <c:pt idx="5944">
                  <c:v>4</c:v>
                </c:pt>
                <c:pt idx="5945">
                  <c:v>4.0199999999999996</c:v>
                </c:pt>
                <c:pt idx="5946">
                  <c:v>4.01</c:v>
                </c:pt>
                <c:pt idx="5947">
                  <c:v>4.1399999999999997</c:v>
                </c:pt>
                <c:pt idx="5948">
                  <c:v>4.24</c:v>
                </c:pt>
                <c:pt idx="5949">
                  <c:v>4.21</c:v>
                </c:pt>
                <c:pt idx="5950">
                  <c:v>4.25</c:v>
                </c:pt>
                <c:pt idx="5951">
                  <c:v>4.0999999999999996</c:v>
                </c:pt>
                <c:pt idx="5952">
                  <c:v>4.04</c:v>
                </c:pt>
                <c:pt idx="5953">
                  <c:v>3.96</c:v>
                </c:pt>
                <c:pt idx="5954">
                  <c:v>4.0199999999999996</c:v>
                </c:pt>
                <c:pt idx="5955">
                  <c:v>4.0999999999999996</c:v>
                </c:pt>
                <c:pt idx="5956">
                  <c:v>4.07</c:v>
                </c:pt>
                <c:pt idx="5957">
                  <c:v>4.0999999999999996</c:v>
                </c:pt>
                <c:pt idx="5958">
                  <c:v>4.1399999999999997</c:v>
                </c:pt>
                <c:pt idx="5959">
                  <c:v>4.17</c:v>
                </c:pt>
                <c:pt idx="5960">
                  <c:v>4.22</c:v>
                </c:pt>
                <c:pt idx="5961">
                  <c:v>4.1399999999999997</c:v>
                </c:pt>
                <c:pt idx="5962">
                  <c:v>4.12</c:v>
                </c:pt>
                <c:pt idx="5963">
                  <c:v>3.82</c:v>
                </c:pt>
                <c:pt idx="5965">
                  <c:v>3.88</c:v>
                </c:pt>
                <c:pt idx="5966">
                  <c:v>3.8</c:v>
                </c:pt>
                <c:pt idx="5967">
                  <c:v>3.67</c:v>
                </c:pt>
                <c:pt idx="5968">
                  <c:v>3.77</c:v>
                </c:pt>
                <c:pt idx="5969">
                  <c:v>3.82</c:v>
                </c:pt>
                <c:pt idx="5970">
                  <c:v>3.83</c:v>
                </c:pt>
                <c:pt idx="5971">
                  <c:v>3.76</c:v>
                </c:pt>
                <c:pt idx="5972">
                  <c:v>3.71</c:v>
                </c:pt>
                <c:pt idx="5974">
                  <c:v>3.68</c:v>
                </c:pt>
                <c:pt idx="5975">
                  <c:v>3.69</c:v>
                </c:pt>
                <c:pt idx="5976">
                  <c:v>3.75</c:v>
                </c:pt>
                <c:pt idx="5977">
                  <c:v>3.68</c:v>
                </c:pt>
                <c:pt idx="5978">
                  <c:v>3.53</c:v>
                </c:pt>
                <c:pt idx="5979">
                  <c:v>3.51</c:v>
                </c:pt>
                <c:pt idx="5980">
                  <c:v>3.6</c:v>
                </c:pt>
                <c:pt idx="5981">
                  <c:v>3.51</c:v>
                </c:pt>
                <c:pt idx="5982">
                  <c:v>3.42</c:v>
                </c:pt>
                <c:pt idx="5983">
                  <c:v>3.48</c:v>
                </c:pt>
                <c:pt idx="5984">
                  <c:v>3.57</c:v>
                </c:pt>
                <c:pt idx="5985">
                  <c:v>3.61</c:v>
                </c:pt>
                <c:pt idx="5986">
                  <c:v>3.51</c:v>
                </c:pt>
                <c:pt idx="5987">
                  <c:v>3.49</c:v>
                </c:pt>
                <c:pt idx="5988">
                  <c:v>3.44</c:v>
                </c:pt>
                <c:pt idx="5989">
                  <c:v>3.48</c:v>
                </c:pt>
                <c:pt idx="5990">
                  <c:v>3.57</c:v>
                </c:pt>
                <c:pt idx="5991">
                  <c:v>3.69</c:v>
                </c:pt>
                <c:pt idx="5992">
                  <c:v>3.68</c:v>
                </c:pt>
                <c:pt idx="5993">
                  <c:v>3.67</c:v>
                </c:pt>
                <c:pt idx="5994">
                  <c:v>3.75</c:v>
                </c:pt>
                <c:pt idx="5995">
                  <c:v>3.84</c:v>
                </c:pt>
                <c:pt idx="5996">
                  <c:v>3.88</c:v>
                </c:pt>
                <c:pt idx="5997">
                  <c:v>3.83</c:v>
                </c:pt>
                <c:pt idx="5998">
                  <c:v>3.88</c:v>
                </c:pt>
                <c:pt idx="5999">
                  <c:v>3.79</c:v>
                </c:pt>
                <c:pt idx="6000">
                  <c:v>3.69</c:v>
                </c:pt>
                <c:pt idx="6001">
                  <c:v>3.71</c:v>
                </c:pt>
                <c:pt idx="6002">
                  <c:v>3.55</c:v>
                </c:pt>
                <c:pt idx="6003">
                  <c:v>3.53</c:v>
                </c:pt>
                <c:pt idx="6004">
                  <c:v>3.61</c:v>
                </c:pt>
                <c:pt idx="6005">
                  <c:v>3.54</c:v>
                </c:pt>
                <c:pt idx="6006">
                  <c:v>3.43</c:v>
                </c:pt>
                <c:pt idx="6007">
                  <c:v>3.49</c:v>
                </c:pt>
                <c:pt idx="6008">
                  <c:v>3.53</c:v>
                </c:pt>
                <c:pt idx="6009">
                  <c:v>3.37</c:v>
                </c:pt>
                <c:pt idx="6010">
                  <c:v>3.39</c:v>
                </c:pt>
                <c:pt idx="6011">
                  <c:v>3.48</c:v>
                </c:pt>
                <c:pt idx="6012">
                  <c:v>3.52</c:v>
                </c:pt>
                <c:pt idx="6013">
                  <c:v>3.46</c:v>
                </c:pt>
                <c:pt idx="6014">
                  <c:v>3.46</c:v>
                </c:pt>
                <c:pt idx="6015">
                  <c:v>3.49</c:v>
                </c:pt>
                <c:pt idx="6016">
                  <c:v>3.52</c:v>
                </c:pt>
                <c:pt idx="6017">
                  <c:v>3.55</c:v>
                </c:pt>
                <c:pt idx="6018">
                  <c:v>3.52</c:v>
                </c:pt>
                <c:pt idx="6019">
                  <c:v>3.39</c:v>
                </c:pt>
                <c:pt idx="6020">
                  <c:v>3.4</c:v>
                </c:pt>
                <c:pt idx="6021">
                  <c:v>3.53</c:v>
                </c:pt>
                <c:pt idx="6022">
                  <c:v>3.63</c:v>
                </c:pt>
                <c:pt idx="6023">
                  <c:v>3.67</c:v>
                </c:pt>
                <c:pt idx="6024">
                  <c:v>3.63</c:v>
                </c:pt>
                <c:pt idx="6025">
                  <c:v>3.67</c:v>
                </c:pt>
                <c:pt idx="6026">
                  <c:v>3.74</c:v>
                </c:pt>
                <c:pt idx="6027">
                  <c:v>3.72</c:v>
                </c:pt>
                <c:pt idx="6028">
                  <c:v>3.77</c:v>
                </c:pt>
                <c:pt idx="6029">
                  <c:v>3.81</c:v>
                </c:pt>
                <c:pt idx="6030">
                  <c:v>3.86</c:v>
                </c:pt>
                <c:pt idx="6031">
                  <c:v>3.82</c:v>
                </c:pt>
                <c:pt idx="6032">
                  <c:v>3.95</c:v>
                </c:pt>
                <c:pt idx="6033">
                  <c:v>3.93</c:v>
                </c:pt>
                <c:pt idx="6034">
                  <c:v>3.88</c:v>
                </c:pt>
                <c:pt idx="6035">
                  <c:v>3.95</c:v>
                </c:pt>
                <c:pt idx="6036">
                  <c:v>3.92</c:v>
                </c:pt>
                <c:pt idx="6037">
                  <c:v>3.92</c:v>
                </c:pt>
                <c:pt idx="6038">
                  <c:v>4.01</c:v>
                </c:pt>
                <c:pt idx="6039">
                  <c:v>4.08</c:v>
                </c:pt>
                <c:pt idx="6040">
                  <c:v>3.97</c:v>
                </c:pt>
                <c:pt idx="6041">
                  <c:v>3.98</c:v>
                </c:pt>
                <c:pt idx="6042">
                  <c:v>3.97</c:v>
                </c:pt>
                <c:pt idx="6043">
                  <c:v>3.98</c:v>
                </c:pt>
                <c:pt idx="6044">
                  <c:v>3.93</c:v>
                </c:pt>
                <c:pt idx="6045">
                  <c:v>3.7</c:v>
                </c:pt>
                <c:pt idx="6046">
                  <c:v>3.55</c:v>
                </c:pt>
                <c:pt idx="6047">
                  <c:v>3.64</c:v>
                </c:pt>
                <c:pt idx="6048">
                  <c:v>3.51</c:v>
                </c:pt>
                <c:pt idx="6049">
                  <c:v>3.56</c:v>
                </c:pt>
                <c:pt idx="6050">
                  <c:v>3.39</c:v>
                </c:pt>
                <c:pt idx="6051">
                  <c:v>3.47</c:v>
                </c:pt>
                <c:pt idx="6052">
                  <c:v>3.59</c:v>
                </c:pt>
                <c:pt idx="6053">
                  <c:v>3.48</c:v>
                </c:pt>
                <c:pt idx="6054">
                  <c:v>3.38</c:v>
                </c:pt>
                <c:pt idx="6055">
                  <c:v>3.38</c:v>
                </c:pt>
                <c:pt idx="6056">
                  <c:v>3.53</c:v>
                </c:pt>
                <c:pt idx="6057">
                  <c:v>3.55</c:v>
                </c:pt>
                <c:pt idx="6058">
                  <c:v>3.57</c:v>
                </c:pt>
                <c:pt idx="6059">
                  <c:v>3.55</c:v>
                </c:pt>
                <c:pt idx="6060">
                  <c:v>3.48</c:v>
                </c:pt>
                <c:pt idx="6061">
                  <c:v>3.43</c:v>
                </c:pt>
                <c:pt idx="6062">
                  <c:v>3.35</c:v>
                </c:pt>
                <c:pt idx="6063">
                  <c:v>3.3</c:v>
                </c:pt>
                <c:pt idx="6064">
                  <c:v>3.3</c:v>
                </c:pt>
                <c:pt idx="6065">
                  <c:v>3.3</c:v>
                </c:pt>
                <c:pt idx="6066">
                  <c:v>3.39</c:v>
                </c:pt>
                <c:pt idx="6067">
                  <c:v>3.41</c:v>
                </c:pt>
                <c:pt idx="6068">
                  <c:v>3.43</c:v>
                </c:pt>
                <c:pt idx="6069">
                  <c:v>3.41</c:v>
                </c:pt>
                <c:pt idx="6070">
                  <c:v>3.45</c:v>
                </c:pt>
                <c:pt idx="6071">
                  <c:v>3.52</c:v>
                </c:pt>
                <c:pt idx="6072">
                  <c:v>3.6</c:v>
                </c:pt>
                <c:pt idx="6073">
                  <c:v>3.58</c:v>
                </c:pt>
                <c:pt idx="6074">
                  <c:v>3.6</c:v>
                </c:pt>
                <c:pt idx="6075">
                  <c:v>3.54</c:v>
                </c:pt>
                <c:pt idx="6076">
                  <c:v>3.57</c:v>
                </c:pt>
                <c:pt idx="6077">
                  <c:v>3.52</c:v>
                </c:pt>
                <c:pt idx="6078">
                  <c:v>3.4</c:v>
                </c:pt>
                <c:pt idx="6079">
                  <c:v>3.43</c:v>
                </c:pt>
                <c:pt idx="6080">
                  <c:v>3.53</c:v>
                </c:pt>
                <c:pt idx="6081">
                  <c:v>3.44</c:v>
                </c:pt>
                <c:pt idx="6082">
                  <c:v>3.59</c:v>
                </c:pt>
                <c:pt idx="6083">
                  <c:v>3.44</c:v>
                </c:pt>
                <c:pt idx="6084">
                  <c:v>3.38</c:v>
                </c:pt>
                <c:pt idx="6085">
                  <c:v>3.37</c:v>
                </c:pt>
                <c:pt idx="6086">
                  <c:v>3.44</c:v>
                </c:pt>
                <c:pt idx="6087">
                  <c:v>3.52</c:v>
                </c:pt>
                <c:pt idx="6088">
                  <c:v>3.53</c:v>
                </c:pt>
                <c:pt idx="6089">
                  <c:v>3.43</c:v>
                </c:pt>
                <c:pt idx="6090">
                  <c:v>3.39</c:v>
                </c:pt>
                <c:pt idx="6091">
                  <c:v>3.46</c:v>
                </c:pt>
                <c:pt idx="6092">
                  <c:v>3.5</c:v>
                </c:pt>
                <c:pt idx="6093">
                  <c:v>3.54</c:v>
                </c:pt>
                <c:pt idx="6094">
                  <c:v>3.57</c:v>
                </c:pt>
                <c:pt idx="6095">
                  <c:v>3.65</c:v>
                </c:pt>
                <c:pt idx="6096">
                  <c:v>3.7</c:v>
                </c:pt>
                <c:pt idx="6097">
                  <c:v>3.72</c:v>
                </c:pt>
                <c:pt idx="6098">
                  <c:v>3.7</c:v>
                </c:pt>
                <c:pt idx="6099">
                  <c:v>3.73</c:v>
                </c:pt>
                <c:pt idx="6100">
                  <c:v>3.83</c:v>
                </c:pt>
                <c:pt idx="6101">
                  <c:v>3.8</c:v>
                </c:pt>
                <c:pt idx="6103">
                  <c:v>3.69</c:v>
                </c:pt>
                <c:pt idx="6104">
                  <c:v>3.64</c:v>
                </c:pt>
                <c:pt idx="6105">
                  <c:v>3.61</c:v>
                </c:pt>
                <c:pt idx="6106">
                  <c:v>3.69</c:v>
                </c:pt>
                <c:pt idx="6107">
                  <c:v>3.69</c:v>
                </c:pt>
                <c:pt idx="6108">
                  <c:v>3.7</c:v>
                </c:pt>
                <c:pt idx="6109">
                  <c:v>3.79</c:v>
                </c:pt>
                <c:pt idx="6110">
                  <c:v>3.73</c:v>
                </c:pt>
                <c:pt idx="6111">
                  <c:v>3.75</c:v>
                </c:pt>
                <c:pt idx="6112">
                  <c:v>3.73</c:v>
                </c:pt>
                <c:pt idx="6113">
                  <c:v>3.84</c:v>
                </c:pt>
                <c:pt idx="6114">
                  <c:v>3.83</c:v>
                </c:pt>
                <c:pt idx="6115">
                  <c:v>3.72</c:v>
                </c:pt>
                <c:pt idx="6116">
                  <c:v>3.77</c:v>
                </c:pt>
                <c:pt idx="6117" formatCode="General">
                  <c:v>0</c:v>
                </c:pt>
                <c:pt idx="6118">
                  <c:v>3.74</c:v>
                </c:pt>
                <c:pt idx="6119">
                  <c:v>3.72</c:v>
                </c:pt>
                <c:pt idx="6120">
                  <c:v>3.8</c:v>
                </c:pt>
                <c:pt idx="6121">
                  <c:v>3.74</c:v>
                </c:pt>
                <c:pt idx="6122">
                  <c:v>3.72</c:v>
                </c:pt>
                <c:pt idx="6123">
                  <c:v>3.77</c:v>
                </c:pt>
                <c:pt idx="6124">
                  <c:v>3.71</c:v>
                </c:pt>
                <c:pt idx="6125">
                  <c:v>3.85</c:v>
                </c:pt>
                <c:pt idx="6126">
                  <c:v>3.81</c:v>
                </c:pt>
                <c:pt idx="6127">
                  <c:v>3.86</c:v>
                </c:pt>
                <c:pt idx="6128">
                  <c:v>0</c:v>
                </c:pt>
                <c:pt idx="6129">
                  <c:v>3.95</c:v>
                </c:pt>
                <c:pt idx="6130">
                  <c:v>4.05</c:v>
                </c:pt>
                <c:pt idx="6131">
                  <c:v>4.0599999999999996</c:v>
                </c:pt>
                <c:pt idx="6132">
                  <c:v>4.01</c:v>
                </c:pt>
                <c:pt idx="6133">
                  <c:v>3.99</c:v>
                </c:pt>
                <c:pt idx="6134">
                  <c:v>3.86</c:v>
                </c:pt>
                <c:pt idx="6135">
                  <c:v>3.76</c:v>
                </c:pt>
                <c:pt idx="6136">
                  <c:v>3.83</c:v>
                </c:pt>
                <c:pt idx="6137">
                  <c:v>3.81</c:v>
                </c:pt>
                <c:pt idx="6138">
                  <c:v>3.8</c:v>
                </c:pt>
                <c:pt idx="6139">
                  <c:v>3.75</c:v>
                </c:pt>
                <c:pt idx="6140">
                  <c:v>3.85</c:v>
                </c:pt>
                <c:pt idx="6141">
                  <c:v>3.84</c:v>
                </c:pt>
                <c:pt idx="6142">
                  <c:v>3.86</c:v>
                </c:pt>
                <c:pt idx="6143">
                  <c:v>3.91</c:v>
                </c:pt>
                <c:pt idx="6144">
                  <c:v>3.86</c:v>
                </c:pt>
                <c:pt idx="6145">
                  <c:v>4.01</c:v>
                </c:pt>
                <c:pt idx="6146">
                  <c:v>3.96</c:v>
                </c:pt>
                <c:pt idx="6147">
                  <c:v>3.97</c:v>
                </c:pt>
                <c:pt idx="6148">
                  <c:v>4.05</c:v>
                </c:pt>
                <c:pt idx="6149">
                  <c:v>4.08</c:v>
                </c:pt>
                <c:pt idx="6150">
                  <c:v>4.2</c:v>
                </c:pt>
                <c:pt idx="6151">
                  <c:v>4.05</c:v>
                </c:pt>
                <c:pt idx="6152">
                  <c:v>4.09</c:v>
                </c:pt>
                <c:pt idx="6153">
                  <c:v>4.0199999999999996</c:v>
                </c:pt>
                <c:pt idx="6154">
                  <c:v>4</c:v>
                </c:pt>
                <c:pt idx="6155">
                  <c:v>4.09</c:v>
                </c:pt>
                <c:pt idx="6156">
                  <c:v>4.16</c:v>
                </c:pt>
                <c:pt idx="6157">
                  <c:v>4.1900000000000004</c:v>
                </c:pt>
                <c:pt idx="6158">
                  <c:v>4.12</c:v>
                </c:pt>
                <c:pt idx="6159">
                  <c:v>4.28</c:v>
                </c:pt>
                <c:pt idx="6160">
                  <c:v>4.3</c:v>
                </c:pt>
                <c:pt idx="6161">
                  <c:v>4.26</c:v>
                </c:pt>
                <c:pt idx="6162">
                  <c:v>4.34</c:v>
                </c:pt>
                <c:pt idx="6163">
                  <c:v>4.34</c:v>
                </c:pt>
                <c:pt idx="6164">
                  <c:v>4.1900000000000004</c:v>
                </c:pt>
                <c:pt idx="6165">
                  <c:v>4.2300000000000004</c:v>
                </c:pt>
                <c:pt idx="6166">
                  <c:v>4.25</c:v>
                </c:pt>
                <c:pt idx="6167">
                  <c:v>4.2</c:v>
                </c:pt>
                <c:pt idx="6168">
                  <c:v>4.12</c:v>
                </c:pt>
                <c:pt idx="6169">
                  <c:v>4.12</c:v>
                </c:pt>
                <c:pt idx="6170">
                  <c:v>4.09</c:v>
                </c:pt>
                <c:pt idx="6171">
                  <c:v>4.18</c:v>
                </c:pt>
                <c:pt idx="6172">
                  <c:v>4.2699999999999996</c:v>
                </c:pt>
                <c:pt idx="6173">
                  <c:v>4.3</c:v>
                </c:pt>
                <c:pt idx="6174">
                  <c:v>4.2699999999999996</c:v>
                </c:pt>
                <c:pt idx="6175">
                  <c:v>4.26</c:v>
                </c:pt>
                <c:pt idx="6176">
                  <c:v>4.29</c:v>
                </c:pt>
                <c:pt idx="6177">
                  <c:v>4.2699999999999996</c:v>
                </c:pt>
                <c:pt idx="6178">
                  <c:v>4.25</c:v>
                </c:pt>
                <c:pt idx="6179">
                  <c:v>4.29</c:v>
                </c:pt>
                <c:pt idx="6180">
                  <c:v>4.33</c:v>
                </c:pt>
                <c:pt idx="6181">
                  <c:v>4.32</c:v>
                </c:pt>
                <c:pt idx="6182">
                  <c:v>4.37</c:v>
                </c:pt>
                <c:pt idx="6183">
                  <c:v>4.3499999999999996</c:v>
                </c:pt>
                <c:pt idx="6184">
                  <c:v>4.49</c:v>
                </c:pt>
                <c:pt idx="6185">
                  <c:v>4.4400000000000004</c:v>
                </c:pt>
                <c:pt idx="6186">
                  <c:v>4.55</c:v>
                </c:pt>
                <c:pt idx="6187">
                  <c:v>4.5599999999999996</c:v>
                </c:pt>
                <c:pt idx="6188">
                  <c:v>4.6100000000000003</c:v>
                </c:pt>
                <c:pt idx="6189">
                  <c:v>4.59</c:v>
                </c:pt>
                <c:pt idx="6190">
                  <c:v>4.59</c:v>
                </c:pt>
                <c:pt idx="6191">
                  <c:v>4.6900000000000004</c:v>
                </c:pt>
                <c:pt idx="6192">
                  <c:v>4.8099999999999996</c:v>
                </c:pt>
                <c:pt idx="6193">
                  <c:v>4.7300000000000004</c:v>
                </c:pt>
                <c:pt idx="6194">
                  <c:v>4.72</c:v>
                </c:pt>
                <c:pt idx="6195">
                  <c:v>4.78</c:v>
                </c:pt>
                <c:pt idx="6196">
                  <c:v>0</c:v>
                </c:pt>
                <c:pt idx="6197">
                  <c:v>4.66</c:v>
                </c:pt>
                <c:pt idx="6198">
                  <c:v>4.58</c:v>
                </c:pt>
                <c:pt idx="6199">
                  <c:v>4.7</c:v>
                </c:pt>
                <c:pt idx="6200">
                  <c:v>4.63</c:v>
                </c:pt>
                <c:pt idx="6201">
                  <c:v>4.71</c:v>
                </c:pt>
                <c:pt idx="6202">
                  <c:v>4.83</c:v>
                </c:pt>
                <c:pt idx="6203">
                  <c:v>4.91</c:v>
                </c:pt>
                <c:pt idx="6204">
                  <c:v>4.9800000000000004</c:v>
                </c:pt>
                <c:pt idx="6205">
                  <c:v>4.93</c:v>
                </c:pt>
                <c:pt idx="6206">
                  <c:v>4.8600000000000003</c:v>
                </c:pt>
                <c:pt idx="6207">
                  <c:v>4.83</c:v>
                </c:pt>
                <c:pt idx="6208">
                  <c:v>4.95</c:v>
                </c:pt>
                <c:pt idx="6209">
                  <c:v>4.8600000000000003</c:v>
                </c:pt>
                <c:pt idx="6210">
                  <c:v>4.84</c:v>
                </c:pt>
                <c:pt idx="6211">
                  <c:v>4.88</c:v>
                </c:pt>
                <c:pt idx="6212">
                  <c:v>4.88</c:v>
                </c:pt>
                <c:pt idx="6213">
                  <c:v>4.7699999999999996</c:v>
                </c:pt>
                <c:pt idx="6214">
                  <c:v>4.67</c:v>
                </c:pt>
                <c:pt idx="6215">
                  <c:v>4.57</c:v>
                </c:pt>
                <c:pt idx="6216">
                  <c:v>4.67</c:v>
                </c:pt>
                <c:pt idx="6217">
                  <c:v>4.58</c:v>
                </c:pt>
                <c:pt idx="6218">
                  <c:v>4.49</c:v>
                </c:pt>
                <c:pt idx="6219">
                  <c:v>4.62</c:v>
                </c:pt>
                <c:pt idx="6220">
                  <c:v>4.6100000000000003</c:v>
                </c:pt>
                <c:pt idx="6221">
                  <c:v>4.63</c:v>
                </c:pt>
                <c:pt idx="6222">
                  <c:v>4.4400000000000004</c:v>
                </c:pt>
                <c:pt idx="6223">
                  <c:v>4.53</c:v>
                </c:pt>
                <c:pt idx="6224">
                  <c:v>4.45</c:v>
                </c:pt>
                <c:pt idx="6225">
                  <c:v>4.4400000000000004</c:v>
                </c:pt>
                <c:pt idx="6226">
                  <c:v>4.42</c:v>
                </c:pt>
                <c:pt idx="6227">
                  <c:v>4.41</c:v>
                </c:pt>
                <c:pt idx="6228">
                  <c:v>4.42</c:v>
                </c:pt>
                <c:pt idx="6230">
                  <c:v>4.47</c:v>
                </c:pt>
                <c:pt idx="6231">
                  <c:v>4.3899999999999997</c:v>
                </c:pt>
                <c:pt idx="6232">
                  <c:v>4.34</c:v>
                </c:pt>
                <c:pt idx="6233">
                  <c:v>4.2699999999999996</c:v>
                </c:pt>
                <c:pt idx="6234">
                  <c:v>4.37</c:v>
                </c:pt>
                <c:pt idx="6235">
                  <c:v>4.22</c:v>
                </c:pt>
                <c:pt idx="6236">
                  <c:v>4.28</c:v>
                </c:pt>
                <c:pt idx="6237">
                  <c:v>4.18</c:v>
                </c:pt>
                <c:pt idx="6238">
                  <c:v>4.12</c:v>
                </c:pt>
                <c:pt idx="6239">
                  <c:v>4.1399999999999997</c:v>
                </c:pt>
                <c:pt idx="6240">
                  <c:v>4.2300000000000004</c:v>
                </c:pt>
                <c:pt idx="6241">
                  <c:v>4.2300000000000004</c:v>
                </c:pt>
                <c:pt idx="6242">
                  <c:v>4.2</c:v>
                </c:pt>
                <c:pt idx="6243">
                  <c:v>4.04</c:v>
                </c:pt>
                <c:pt idx="6244">
                  <c:v>3.92</c:v>
                </c:pt>
                <c:pt idx="6245">
                  <c:v>3.91</c:v>
                </c:pt>
                <c:pt idx="6246">
                  <c:v>3.95</c:v>
                </c:pt>
                <c:pt idx="6247">
                  <c:v>3.93</c:v>
                </c:pt>
                <c:pt idx="6248">
                  <c:v>3.86</c:v>
                </c:pt>
                <c:pt idx="6249">
                  <c:v>3.89</c:v>
                </c:pt>
                <c:pt idx="6250">
                  <c:v>3.9</c:v>
                </c:pt>
                <c:pt idx="6252">
                  <c:v>3.89</c:v>
                </c:pt>
                <c:pt idx="6253">
                  <c:v>3.79</c:v>
                </c:pt>
                <c:pt idx="6254">
                  <c:v>3.84</c:v>
                </c:pt>
                <c:pt idx="6255">
                  <c:v>3.88</c:v>
                </c:pt>
                <c:pt idx="6257">
                  <c:v>3.95</c:v>
                </c:pt>
                <c:pt idx="6258">
                  <c:v>3.91</c:v>
                </c:pt>
                <c:pt idx="6259">
                  <c:v>3.99</c:v>
                </c:pt>
                <c:pt idx="6260">
                  <c:v>4.05</c:v>
                </c:pt>
                <c:pt idx="6261">
                  <c:v>4.01</c:v>
                </c:pt>
                <c:pt idx="6262">
                  <c:v>4.0199999999999996</c:v>
                </c:pt>
                <c:pt idx="6263">
                  <c:v>4.04</c:v>
                </c:pt>
                <c:pt idx="6264">
                  <c:v>3.98</c:v>
                </c:pt>
                <c:pt idx="6265">
                  <c:v>3.96</c:v>
                </c:pt>
                <c:pt idx="6267">
                  <c:v>4.07</c:v>
                </c:pt>
                <c:pt idx="6268">
                  <c:v>4.0999999999999996</c:v>
                </c:pt>
                <c:pt idx="6269">
                  <c:v>4.1399999999999997</c:v>
                </c:pt>
                <c:pt idx="6270">
                  <c:v>4.1500000000000004</c:v>
                </c:pt>
                <c:pt idx="6271">
                  <c:v>4.1100000000000003</c:v>
                </c:pt>
                <c:pt idx="6272">
                  <c:v>4.1399999999999997</c:v>
                </c:pt>
                <c:pt idx="6273">
                  <c:v>4.18</c:v>
                </c:pt>
                <c:pt idx="6274">
                  <c:v>4.1399999999999997</c:v>
                </c:pt>
                <c:pt idx="6275">
                  <c:v>4.1500000000000004</c:v>
                </c:pt>
                <c:pt idx="6276">
                  <c:v>4.08</c:v>
                </c:pt>
                <c:pt idx="6277">
                  <c:v>4.0599999999999996</c:v>
                </c:pt>
                <c:pt idx="6278">
                  <c:v>3.99</c:v>
                </c:pt>
                <c:pt idx="6279">
                  <c:v>3.87</c:v>
                </c:pt>
                <c:pt idx="6280">
                  <c:v>4.03</c:v>
                </c:pt>
                <c:pt idx="6281">
                  <c:v>4.17</c:v>
                </c:pt>
                <c:pt idx="6282">
                  <c:v>4.09</c:v>
                </c:pt>
                <c:pt idx="6283">
                  <c:v>4.09</c:v>
                </c:pt>
                <c:pt idx="6284">
                  <c:v>4.1500000000000004</c:v>
                </c:pt>
                <c:pt idx="6285">
                  <c:v>4.17</c:v>
                </c:pt>
                <c:pt idx="6286">
                  <c:v>4.17</c:v>
                </c:pt>
                <c:pt idx="6287">
                  <c:v>4.3099999999999996</c:v>
                </c:pt>
                <c:pt idx="6288">
                  <c:v>4.2699999999999996</c:v>
                </c:pt>
                <c:pt idx="6289">
                  <c:v>4.24</c:v>
                </c:pt>
                <c:pt idx="6290">
                  <c:v>4.3</c:v>
                </c:pt>
                <c:pt idx="6292">
                  <c:v>4.2699999999999996</c:v>
                </c:pt>
                <c:pt idx="6293">
                  <c:v>4.32</c:v>
                </c:pt>
                <c:pt idx="6294">
                  <c:v>4.33</c:v>
                </c:pt>
                <c:pt idx="6295">
                  <c:v>4.26</c:v>
                </c:pt>
                <c:pt idx="6296">
                  <c:v>4.28</c:v>
                </c:pt>
                <c:pt idx="6297">
                  <c:v>4.3099999999999996</c:v>
                </c:pt>
                <c:pt idx="6298">
                  <c:v>4.2699999999999996</c:v>
                </c:pt>
                <c:pt idx="6299">
                  <c:v>4.25</c:v>
                </c:pt>
                <c:pt idx="6300">
                  <c:v>4.1900000000000004</c:v>
                </c:pt>
                <c:pt idx="6301">
                  <c:v>4.22</c:v>
                </c:pt>
                <c:pt idx="6302">
                  <c:v>4.13</c:v>
                </c:pt>
                <c:pt idx="6303">
                  <c:v>4.1100000000000003</c:v>
                </c:pt>
                <c:pt idx="6304">
                  <c:v>4.09</c:v>
                </c:pt>
                <c:pt idx="6305">
                  <c:v>4.09</c:v>
                </c:pt>
                <c:pt idx="6306">
                  <c:v>4.0999999999999996</c:v>
                </c:pt>
                <c:pt idx="6307">
                  <c:v>4.16</c:v>
                </c:pt>
                <c:pt idx="6308">
                  <c:v>4.1900000000000004</c:v>
                </c:pt>
                <c:pt idx="6309">
                  <c:v>4.29</c:v>
                </c:pt>
                <c:pt idx="6310">
                  <c:v>4.3099999999999996</c:v>
                </c:pt>
                <c:pt idx="6311">
                  <c:v>4.34</c:v>
                </c:pt>
                <c:pt idx="6312">
                  <c:v>4.3</c:v>
                </c:pt>
                <c:pt idx="6313">
                  <c:v>4.2699999999999996</c:v>
                </c:pt>
                <c:pt idx="6314">
                  <c:v>4.2699999999999996</c:v>
                </c:pt>
                <c:pt idx="6315">
                  <c:v>4.22</c:v>
                </c:pt>
                <c:pt idx="6316">
                  <c:v>4.25</c:v>
                </c:pt>
                <c:pt idx="6317">
                  <c:v>4.24</c:v>
                </c:pt>
                <c:pt idx="6318">
                  <c:v>4.2</c:v>
                </c:pt>
                <c:pt idx="6319">
                  <c:v>4.2</c:v>
                </c:pt>
                <c:pt idx="6321">
                  <c:v>4.33</c:v>
                </c:pt>
                <c:pt idx="6322">
                  <c:v>4.3600000000000003</c:v>
                </c:pt>
                <c:pt idx="6323">
                  <c:v>4.3600000000000003</c:v>
                </c:pt>
                <c:pt idx="6324">
                  <c:v>4.3099999999999996</c:v>
                </c:pt>
                <c:pt idx="6325">
                  <c:v>4.3899999999999997</c:v>
                </c:pt>
                <c:pt idx="6326">
                  <c:v>4.42</c:v>
                </c:pt>
              </c:numCache>
            </c:numRef>
          </c:val>
          <c:extLst>
            <c:ext xmlns:c16="http://schemas.microsoft.com/office/drawing/2014/chart" uri="{C3380CC4-5D6E-409C-BE32-E72D297353CC}">
              <c16:uniqueId val="{00000000-569C-1847-9D2B-4A4913DD8D0F}"/>
            </c:ext>
          </c:extLst>
        </c:ser>
        <c:ser>
          <c:idx val="1"/>
          <c:order val="1"/>
          <c:tx>
            <c:strRef>
              <c:f>Sheet1!$C$1</c:f>
              <c:strCache>
                <c:ptCount val="1"/>
                <c:pt idx="0">
                  <c:v>Series 2</c:v>
                </c:pt>
              </c:strCache>
            </c:strRef>
          </c:tx>
          <c:spPr>
            <a:solidFill>
              <a:schemeClr val="accent2"/>
            </a:solidFill>
            <a:ln>
              <a:noFill/>
            </a:ln>
            <a:effectLst/>
          </c:spPr>
          <c:invertIfNegative val="0"/>
          <c:cat>
            <c:numRef>
              <c:f>Sheet1!$A$2:$A$6328</c:f>
              <c:numCache>
                <c:formatCode>yyyy\-mm\-dd</c:formatCode>
                <c:ptCount val="6327"/>
                <c:pt idx="0">
                  <c:v>36528</c:v>
                </c:pt>
                <c:pt idx="1">
                  <c:v>36529</c:v>
                </c:pt>
                <c:pt idx="2">
                  <c:v>36530</c:v>
                </c:pt>
                <c:pt idx="3">
                  <c:v>36531</c:v>
                </c:pt>
                <c:pt idx="4">
                  <c:v>36532</c:v>
                </c:pt>
                <c:pt idx="5">
                  <c:v>36535</c:v>
                </c:pt>
                <c:pt idx="6">
                  <c:v>36536</c:v>
                </c:pt>
                <c:pt idx="7">
                  <c:v>36537</c:v>
                </c:pt>
                <c:pt idx="8">
                  <c:v>36538</c:v>
                </c:pt>
                <c:pt idx="9">
                  <c:v>36539</c:v>
                </c:pt>
                <c:pt idx="10">
                  <c:v>36542</c:v>
                </c:pt>
                <c:pt idx="11">
                  <c:v>36543</c:v>
                </c:pt>
                <c:pt idx="12">
                  <c:v>36544</c:v>
                </c:pt>
                <c:pt idx="13">
                  <c:v>36545</c:v>
                </c:pt>
                <c:pt idx="14">
                  <c:v>36546</c:v>
                </c:pt>
                <c:pt idx="15">
                  <c:v>36549</c:v>
                </c:pt>
                <c:pt idx="16">
                  <c:v>36550</c:v>
                </c:pt>
                <c:pt idx="17">
                  <c:v>36551</c:v>
                </c:pt>
                <c:pt idx="18">
                  <c:v>36552</c:v>
                </c:pt>
                <c:pt idx="19">
                  <c:v>36553</c:v>
                </c:pt>
                <c:pt idx="20">
                  <c:v>36556</c:v>
                </c:pt>
                <c:pt idx="21">
                  <c:v>36557</c:v>
                </c:pt>
                <c:pt idx="22">
                  <c:v>36558</c:v>
                </c:pt>
                <c:pt idx="23">
                  <c:v>36559</c:v>
                </c:pt>
                <c:pt idx="24">
                  <c:v>36560</c:v>
                </c:pt>
                <c:pt idx="25">
                  <c:v>36563</c:v>
                </c:pt>
                <c:pt idx="26">
                  <c:v>36564</c:v>
                </c:pt>
                <c:pt idx="27">
                  <c:v>36565</c:v>
                </c:pt>
                <c:pt idx="28">
                  <c:v>36566</c:v>
                </c:pt>
                <c:pt idx="29">
                  <c:v>36567</c:v>
                </c:pt>
                <c:pt idx="30">
                  <c:v>36570</c:v>
                </c:pt>
                <c:pt idx="31">
                  <c:v>36571</c:v>
                </c:pt>
                <c:pt idx="32">
                  <c:v>36572</c:v>
                </c:pt>
                <c:pt idx="33">
                  <c:v>36573</c:v>
                </c:pt>
                <c:pt idx="34">
                  <c:v>36574</c:v>
                </c:pt>
                <c:pt idx="35">
                  <c:v>36577</c:v>
                </c:pt>
                <c:pt idx="36">
                  <c:v>36578</c:v>
                </c:pt>
                <c:pt idx="37">
                  <c:v>36579</c:v>
                </c:pt>
                <c:pt idx="38">
                  <c:v>36580</c:v>
                </c:pt>
                <c:pt idx="39">
                  <c:v>36581</c:v>
                </c:pt>
                <c:pt idx="40">
                  <c:v>36584</c:v>
                </c:pt>
                <c:pt idx="41">
                  <c:v>36585</c:v>
                </c:pt>
                <c:pt idx="42">
                  <c:v>36586</c:v>
                </c:pt>
                <c:pt idx="43">
                  <c:v>36587</c:v>
                </c:pt>
                <c:pt idx="44">
                  <c:v>36588</c:v>
                </c:pt>
                <c:pt idx="45">
                  <c:v>36591</c:v>
                </c:pt>
                <c:pt idx="46">
                  <c:v>36592</c:v>
                </c:pt>
                <c:pt idx="47">
                  <c:v>36593</c:v>
                </c:pt>
                <c:pt idx="48">
                  <c:v>36594</c:v>
                </c:pt>
                <c:pt idx="49">
                  <c:v>36595</c:v>
                </c:pt>
                <c:pt idx="50">
                  <c:v>36598</c:v>
                </c:pt>
                <c:pt idx="51">
                  <c:v>36599</c:v>
                </c:pt>
                <c:pt idx="52">
                  <c:v>36600</c:v>
                </c:pt>
                <c:pt idx="53">
                  <c:v>36601</c:v>
                </c:pt>
                <c:pt idx="54">
                  <c:v>36602</c:v>
                </c:pt>
                <c:pt idx="55">
                  <c:v>36605</c:v>
                </c:pt>
                <c:pt idx="56">
                  <c:v>36606</c:v>
                </c:pt>
                <c:pt idx="57">
                  <c:v>36607</c:v>
                </c:pt>
                <c:pt idx="58">
                  <c:v>36608</c:v>
                </c:pt>
                <c:pt idx="59">
                  <c:v>36609</c:v>
                </c:pt>
                <c:pt idx="60">
                  <c:v>36612</c:v>
                </c:pt>
                <c:pt idx="61">
                  <c:v>36613</c:v>
                </c:pt>
                <c:pt idx="62">
                  <c:v>36614</c:v>
                </c:pt>
                <c:pt idx="63">
                  <c:v>36615</c:v>
                </c:pt>
                <c:pt idx="64">
                  <c:v>36616</c:v>
                </c:pt>
                <c:pt idx="65">
                  <c:v>36619</c:v>
                </c:pt>
                <c:pt idx="66">
                  <c:v>36620</c:v>
                </c:pt>
                <c:pt idx="67">
                  <c:v>36621</c:v>
                </c:pt>
                <c:pt idx="68">
                  <c:v>36622</c:v>
                </c:pt>
                <c:pt idx="69">
                  <c:v>36623</c:v>
                </c:pt>
                <c:pt idx="70">
                  <c:v>36626</c:v>
                </c:pt>
                <c:pt idx="71">
                  <c:v>36627</c:v>
                </c:pt>
                <c:pt idx="72">
                  <c:v>36628</c:v>
                </c:pt>
                <c:pt idx="73">
                  <c:v>36629</c:v>
                </c:pt>
                <c:pt idx="74">
                  <c:v>36630</c:v>
                </c:pt>
                <c:pt idx="75">
                  <c:v>36633</c:v>
                </c:pt>
                <c:pt idx="76">
                  <c:v>36634</c:v>
                </c:pt>
                <c:pt idx="77">
                  <c:v>36635</c:v>
                </c:pt>
                <c:pt idx="78">
                  <c:v>36636</c:v>
                </c:pt>
                <c:pt idx="79">
                  <c:v>36637</c:v>
                </c:pt>
                <c:pt idx="80">
                  <c:v>36640</c:v>
                </c:pt>
                <c:pt idx="81">
                  <c:v>36641</c:v>
                </c:pt>
                <c:pt idx="82">
                  <c:v>36642</c:v>
                </c:pt>
                <c:pt idx="83">
                  <c:v>36643</c:v>
                </c:pt>
                <c:pt idx="84">
                  <c:v>36644</c:v>
                </c:pt>
                <c:pt idx="85">
                  <c:v>36647</c:v>
                </c:pt>
                <c:pt idx="86">
                  <c:v>36648</c:v>
                </c:pt>
                <c:pt idx="87">
                  <c:v>36649</c:v>
                </c:pt>
                <c:pt idx="88">
                  <c:v>36650</c:v>
                </c:pt>
                <c:pt idx="89">
                  <c:v>36651</c:v>
                </c:pt>
                <c:pt idx="90">
                  <c:v>36654</c:v>
                </c:pt>
                <c:pt idx="91">
                  <c:v>36655</c:v>
                </c:pt>
                <c:pt idx="92">
                  <c:v>36656</c:v>
                </c:pt>
                <c:pt idx="93">
                  <c:v>36657</c:v>
                </c:pt>
                <c:pt idx="94">
                  <c:v>36658</c:v>
                </c:pt>
                <c:pt idx="95">
                  <c:v>36661</c:v>
                </c:pt>
                <c:pt idx="96">
                  <c:v>36662</c:v>
                </c:pt>
                <c:pt idx="97">
                  <c:v>36663</c:v>
                </c:pt>
                <c:pt idx="98">
                  <c:v>36664</c:v>
                </c:pt>
                <c:pt idx="99">
                  <c:v>36665</c:v>
                </c:pt>
                <c:pt idx="100">
                  <c:v>36668</c:v>
                </c:pt>
                <c:pt idx="101">
                  <c:v>36669</c:v>
                </c:pt>
                <c:pt idx="102">
                  <c:v>36670</c:v>
                </c:pt>
                <c:pt idx="103">
                  <c:v>36671</c:v>
                </c:pt>
                <c:pt idx="104">
                  <c:v>36672</c:v>
                </c:pt>
                <c:pt idx="105">
                  <c:v>36675</c:v>
                </c:pt>
                <c:pt idx="106">
                  <c:v>36676</c:v>
                </c:pt>
                <c:pt idx="107">
                  <c:v>36677</c:v>
                </c:pt>
                <c:pt idx="108">
                  <c:v>36678</c:v>
                </c:pt>
                <c:pt idx="109">
                  <c:v>36679</c:v>
                </c:pt>
                <c:pt idx="110">
                  <c:v>36682</c:v>
                </c:pt>
                <c:pt idx="111">
                  <c:v>36683</c:v>
                </c:pt>
                <c:pt idx="112">
                  <c:v>36684</c:v>
                </c:pt>
                <c:pt idx="113">
                  <c:v>36685</c:v>
                </c:pt>
                <c:pt idx="114">
                  <c:v>36686</c:v>
                </c:pt>
                <c:pt idx="115">
                  <c:v>36689</c:v>
                </c:pt>
                <c:pt idx="116">
                  <c:v>36690</c:v>
                </c:pt>
                <c:pt idx="117">
                  <c:v>36691</c:v>
                </c:pt>
                <c:pt idx="118">
                  <c:v>36692</c:v>
                </c:pt>
                <c:pt idx="119">
                  <c:v>36693</c:v>
                </c:pt>
                <c:pt idx="120">
                  <c:v>36696</c:v>
                </c:pt>
                <c:pt idx="121">
                  <c:v>36697</c:v>
                </c:pt>
                <c:pt idx="122">
                  <c:v>36698</c:v>
                </c:pt>
                <c:pt idx="123">
                  <c:v>36699</c:v>
                </c:pt>
                <c:pt idx="124">
                  <c:v>36700</c:v>
                </c:pt>
                <c:pt idx="125">
                  <c:v>36703</c:v>
                </c:pt>
                <c:pt idx="126">
                  <c:v>36704</c:v>
                </c:pt>
                <c:pt idx="127">
                  <c:v>36705</c:v>
                </c:pt>
                <c:pt idx="128">
                  <c:v>36706</c:v>
                </c:pt>
                <c:pt idx="129">
                  <c:v>36707</c:v>
                </c:pt>
                <c:pt idx="130">
                  <c:v>36710</c:v>
                </c:pt>
                <c:pt idx="131">
                  <c:v>36711</c:v>
                </c:pt>
                <c:pt idx="132">
                  <c:v>36712</c:v>
                </c:pt>
                <c:pt idx="133">
                  <c:v>36713</c:v>
                </c:pt>
                <c:pt idx="134">
                  <c:v>36714</c:v>
                </c:pt>
                <c:pt idx="135">
                  <c:v>36717</c:v>
                </c:pt>
                <c:pt idx="136">
                  <c:v>36718</c:v>
                </c:pt>
                <c:pt idx="137">
                  <c:v>36719</c:v>
                </c:pt>
                <c:pt idx="138">
                  <c:v>36720</c:v>
                </c:pt>
                <c:pt idx="139">
                  <c:v>36721</c:v>
                </c:pt>
                <c:pt idx="140">
                  <c:v>36724</c:v>
                </c:pt>
                <c:pt idx="141">
                  <c:v>36725</c:v>
                </c:pt>
                <c:pt idx="142">
                  <c:v>36726</c:v>
                </c:pt>
                <c:pt idx="143">
                  <c:v>36727</c:v>
                </c:pt>
                <c:pt idx="144">
                  <c:v>36728</c:v>
                </c:pt>
                <c:pt idx="145">
                  <c:v>36731</c:v>
                </c:pt>
                <c:pt idx="146">
                  <c:v>36732</c:v>
                </c:pt>
                <c:pt idx="147">
                  <c:v>36733</c:v>
                </c:pt>
                <c:pt idx="148">
                  <c:v>36734</c:v>
                </c:pt>
                <c:pt idx="149">
                  <c:v>36735</c:v>
                </c:pt>
                <c:pt idx="150">
                  <c:v>36738</c:v>
                </c:pt>
                <c:pt idx="151">
                  <c:v>36739</c:v>
                </c:pt>
                <c:pt idx="152">
                  <c:v>36740</c:v>
                </c:pt>
                <c:pt idx="153">
                  <c:v>36741</c:v>
                </c:pt>
                <c:pt idx="154">
                  <c:v>36742</c:v>
                </c:pt>
                <c:pt idx="155">
                  <c:v>36745</c:v>
                </c:pt>
                <c:pt idx="156">
                  <c:v>36746</c:v>
                </c:pt>
                <c:pt idx="157">
                  <c:v>36747</c:v>
                </c:pt>
                <c:pt idx="158">
                  <c:v>36748</c:v>
                </c:pt>
                <c:pt idx="159">
                  <c:v>36749</c:v>
                </c:pt>
                <c:pt idx="160">
                  <c:v>36752</c:v>
                </c:pt>
                <c:pt idx="161">
                  <c:v>36753</c:v>
                </c:pt>
                <c:pt idx="162">
                  <c:v>36754</c:v>
                </c:pt>
                <c:pt idx="163">
                  <c:v>36755</c:v>
                </c:pt>
                <c:pt idx="164">
                  <c:v>36756</c:v>
                </c:pt>
                <c:pt idx="165">
                  <c:v>36759</c:v>
                </c:pt>
                <c:pt idx="166">
                  <c:v>36760</c:v>
                </c:pt>
                <c:pt idx="167">
                  <c:v>36761</c:v>
                </c:pt>
                <c:pt idx="168">
                  <c:v>36762</c:v>
                </c:pt>
                <c:pt idx="169">
                  <c:v>36763</c:v>
                </c:pt>
                <c:pt idx="170">
                  <c:v>36766</c:v>
                </c:pt>
                <c:pt idx="171">
                  <c:v>36767</c:v>
                </c:pt>
                <c:pt idx="172">
                  <c:v>36768</c:v>
                </c:pt>
                <c:pt idx="173">
                  <c:v>36769</c:v>
                </c:pt>
                <c:pt idx="174">
                  <c:v>36770</c:v>
                </c:pt>
                <c:pt idx="175">
                  <c:v>36773</c:v>
                </c:pt>
                <c:pt idx="176">
                  <c:v>36774</c:v>
                </c:pt>
                <c:pt idx="177">
                  <c:v>36775</c:v>
                </c:pt>
                <c:pt idx="178">
                  <c:v>36776</c:v>
                </c:pt>
                <c:pt idx="179">
                  <c:v>36777</c:v>
                </c:pt>
                <c:pt idx="180">
                  <c:v>36780</c:v>
                </c:pt>
                <c:pt idx="181">
                  <c:v>36781</c:v>
                </c:pt>
                <c:pt idx="182">
                  <c:v>36782</c:v>
                </c:pt>
                <c:pt idx="183">
                  <c:v>36783</c:v>
                </c:pt>
                <c:pt idx="184">
                  <c:v>36784</c:v>
                </c:pt>
                <c:pt idx="185">
                  <c:v>36787</c:v>
                </c:pt>
                <c:pt idx="186">
                  <c:v>36788</c:v>
                </c:pt>
                <c:pt idx="187">
                  <c:v>36789</c:v>
                </c:pt>
                <c:pt idx="188">
                  <c:v>36790</c:v>
                </c:pt>
                <c:pt idx="189">
                  <c:v>36791</c:v>
                </c:pt>
                <c:pt idx="190">
                  <c:v>36794</c:v>
                </c:pt>
                <c:pt idx="191">
                  <c:v>36795</c:v>
                </c:pt>
                <c:pt idx="192">
                  <c:v>36796</c:v>
                </c:pt>
                <c:pt idx="193">
                  <c:v>36797</c:v>
                </c:pt>
                <c:pt idx="194">
                  <c:v>36798</c:v>
                </c:pt>
                <c:pt idx="195">
                  <c:v>36801</c:v>
                </c:pt>
                <c:pt idx="196">
                  <c:v>36802</c:v>
                </c:pt>
                <c:pt idx="197">
                  <c:v>36803</c:v>
                </c:pt>
                <c:pt idx="198">
                  <c:v>36804</c:v>
                </c:pt>
                <c:pt idx="199">
                  <c:v>36805</c:v>
                </c:pt>
                <c:pt idx="200">
                  <c:v>36808</c:v>
                </c:pt>
                <c:pt idx="201">
                  <c:v>36809</c:v>
                </c:pt>
                <c:pt idx="202">
                  <c:v>36810</c:v>
                </c:pt>
                <c:pt idx="203">
                  <c:v>36811</c:v>
                </c:pt>
                <c:pt idx="204">
                  <c:v>36812</c:v>
                </c:pt>
                <c:pt idx="205">
                  <c:v>36815</c:v>
                </c:pt>
                <c:pt idx="206">
                  <c:v>36816</c:v>
                </c:pt>
                <c:pt idx="207">
                  <c:v>36817</c:v>
                </c:pt>
                <c:pt idx="208">
                  <c:v>36818</c:v>
                </c:pt>
                <c:pt idx="209">
                  <c:v>36819</c:v>
                </c:pt>
                <c:pt idx="210">
                  <c:v>36822</c:v>
                </c:pt>
                <c:pt idx="211">
                  <c:v>36823</c:v>
                </c:pt>
                <c:pt idx="212">
                  <c:v>36824</c:v>
                </c:pt>
                <c:pt idx="213">
                  <c:v>36825</c:v>
                </c:pt>
                <c:pt idx="214">
                  <c:v>36826</c:v>
                </c:pt>
                <c:pt idx="215">
                  <c:v>36829</c:v>
                </c:pt>
                <c:pt idx="216">
                  <c:v>36830</c:v>
                </c:pt>
                <c:pt idx="217">
                  <c:v>36831</c:v>
                </c:pt>
                <c:pt idx="218">
                  <c:v>36832</c:v>
                </c:pt>
                <c:pt idx="219">
                  <c:v>36833</c:v>
                </c:pt>
                <c:pt idx="220">
                  <c:v>36836</c:v>
                </c:pt>
                <c:pt idx="221">
                  <c:v>36837</c:v>
                </c:pt>
                <c:pt idx="222">
                  <c:v>36838</c:v>
                </c:pt>
                <c:pt idx="223">
                  <c:v>36839</c:v>
                </c:pt>
                <c:pt idx="224">
                  <c:v>36840</c:v>
                </c:pt>
                <c:pt idx="225">
                  <c:v>36843</c:v>
                </c:pt>
                <c:pt idx="226">
                  <c:v>36844</c:v>
                </c:pt>
                <c:pt idx="227">
                  <c:v>36845</c:v>
                </c:pt>
                <c:pt idx="228">
                  <c:v>36846</c:v>
                </c:pt>
                <c:pt idx="229">
                  <c:v>36847</c:v>
                </c:pt>
                <c:pt idx="230">
                  <c:v>36850</c:v>
                </c:pt>
                <c:pt idx="231">
                  <c:v>36851</c:v>
                </c:pt>
                <c:pt idx="232">
                  <c:v>36852</c:v>
                </c:pt>
                <c:pt idx="233">
                  <c:v>36853</c:v>
                </c:pt>
                <c:pt idx="234">
                  <c:v>36854</c:v>
                </c:pt>
                <c:pt idx="235">
                  <c:v>36857</c:v>
                </c:pt>
                <c:pt idx="236">
                  <c:v>36858</c:v>
                </c:pt>
                <c:pt idx="237">
                  <c:v>36859</c:v>
                </c:pt>
                <c:pt idx="238">
                  <c:v>36860</c:v>
                </c:pt>
                <c:pt idx="239">
                  <c:v>36861</c:v>
                </c:pt>
                <c:pt idx="240">
                  <c:v>36864</c:v>
                </c:pt>
                <c:pt idx="241">
                  <c:v>36865</c:v>
                </c:pt>
                <c:pt idx="242">
                  <c:v>36866</c:v>
                </c:pt>
                <c:pt idx="243">
                  <c:v>36867</c:v>
                </c:pt>
                <c:pt idx="244">
                  <c:v>36868</c:v>
                </c:pt>
                <c:pt idx="245">
                  <c:v>36871</c:v>
                </c:pt>
                <c:pt idx="246">
                  <c:v>36872</c:v>
                </c:pt>
                <c:pt idx="247">
                  <c:v>36873</c:v>
                </c:pt>
                <c:pt idx="248">
                  <c:v>36874</c:v>
                </c:pt>
                <c:pt idx="249">
                  <c:v>36875</c:v>
                </c:pt>
                <c:pt idx="250">
                  <c:v>36878</c:v>
                </c:pt>
                <c:pt idx="251">
                  <c:v>36879</c:v>
                </c:pt>
                <c:pt idx="252">
                  <c:v>36880</c:v>
                </c:pt>
                <c:pt idx="253">
                  <c:v>36881</c:v>
                </c:pt>
                <c:pt idx="254">
                  <c:v>36882</c:v>
                </c:pt>
                <c:pt idx="255">
                  <c:v>36885</c:v>
                </c:pt>
                <c:pt idx="256">
                  <c:v>36886</c:v>
                </c:pt>
                <c:pt idx="257">
                  <c:v>36887</c:v>
                </c:pt>
                <c:pt idx="258">
                  <c:v>36888</c:v>
                </c:pt>
                <c:pt idx="259">
                  <c:v>36889</c:v>
                </c:pt>
                <c:pt idx="260">
                  <c:v>36892</c:v>
                </c:pt>
                <c:pt idx="261">
                  <c:v>36893</c:v>
                </c:pt>
                <c:pt idx="262">
                  <c:v>36894</c:v>
                </c:pt>
                <c:pt idx="263">
                  <c:v>36895</c:v>
                </c:pt>
                <c:pt idx="264">
                  <c:v>36896</c:v>
                </c:pt>
                <c:pt idx="265">
                  <c:v>36899</c:v>
                </c:pt>
                <c:pt idx="266">
                  <c:v>36900</c:v>
                </c:pt>
                <c:pt idx="267">
                  <c:v>36901</c:v>
                </c:pt>
                <c:pt idx="268">
                  <c:v>36902</c:v>
                </c:pt>
                <c:pt idx="269">
                  <c:v>36903</c:v>
                </c:pt>
                <c:pt idx="270">
                  <c:v>36906</c:v>
                </c:pt>
                <c:pt idx="271">
                  <c:v>36907</c:v>
                </c:pt>
                <c:pt idx="272">
                  <c:v>36908</c:v>
                </c:pt>
                <c:pt idx="273">
                  <c:v>36909</c:v>
                </c:pt>
                <c:pt idx="274">
                  <c:v>36910</c:v>
                </c:pt>
                <c:pt idx="275">
                  <c:v>36913</c:v>
                </c:pt>
                <c:pt idx="276">
                  <c:v>36914</c:v>
                </c:pt>
                <c:pt idx="277">
                  <c:v>36915</c:v>
                </c:pt>
                <c:pt idx="278">
                  <c:v>36916</c:v>
                </c:pt>
                <c:pt idx="279">
                  <c:v>36917</c:v>
                </c:pt>
                <c:pt idx="280">
                  <c:v>36920</c:v>
                </c:pt>
                <c:pt idx="281">
                  <c:v>36921</c:v>
                </c:pt>
                <c:pt idx="282">
                  <c:v>36922</c:v>
                </c:pt>
                <c:pt idx="283">
                  <c:v>36923</c:v>
                </c:pt>
                <c:pt idx="284">
                  <c:v>36924</c:v>
                </c:pt>
                <c:pt idx="285">
                  <c:v>36927</c:v>
                </c:pt>
                <c:pt idx="286">
                  <c:v>36928</c:v>
                </c:pt>
                <c:pt idx="287">
                  <c:v>36929</c:v>
                </c:pt>
                <c:pt idx="288">
                  <c:v>36930</c:v>
                </c:pt>
                <c:pt idx="289">
                  <c:v>36931</c:v>
                </c:pt>
                <c:pt idx="290">
                  <c:v>36934</c:v>
                </c:pt>
                <c:pt idx="291">
                  <c:v>36935</c:v>
                </c:pt>
                <c:pt idx="292">
                  <c:v>36936</c:v>
                </c:pt>
                <c:pt idx="293">
                  <c:v>36937</c:v>
                </c:pt>
                <c:pt idx="294">
                  <c:v>36938</c:v>
                </c:pt>
                <c:pt idx="295">
                  <c:v>36941</c:v>
                </c:pt>
                <c:pt idx="296">
                  <c:v>36942</c:v>
                </c:pt>
                <c:pt idx="297">
                  <c:v>36943</c:v>
                </c:pt>
                <c:pt idx="298">
                  <c:v>36944</c:v>
                </c:pt>
                <c:pt idx="299">
                  <c:v>36945</c:v>
                </c:pt>
                <c:pt idx="300">
                  <c:v>36948</c:v>
                </c:pt>
                <c:pt idx="301">
                  <c:v>36949</c:v>
                </c:pt>
                <c:pt idx="302">
                  <c:v>36950</c:v>
                </c:pt>
                <c:pt idx="303">
                  <c:v>36951</c:v>
                </c:pt>
                <c:pt idx="304">
                  <c:v>36952</c:v>
                </c:pt>
                <c:pt idx="305">
                  <c:v>36955</c:v>
                </c:pt>
                <c:pt idx="306">
                  <c:v>36956</c:v>
                </c:pt>
                <c:pt idx="307">
                  <c:v>36957</c:v>
                </c:pt>
                <c:pt idx="308">
                  <c:v>36958</c:v>
                </c:pt>
                <c:pt idx="309">
                  <c:v>36959</c:v>
                </c:pt>
                <c:pt idx="310">
                  <c:v>36962</c:v>
                </c:pt>
                <c:pt idx="311">
                  <c:v>36963</c:v>
                </c:pt>
                <c:pt idx="312">
                  <c:v>36964</c:v>
                </c:pt>
                <c:pt idx="313">
                  <c:v>36965</c:v>
                </c:pt>
                <c:pt idx="314">
                  <c:v>36966</c:v>
                </c:pt>
                <c:pt idx="315">
                  <c:v>36969</c:v>
                </c:pt>
                <c:pt idx="316">
                  <c:v>36970</c:v>
                </c:pt>
                <c:pt idx="317">
                  <c:v>36971</c:v>
                </c:pt>
                <c:pt idx="318">
                  <c:v>36972</c:v>
                </c:pt>
                <c:pt idx="319">
                  <c:v>36973</c:v>
                </c:pt>
                <c:pt idx="320">
                  <c:v>36976</c:v>
                </c:pt>
                <c:pt idx="321">
                  <c:v>36977</c:v>
                </c:pt>
                <c:pt idx="322">
                  <c:v>36978</c:v>
                </c:pt>
                <c:pt idx="323">
                  <c:v>36979</c:v>
                </c:pt>
                <c:pt idx="324">
                  <c:v>36980</c:v>
                </c:pt>
                <c:pt idx="325">
                  <c:v>36983</c:v>
                </c:pt>
                <c:pt idx="326">
                  <c:v>36984</c:v>
                </c:pt>
                <c:pt idx="327">
                  <c:v>36985</c:v>
                </c:pt>
                <c:pt idx="328">
                  <c:v>36986</c:v>
                </c:pt>
                <c:pt idx="329">
                  <c:v>36987</c:v>
                </c:pt>
                <c:pt idx="330">
                  <c:v>36990</c:v>
                </c:pt>
                <c:pt idx="331">
                  <c:v>36991</c:v>
                </c:pt>
                <c:pt idx="332">
                  <c:v>36992</c:v>
                </c:pt>
                <c:pt idx="333">
                  <c:v>36993</c:v>
                </c:pt>
                <c:pt idx="334">
                  <c:v>36994</c:v>
                </c:pt>
                <c:pt idx="335">
                  <c:v>36997</c:v>
                </c:pt>
                <c:pt idx="336">
                  <c:v>36998</c:v>
                </c:pt>
                <c:pt idx="337">
                  <c:v>36999</c:v>
                </c:pt>
                <c:pt idx="338">
                  <c:v>37000</c:v>
                </c:pt>
                <c:pt idx="339">
                  <c:v>37001</c:v>
                </c:pt>
                <c:pt idx="340">
                  <c:v>37004</c:v>
                </c:pt>
                <c:pt idx="341">
                  <c:v>37005</c:v>
                </c:pt>
                <c:pt idx="342">
                  <c:v>37006</c:v>
                </c:pt>
                <c:pt idx="343">
                  <c:v>37007</c:v>
                </c:pt>
                <c:pt idx="344">
                  <c:v>37008</c:v>
                </c:pt>
                <c:pt idx="345">
                  <c:v>37011</c:v>
                </c:pt>
                <c:pt idx="346">
                  <c:v>37012</c:v>
                </c:pt>
                <c:pt idx="347">
                  <c:v>37013</c:v>
                </c:pt>
                <c:pt idx="348">
                  <c:v>37014</c:v>
                </c:pt>
                <c:pt idx="349">
                  <c:v>37015</c:v>
                </c:pt>
                <c:pt idx="350">
                  <c:v>37018</c:v>
                </c:pt>
                <c:pt idx="351">
                  <c:v>37019</c:v>
                </c:pt>
                <c:pt idx="352">
                  <c:v>37020</c:v>
                </c:pt>
                <c:pt idx="353">
                  <c:v>37021</c:v>
                </c:pt>
                <c:pt idx="354">
                  <c:v>37022</c:v>
                </c:pt>
                <c:pt idx="355">
                  <c:v>37025</c:v>
                </c:pt>
                <c:pt idx="356">
                  <c:v>37026</c:v>
                </c:pt>
                <c:pt idx="357">
                  <c:v>37027</c:v>
                </c:pt>
                <c:pt idx="358">
                  <c:v>37028</c:v>
                </c:pt>
                <c:pt idx="359">
                  <c:v>37029</c:v>
                </c:pt>
                <c:pt idx="360">
                  <c:v>37032</c:v>
                </c:pt>
                <c:pt idx="361">
                  <c:v>37033</c:v>
                </c:pt>
                <c:pt idx="362">
                  <c:v>37034</c:v>
                </c:pt>
                <c:pt idx="363">
                  <c:v>37035</c:v>
                </c:pt>
                <c:pt idx="364">
                  <c:v>37036</c:v>
                </c:pt>
                <c:pt idx="365">
                  <c:v>37039</c:v>
                </c:pt>
                <c:pt idx="366">
                  <c:v>37040</c:v>
                </c:pt>
                <c:pt idx="367">
                  <c:v>37041</c:v>
                </c:pt>
                <c:pt idx="368">
                  <c:v>37042</c:v>
                </c:pt>
                <c:pt idx="369">
                  <c:v>37043</c:v>
                </c:pt>
                <c:pt idx="370">
                  <c:v>37046</c:v>
                </c:pt>
                <c:pt idx="371">
                  <c:v>37047</c:v>
                </c:pt>
                <c:pt idx="372">
                  <c:v>37048</c:v>
                </c:pt>
                <c:pt idx="373">
                  <c:v>37049</c:v>
                </c:pt>
                <c:pt idx="374">
                  <c:v>37050</c:v>
                </c:pt>
                <c:pt idx="375">
                  <c:v>37053</c:v>
                </c:pt>
                <c:pt idx="376">
                  <c:v>37054</c:v>
                </c:pt>
                <c:pt idx="377">
                  <c:v>37055</c:v>
                </c:pt>
                <c:pt idx="378">
                  <c:v>37056</c:v>
                </c:pt>
                <c:pt idx="379">
                  <c:v>37057</c:v>
                </c:pt>
                <c:pt idx="380">
                  <c:v>37060</c:v>
                </c:pt>
                <c:pt idx="381">
                  <c:v>37061</c:v>
                </c:pt>
                <c:pt idx="382">
                  <c:v>37062</c:v>
                </c:pt>
                <c:pt idx="383">
                  <c:v>37063</c:v>
                </c:pt>
                <c:pt idx="384">
                  <c:v>37064</c:v>
                </c:pt>
                <c:pt idx="385">
                  <c:v>37067</c:v>
                </c:pt>
                <c:pt idx="386">
                  <c:v>37068</c:v>
                </c:pt>
                <c:pt idx="387">
                  <c:v>37069</c:v>
                </c:pt>
                <c:pt idx="388">
                  <c:v>37070</c:v>
                </c:pt>
                <c:pt idx="389">
                  <c:v>37071</c:v>
                </c:pt>
                <c:pt idx="390">
                  <c:v>37074</c:v>
                </c:pt>
                <c:pt idx="391">
                  <c:v>37075</c:v>
                </c:pt>
                <c:pt idx="392">
                  <c:v>37076</c:v>
                </c:pt>
                <c:pt idx="393">
                  <c:v>37077</c:v>
                </c:pt>
                <c:pt idx="394">
                  <c:v>37078</c:v>
                </c:pt>
                <c:pt idx="395">
                  <c:v>37081</c:v>
                </c:pt>
                <c:pt idx="396">
                  <c:v>37082</c:v>
                </c:pt>
                <c:pt idx="397">
                  <c:v>37083</c:v>
                </c:pt>
                <c:pt idx="398">
                  <c:v>37084</c:v>
                </c:pt>
                <c:pt idx="399">
                  <c:v>37085</c:v>
                </c:pt>
                <c:pt idx="400">
                  <c:v>37088</c:v>
                </c:pt>
                <c:pt idx="401">
                  <c:v>37089</c:v>
                </c:pt>
                <c:pt idx="402">
                  <c:v>37090</c:v>
                </c:pt>
                <c:pt idx="403">
                  <c:v>37091</c:v>
                </c:pt>
                <c:pt idx="404">
                  <c:v>37092</c:v>
                </c:pt>
                <c:pt idx="405">
                  <c:v>37095</c:v>
                </c:pt>
                <c:pt idx="406">
                  <c:v>37096</c:v>
                </c:pt>
                <c:pt idx="407">
                  <c:v>37097</c:v>
                </c:pt>
                <c:pt idx="408">
                  <c:v>37098</c:v>
                </c:pt>
                <c:pt idx="409">
                  <c:v>37099</c:v>
                </c:pt>
                <c:pt idx="410">
                  <c:v>37102</c:v>
                </c:pt>
                <c:pt idx="411">
                  <c:v>37103</c:v>
                </c:pt>
                <c:pt idx="412">
                  <c:v>37104</c:v>
                </c:pt>
                <c:pt idx="413">
                  <c:v>37105</c:v>
                </c:pt>
                <c:pt idx="414">
                  <c:v>37106</c:v>
                </c:pt>
                <c:pt idx="415">
                  <c:v>37109</c:v>
                </c:pt>
                <c:pt idx="416">
                  <c:v>37110</c:v>
                </c:pt>
                <c:pt idx="417">
                  <c:v>37111</c:v>
                </c:pt>
                <c:pt idx="418">
                  <c:v>37112</c:v>
                </c:pt>
                <c:pt idx="419">
                  <c:v>37113</c:v>
                </c:pt>
                <c:pt idx="420">
                  <c:v>37116</c:v>
                </c:pt>
                <c:pt idx="421">
                  <c:v>37117</c:v>
                </c:pt>
                <c:pt idx="422">
                  <c:v>37118</c:v>
                </c:pt>
                <c:pt idx="423">
                  <c:v>37119</c:v>
                </c:pt>
                <c:pt idx="424">
                  <c:v>37120</c:v>
                </c:pt>
                <c:pt idx="425">
                  <c:v>37123</c:v>
                </c:pt>
                <c:pt idx="426">
                  <c:v>37124</c:v>
                </c:pt>
                <c:pt idx="427">
                  <c:v>37125</c:v>
                </c:pt>
                <c:pt idx="428">
                  <c:v>37126</c:v>
                </c:pt>
                <c:pt idx="429">
                  <c:v>37127</c:v>
                </c:pt>
                <c:pt idx="430">
                  <c:v>37130</c:v>
                </c:pt>
                <c:pt idx="431">
                  <c:v>37131</c:v>
                </c:pt>
                <c:pt idx="432">
                  <c:v>37132</c:v>
                </c:pt>
                <c:pt idx="433">
                  <c:v>37133</c:v>
                </c:pt>
                <c:pt idx="434">
                  <c:v>37134</c:v>
                </c:pt>
                <c:pt idx="435">
                  <c:v>37137</c:v>
                </c:pt>
                <c:pt idx="436">
                  <c:v>37138</c:v>
                </c:pt>
                <c:pt idx="437">
                  <c:v>37139</c:v>
                </c:pt>
                <c:pt idx="438">
                  <c:v>37140</c:v>
                </c:pt>
                <c:pt idx="439">
                  <c:v>37141</c:v>
                </c:pt>
                <c:pt idx="440">
                  <c:v>37144</c:v>
                </c:pt>
                <c:pt idx="441">
                  <c:v>37145</c:v>
                </c:pt>
                <c:pt idx="442">
                  <c:v>37146</c:v>
                </c:pt>
                <c:pt idx="443">
                  <c:v>37147</c:v>
                </c:pt>
                <c:pt idx="444">
                  <c:v>37148</c:v>
                </c:pt>
                <c:pt idx="445">
                  <c:v>37151</c:v>
                </c:pt>
                <c:pt idx="446">
                  <c:v>37152</c:v>
                </c:pt>
                <c:pt idx="447">
                  <c:v>37153</c:v>
                </c:pt>
                <c:pt idx="448">
                  <c:v>37154</c:v>
                </c:pt>
                <c:pt idx="449">
                  <c:v>37155</c:v>
                </c:pt>
                <c:pt idx="450">
                  <c:v>37158</c:v>
                </c:pt>
                <c:pt idx="451">
                  <c:v>37159</c:v>
                </c:pt>
                <c:pt idx="452">
                  <c:v>37160</c:v>
                </c:pt>
                <c:pt idx="453">
                  <c:v>37161</c:v>
                </c:pt>
                <c:pt idx="454">
                  <c:v>37162</c:v>
                </c:pt>
                <c:pt idx="455">
                  <c:v>37165</c:v>
                </c:pt>
                <c:pt idx="456">
                  <c:v>37166</c:v>
                </c:pt>
                <c:pt idx="457">
                  <c:v>37167</c:v>
                </c:pt>
                <c:pt idx="458">
                  <c:v>37168</c:v>
                </c:pt>
                <c:pt idx="459">
                  <c:v>37169</c:v>
                </c:pt>
                <c:pt idx="460">
                  <c:v>37172</c:v>
                </c:pt>
                <c:pt idx="461">
                  <c:v>37173</c:v>
                </c:pt>
                <c:pt idx="462">
                  <c:v>37174</c:v>
                </c:pt>
                <c:pt idx="463">
                  <c:v>37175</c:v>
                </c:pt>
                <c:pt idx="464">
                  <c:v>37176</c:v>
                </c:pt>
                <c:pt idx="465">
                  <c:v>37179</c:v>
                </c:pt>
                <c:pt idx="466">
                  <c:v>37180</c:v>
                </c:pt>
                <c:pt idx="467">
                  <c:v>37181</c:v>
                </c:pt>
                <c:pt idx="468">
                  <c:v>37182</c:v>
                </c:pt>
                <c:pt idx="469">
                  <c:v>37183</c:v>
                </c:pt>
                <c:pt idx="470">
                  <c:v>37186</c:v>
                </c:pt>
                <c:pt idx="471">
                  <c:v>37187</c:v>
                </c:pt>
                <c:pt idx="472">
                  <c:v>37188</c:v>
                </c:pt>
                <c:pt idx="473">
                  <c:v>37189</c:v>
                </c:pt>
                <c:pt idx="474">
                  <c:v>37190</c:v>
                </c:pt>
                <c:pt idx="475">
                  <c:v>37193</c:v>
                </c:pt>
                <c:pt idx="476">
                  <c:v>37194</c:v>
                </c:pt>
                <c:pt idx="477">
                  <c:v>37195</c:v>
                </c:pt>
                <c:pt idx="478">
                  <c:v>37196</c:v>
                </c:pt>
                <c:pt idx="479">
                  <c:v>37197</c:v>
                </c:pt>
                <c:pt idx="480">
                  <c:v>37200</c:v>
                </c:pt>
                <c:pt idx="481">
                  <c:v>37201</c:v>
                </c:pt>
                <c:pt idx="482">
                  <c:v>37202</c:v>
                </c:pt>
                <c:pt idx="483">
                  <c:v>37203</c:v>
                </c:pt>
                <c:pt idx="484">
                  <c:v>37204</c:v>
                </c:pt>
                <c:pt idx="485">
                  <c:v>37207</c:v>
                </c:pt>
                <c:pt idx="486">
                  <c:v>37208</c:v>
                </c:pt>
                <c:pt idx="487">
                  <c:v>37209</c:v>
                </c:pt>
                <c:pt idx="488">
                  <c:v>37210</c:v>
                </c:pt>
                <c:pt idx="489">
                  <c:v>37211</c:v>
                </c:pt>
                <c:pt idx="490">
                  <c:v>37214</c:v>
                </c:pt>
                <c:pt idx="491">
                  <c:v>37215</c:v>
                </c:pt>
                <c:pt idx="492">
                  <c:v>37216</c:v>
                </c:pt>
                <c:pt idx="493">
                  <c:v>37217</c:v>
                </c:pt>
                <c:pt idx="494">
                  <c:v>37218</c:v>
                </c:pt>
                <c:pt idx="495">
                  <c:v>37221</c:v>
                </c:pt>
                <c:pt idx="496">
                  <c:v>37222</c:v>
                </c:pt>
                <c:pt idx="497">
                  <c:v>37223</c:v>
                </c:pt>
                <c:pt idx="498">
                  <c:v>37224</c:v>
                </c:pt>
                <c:pt idx="499">
                  <c:v>37225</c:v>
                </c:pt>
                <c:pt idx="500">
                  <c:v>37228</c:v>
                </c:pt>
                <c:pt idx="501">
                  <c:v>37229</c:v>
                </c:pt>
                <c:pt idx="502">
                  <c:v>37230</c:v>
                </c:pt>
                <c:pt idx="503">
                  <c:v>37231</c:v>
                </c:pt>
                <c:pt idx="504">
                  <c:v>37232</c:v>
                </c:pt>
                <c:pt idx="505">
                  <c:v>37235</c:v>
                </c:pt>
                <c:pt idx="506">
                  <c:v>37236</c:v>
                </c:pt>
                <c:pt idx="507">
                  <c:v>37237</c:v>
                </c:pt>
                <c:pt idx="508">
                  <c:v>37238</c:v>
                </c:pt>
                <c:pt idx="509">
                  <c:v>37239</c:v>
                </c:pt>
                <c:pt idx="510">
                  <c:v>37242</c:v>
                </c:pt>
                <c:pt idx="511">
                  <c:v>37243</c:v>
                </c:pt>
                <c:pt idx="512">
                  <c:v>37244</c:v>
                </c:pt>
                <c:pt idx="513">
                  <c:v>37245</c:v>
                </c:pt>
                <c:pt idx="514">
                  <c:v>37246</c:v>
                </c:pt>
                <c:pt idx="515">
                  <c:v>37249</c:v>
                </c:pt>
                <c:pt idx="516">
                  <c:v>37250</c:v>
                </c:pt>
                <c:pt idx="517">
                  <c:v>37251</c:v>
                </c:pt>
                <c:pt idx="518">
                  <c:v>37252</c:v>
                </c:pt>
                <c:pt idx="519">
                  <c:v>37253</c:v>
                </c:pt>
                <c:pt idx="520">
                  <c:v>37256</c:v>
                </c:pt>
                <c:pt idx="521">
                  <c:v>37257</c:v>
                </c:pt>
                <c:pt idx="522">
                  <c:v>37258</c:v>
                </c:pt>
                <c:pt idx="523">
                  <c:v>37259</c:v>
                </c:pt>
                <c:pt idx="524">
                  <c:v>37260</c:v>
                </c:pt>
                <c:pt idx="525">
                  <c:v>37263</c:v>
                </c:pt>
                <c:pt idx="526">
                  <c:v>37264</c:v>
                </c:pt>
                <c:pt idx="527">
                  <c:v>37265</c:v>
                </c:pt>
                <c:pt idx="528">
                  <c:v>37266</c:v>
                </c:pt>
                <c:pt idx="529">
                  <c:v>37267</c:v>
                </c:pt>
                <c:pt idx="530">
                  <c:v>37270</c:v>
                </c:pt>
                <c:pt idx="531">
                  <c:v>37271</c:v>
                </c:pt>
                <c:pt idx="532">
                  <c:v>37272</c:v>
                </c:pt>
                <c:pt idx="533">
                  <c:v>37273</c:v>
                </c:pt>
                <c:pt idx="534">
                  <c:v>37274</c:v>
                </c:pt>
                <c:pt idx="535">
                  <c:v>37277</c:v>
                </c:pt>
                <c:pt idx="536">
                  <c:v>37278</c:v>
                </c:pt>
                <c:pt idx="537">
                  <c:v>37279</c:v>
                </c:pt>
                <c:pt idx="538">
                  <c:v>37280</c:v>
                </c:pt>
                <c:pt idx="539">
                  <c:v>37281</c:v>
                </c:pt>
                <c:pt idx="540">
                  <c:v>37284</c:v>
                </c:pt>
                <c:pt idx="541">
                  <c:v>37285</c:v>
                </c:pt>
                <c:pt idx="542">
                  <c:v>37286</c:v>
                </c:pt>
                <c:pt idx="543">
                  <c:v>37287</c:v>
                </c:pt>
                <c:pt idx="544">
                  <c:v>37288</c:v>
                </c:pt>
                <c:pt idx="545">
                  <c:v>37291</c:v>
                </c:pt>
                <c:pt idx="546">
                  <c:v>37292</c:v>
                </c:pt>
                <c:pt idx="547">
                  <c:v>37293</c:v>
                </c:pt>
                <c:pt idx="548">
                  <c:v>37294</c:v>
                </c:pt>
                <c:pt idx="549">
                  <c:v>37295</c:v>
                </c:pt>
                <c:pt idx="550">
                  <c:v>37298</c:v>
                </c:pt>
                <c:pt idx="551">
                  <c:v>37299</c:v>
                </c:pt>
                <c:pt idx="552">
                  <c:v>37300</c:v>
                </c:pt>
                <c:pt idx="553">
                  <c:v>37301</c:v>
                </c:pt>
                <c:pt idx="554">
                  <c:v>37302</c:v>
                </c:pt>
                <c:pt idx="555">
                  <c:v>37305</c:v>
                </c:pt>
                <c:pt idx="556">
                  <c:v>37306</c:v>
                </c:pt>
                <c:pt idx="557">
                  <c:v>37307</c:v>
                </c:pt>
                <c:pt idx="558">
                  <c:v>37308</c:v>
                </c:pt>
                <c:pt idx="559">
                  <c:v>37309</c:v>
                </c:pt>
                <c:pt idx="560">
                  <c:v>37312</c:v>
                </c:pt>
                <c:pt idx="561">
                  <c:v>37313</c:v>
                </c:pt>
                <c:pt idx="562">
                  <c:v>37314</c:v>
                </c:pt>
                <c:pt idx="563">
                  <c:v>37315</c:v>
                </c:pt>
                <c:pt idx="564">
                  <c:v>37316</c:v>
                </c:pt>
                <c:pt idx="565">
                  <c:v>37319</c:v>
                </c:pt>
                <c:pt idx="566">
                  <c:v>37320</c:v>
                </c:pt>
                <c:pt idx="567">
                  <c:v>37321</c:v>
                </c:pt>
                <c:pt idx="568">
                  <c:v>37322</c:v>
                </c:pt>
                <c:pt idx="569">
                  <c:v>37323</c:v>
                </c:pt>
                <c:pt idx="570">
                  <c:v>37326</c:v>
                </c:pt>
                <c:pt idx="571">
                  <c:v>37327</c:v>
                </c:pt>
                <c:pt idx="572">
                  <c:v>37328</c:v>
                </c:pt>
                <c:pt idx="573">
                  <c:v>37329</c:v>
                </c:pt>
                <c:pt idx="574">
                  <c:v>37330</c:v>
                </c:pt>
                <c:pt idx="575">
                  <c:v>37333</c:v>
                </c:pt>
                <c:pt idx="576">
                  <c:v>37334</c:v>
                </c:pt>
                <c:pt idx="577">
                  <c:v>37335</c:v>
                </c:pt>
                <c:pt idx="578">
                  <c:v>37336</c:v>
                </c:pt>
                <c:pt idx="579">
                  <c:v>37337</c:v>
                </c:pt>
                <c:pt idx="580">
                  <c:v>37340</c:v>
                </c:pt>
                <c:pt idx="581">
                  <c:v>37341</c:v>
                </c:pt>
                <c:pt idx="582">
                  <c:v>37342</c:v>
                </c:pt>
                <c:pt idx="583">
                  <c:v>37343</c:v>
                </c:pt>
                <c:pt idx="584">
                  <c:v>37344</c:v>
                </c:pt>
                <c:pt idx="585">
                  <c:v>37347</c:v>
                </c:pt>
                <c:pt idx="586">
                  <c:v>37348</c:v>
                </c:pt>
                <c:pt idx="587">
                  <c:v>37349</c:v>
                </c:pt>
                <c:pt idx="588">
                  <c:v>37350</c:v>
                </c:pt>
                <c:pt idx="589">
                  <c:v>37351</c:v>
                </c:pt>
                <c:pt idx="590">
                  <c:v>37354</c:v>
                </c:pt>
                <c:pt idx="591">
                  <c:v>37355</c:v>
                </c:pt>
                <c:pt idx="592">
                  <c:v>37356</c:v>
                </c:pt>
                <c:pt idx="593">
                  <c:v>37357</c:v>
                </c:pt>
                <c:pt idx="594">
                  <c:v>37358</c:v>
                </c:pt>
                <c:pt idx="595">
                  <c:v>37361</c:v>
                </c:pt>
                <c:pt idx="596">
                  <c:v>37362</c:v>
                </c:pt>
                <c:pt idx="597">
                  <c:v>37363</c:v>
                </c:pt>
                <c:pt idx="598">
                  <c:v>37364</c:v>
                </c:pt>
                <c:pt idx="599">
                  <c:v>37365</c:v>
                </c:pt>
                <c:pt idx="600">
                  <c:v>37368</c:v>
                </c:pt>
                <c:pt idx="601">
                  <c:v>37369</c:v>
                </c:pt>
                <c:pt idx="602">
                  <c:v>37370</c:v>
                </c:pt>
                <c:pt idx="603">
                  <c:v>37371</c:v>
                </c:pt>
                <c:pt idx="604">
                  <c:v>37372</c:v>
                </c:pt>
                <c:pt idx="605">
                  <c:v>37375</c:v>
                </c:pt>
                <c:pt idx="606">
                  <c:v>37376</c:v>
                </c:pt>
                <c:pt idx="607">
                  <c:v>37377</c:v>
                </c:pt>
                <c:pt idx="608">
                  <c:v>37378</c:v>
                </c:pt>
                <c:pt idx="609">
                  <c:v>37379</c:v>
                </c:pt>
                <c:pt idx="610">
                  <c:v>37382</c:v>
                </c:pt>
                <c:pt idx="611">
                  <c:v>37383</c:v>
                </c:pt>
                <c:pt idx="612">
                  <c:v>37384</c:v>
                </c:pt>
                <c:pt idx="613">
                  <c:v>37385</c:v>
                </c:pt>
                <c:pt idx="614">
                  <c:v>37386</c:v>
                </c:pt>
                <c:pt idx="615">
                  <c:v>37389</c:v>
                </c:pt>
                <c:pt idx="616">
                  <c:v>37390</c:v>
                </c:pt>
                <c:pt idx="617">
                  <c:v>37391</c:v>
                </c:pt>
                <c:pt idx="618">
                  <c:v>37392</c:v>
                </c:pt>
                <c:pt idx="619">
                  <c:v>37393</c:v>
                </c:pt>
                <c:pt idx="620">
                  <c:v>37396</c:v>
                </c:pt>
                <c:pt idx="621">
                  <c:v>37397</c:v>
                </c:pt>
                <c:pt idx="622">
                  <c:v>37398</c:v>
                </c:pt>
                <c:pt idx="623">
                  <c:v>37399</c:v>
                </c:pt>
                <c:pt idx="624">
                  <c:v>37400</c:v>
                </c:pt>
                <c:pt idx="625">
                  <c:v>37403</c:v>
                </c:pt>
                <c:pt idx="626">
                  <c:v>37404</c:v>
                </c:pt>
                <c:pt idx="627">
                  <c:v>37405</c:v>
                </c:pt>
                <c:pt idx="628">
                  <c:v>37406</c:v>
                </c:pt>
                <c:pt idx="629">
                  <c:v>37407</c:v>
                </c:pt>
                <c:pt idx="630">
                  <c:v>37410</c:v>
                </c:pt>
                <c:pt idx="631">
                  <c:v>37411</c:v>
                </c:pt>
                <c:pt idx="632">
                  <c:v>37412</c:v>
                </c:pt>
                <c:pt idx="633">
                  <c:v>37413</c:v>
                </c:pt>
                <c:pt idx="634">
                  <c:v>37414</c:v>
                </c:pt>
                <c:pt idx="635">
                  <c:v>37417</c:v>
                </c:pt>
                <c:pt idx="636">
                  <c:v>37418</c:v>
                </c:pt>
                <c:pt idx="637">
                  <c:v>37419</c:v>
                </c:pt>
                <c:pt idx="638">
                  <c:v>37420</c:v>
                </c:pt>
                <c:pt idx="639">
                  <c:v>37421</c:v>
                </c:pt>
                <c:pt idx="640">
                  <c:v>37424</c:v>
                </c:pt>
                <c:pt idx="641">
                  <c:v>37425</c:v>
                </c:pt>
                <c:pt idx="642">
                  <c:v>37426</c:v>
                </c:pt>
                <c:pt idx="643">
                  <c:v>37427</c:v>
                </c:pt>
                <c:pt idx="644">
                  <c:v>37428</c:v>
                </c:pt>
                <c:pt idx="645">
                  <c:v>37431</c:v>
                </c:pt>
                <c:pt idx="646">
                  <c:v>37432</c:v>
                </c:pt>
                <c:pt idx="647">
                  <c:v>37433</c:v>
                </c:pt>
                <c:pt idx="648">
                  <c:v>37434</c:v>
                </c:pt>
                <c:pt idx="649">
                  <c:v>37435</c:v>
                </c:pt>
                <c:pt idx="650">
                  <c:v>37438</c:v>
                </c:pt>
                <c:pt idx="651">
                  <c:v>37439</c:v>
                </c:pt>
                <c:pt idx="652">
                  <c:v>37440</c:v>
                </c:pt>
                <c:pt idx="653">
                  <c:v>37441</c:v>
                </c:pt>
                <c:pt idx="654">
                  <c:v>37442</c:v>
                </c:pt>
                <c:pt idx="655">
                  <c:v>37445</c:v>
                </c:pt>
                <c:pt idx="656">
                  <c:v>37446</c:v>
                </c:pt>
                <c:pt idx="657">
                  <c:v>37447</c:v>
                </c:pt>
                <c:pt idx="658">
                  <c:v>37448</c:v>
                </c:pt>
                <c:pt idx="659">
                  <c:v>37449</c:v>
                </c:pt>
                <c:pt idx="660">
                  <c:v>37452</c:v>
                </c:pt>
                <c:pt idx="661">
                  <c:v>37453</c:v>
                </c:pt>
                <c:pt idx="662">
                  <c:v>37454</c:v>
                </c:pt>
                <c:pt idx="663">
                  <c:v>37455</c:v>
                </c:pt>
                <c:pt idx="664">
                  <c:v>37456</c:v>
                </c:pt>
                <c:pt idx="665">
                  <c:v>37459</c:v>
                </c:pt>
                <c:pt idx="666">
                  <c:v>37460</c:v>
                </c:pt>
                <c:pt idx="667">
                  <c:v>37461</c:v>
                </c:pt>
                <c:pt idx="668">
                  <c:v>37462</c:v>
                </c:pt>
                <c:pt idx="669">
                  <c:v>37463</c:v>
                </c:pt>
                <c:pt idx="670">
                  <c:v>37466</c:v>
                </c:pt>
                <c:pt idx="671">
                  <c:v>37467</c:v>
                </c:pt>
                <c:pt idx="672">
                  <c:v>37468</c:v>
                </c:pt>
                <c:pt idx="673">
                  <c:v>37469</c:v>
                </c:pt>
                <c:pt idx="674">
                  <c:v>37470</c:v>
                </c:pt>
                <c:pt idx="675">
                  <c:v>37473</c:v>
                </c:pt>
                <c:pt idx="676">
                  <c:v>37474</c:v>
                </c:pt>
                <c:pt idx="677">
                  <c:v>37475</c:v>
                </c:pt>
                <c:pt idx="678">
                  <c:v>37476</c:v>
                </c:pt>
                <c:pt idx="679">
                  <c:v>37477</c:v>
                </c:pt>
                <c:pt idx="680">
                  <c:v>37480</c:v>
                </c:pt>
                <c:pt idx="681">
                  <c:v>37481</c:v>
                </c:pt>
                <c:pt idx="682">
                  <c:v>37482</c:v>
                </c:pt>
                <c:pt idx="683">
                  <c:v>37483</c:v>
                </c:pt>
                <c:pt idx="684">
                  <c:v>37484</c:v>
                </c:pt>
                <c:pt idx="685">
                  <c:v>37487</c:v>
                </c:pt>
                <c:pt idx="686">
                  <c:v>37488</c:v>
                </c:pt>
                <c:pt idx="687">
                  <c:v>37489</c:v>
                </c:pt>
                <c:pt idx="688">
                  <c:v>37490</c:v>
                </c:pt>
                <c:pt idx="689">
                  <c:v>37491</c:v>
                </c:pt>
                <c:pt idx="690">
                  <c:v>37494</c:v>
                </c:pt>
                <c:pt idx="691">
                  <c:v>37495</c:v>
                </c:pt>
                <c:pt idx="692">
                  <c:v>37496</c:v>
                </c:pt>
                <c:pt idx="693">
                  <c:v>37497</c:v>
                </c:pt>
                <c:pt idx="694">
                  <c:v>37498</c:v>
                </c:pt>
                <c:pt idx="695">
                  <c:v>37501</c:v>
                </c:pt>
                <c:pt idx="696">
                  <c:v>37502</c:v>
                </c:pt>
                <c:pt idx="697">
                  <c:v>37503</c:v>
                </c:pt>
                <c:pt idx="698">
                  <c:v>37504</c:v>
                </c:pt>
                <c:pt idx="699">
                  <c:v>37505</c:v>
                </c:pt>
                <c:pt idx="700">
                  <c:v>37508</c:v>
                </c:pt>
                <c:pt idx="701">
                  <c:v>37509</c:v>
                </c:pt>
                <c:pt idx="702">
                  <c:v>37510</c:v>
                </c:pt>
                <c:pt idx="703">
                  <c:v>37511</c:v>
                </c:pt>
                <c:pt idx="704">
                  <c:v>37512</c:v>
                </c:pt>
                <c:pt idx="705">
                  <c:v>37515</c:v>
                </c:pt>
                <c:pt idx="706">
                  <c:v>37516</c:v>
                </c:pt>
                <c:pt idx="707">
                  <c:v>37517</c:v>
                </c:pt>
                <c:pt idx="708">
                  <c:v>37518</c:v>
                </c:pt>
                <c:pt idx="709">
                  <c:v>37519</c:v>
                </c:pt>
                <c:pt idx="710">
                  <c:v>37522</c:v>
                </c:pt>
                <c:pt idx="711">
                  <c:v>37523</c:v>
                </c:pt>
                <c:pt idx="712">
                  <c:v>37524</c:v>
                </c:pt>
                <c:pt idx="713">
                  <c:v>37525</c:v>
                </c:pt>
                <c:pt idx="714">
                  <c:v>37526</c:v>
                </c:pt>
                <c:pt idx="715">
                  <c:v>37529</c:v>
                </c:pt>
                <c:pt idx="716">
                  <c:v>37530</c:v>
                </c:pt>
                <c:pt idx="717">
                  <c:v>37531</c:v>
                </c:pt>
                <c:pt idx="718">
                  <c:v>37532</c:v>
                </c:pt>
                <c:pt idx="719">
                  <c:v>37533</c:v>
                </c:pt>
                <c:pt idx="720">
                  <c:v>37536</c:v>
                </c:pt>
                <c:pt idx="721">
                  <c:v>37537</c:v>
                </c:pt>
                <c:pt idx="722">
                  <c:v>37538</c:v>
                </c:pt>
                <c:pt idx="723">
                  <c:v>37539</c:v>
                </c:pt>
                <c:pt idx="724">
                  <c:v>37540</c:v>
                </c:pt>
                <c:pt idx="725">
                  <c:v>37543</c:v>
                </c:pt>
                <c:pt idx="726">
                  <c:v>37544</c:v>
                </c:pt>
                <c:pt idx="727">
                  <c:v>37545</c:v>
                </c:pt>
                <c:pt idx="728">
                  <c:v>37546</c:v>
                </c:pt>
                <c:pt idx="729">
                  <c:v>37547</c:v>
                </c:pt>
                <c:pt idx="730">
                  <c:v>37550</c:v>
                </c:pt>
                <c:pt idx="731">
                  <c:v>37551</c:v>
                </c:pt>
                <c:pt idx="732">
                  <c:v>37552</c:v>
                </c:pt>
                <c:pt idx="733">
                  <c:v>37553</c:v>
                </c:pt>
                <c:pt idx="734">
                  <c:v>37554</c:v>
                </c:pt>
                <c:pt idx="735">
                  <c:v>37557</c:v>
                </c:pt>
                <c:pt idx="736">
                  <c:v>37558</c:v>
                </c:pt>
                <c:pt idx="737">
                  <c:v>37559</c:v>
                </c:pt>
                <c:pt idx="738">
                  <c:v>37560</c:v>
                </c:pt>
                <c:pt idx="739">
                  <c:v>37561</c:v>
                </c:pt>
                <c:pt idx="740">
                  <c:v>37564</c:v>
                </c:pt>
                <c:pt idx="741">
                  <c:v>37565</c:v>
                </c:pt>
                <c:pt idx="742">
                  <c:v>37566</c:v>
                </c:pt>
                <c:pt idx="743">
                  <c:v>37567</c:v>
                </c:pt>
                <c:pt idx="744">
                  <c:v>37568</c:v>
                </c:pt>
                <c:pt idx="745">
                  <c:v>37571</c:v>
                </c:pt>
                <c:pt idx="746">
                  <c:v>37572</c:v>
                </c:pt>
                <c:pt idx="747">
                  <c:v>37573</c:v>
                </c:pt>
                <c:pt idx="748">
                  <c:v>37574</c:v>
                </c:pt>
                <c:pt idx="749">
                  <c:v>37575</c:v>
                </c:pt>
                <c:pt idx="750">
                  <c:v>37578</c:v>
                </c:pt>
                <c:pt idx="751">
                  <c:v>37579</c:v>
                </c:pt>
                <c:pt idx="752">
                  <c:v>37580</c:v>
                </c:pt>
                <c:pt idx="753">
                  <c:v>37581</c:v>
                </c:pt>
                <c:pt idx="754">
                  <c:v>37582</c:v>
                </c:pt>
                <c:pt idx="755">
                  <c:v>37585</c:v>
                </c:pt>
                <c:pt idx="756">
                  <c:v>37586</c:v>
                </c:pt>
                <c:pt idx="757">
                  <c:v>37587</c:v>
                </c:pt>
                <c:pt idx="758">
                  <c:v>37588</c:v>
                </c:pt>
                <c:pt idx="759">
                  <c:v>37589</c:v>
                </c:pt>
                <c:pt idx="760">
                  <c:v>37592</c:v>
                </c:pt>
                <c:pt idx="761">
                  <c:v>37593</c:v>
                </c:pt>
                <c:pt idx="762">
                  <c:v>37594</c:v>
                </c:pt>
                <c:pt idx="763">
                  <c:v>37595</c:v>
                </c:pt>
                <c:pt idx="764">
                  <c:v>37596</c:v>
                </c:pt>
                <c:pt idx="765">
                  <c:v>37599</c:v>
                </c:pt>
                <c:pt idx="766">
                  <c:v>37600</c:v>
                </c:pt>
                <c:pt idx="767">
                  <c:v>37601</c:v>
                </c:pt>
                <c:pt idx="768">
                  <c:v>37602</c:v>
                </c:pt>
                <c:pt idx="769">
                  <c:v>37603</c:v>
                </c:pt>
                <c:pt idx="770">
                  <c:v>37606</c:v>
                </c:pt>
                <c:pt idx="771">
                  <c:v>37607</c:v>
                </c:pt>
                <c:pt idx="772">
                  <c:v>37608</c:v>
                </c:pt>
                <c:pt idx="773">
                  <c:v>37609</c:v>
                </c:pt>
                <c:pt idx="774">
                  <c:v>37610</c:v>
                </c:pt>
                <c:pt idx="775">
                  <c:v>37613</c:v>
                </c:pt>
                <c:pt idx="776">
                  <c:v>37614</c:v>
                </c:pt>
                <c:pt idx="777">
                  <c:v>37615</c:v>
                </c:pt>
                <c:pt idx="778">
                  <c:v>37616</c:v>
                </c:pt>
                <c:pt idx="779">
                  <c:v>37617</c:v>
                </c:pt>
                <c:pt idx="780">
                  <c:v>37620</c:v>
                </c:pt>
                <c:pt idx="781">
                  <c:v>37621</c:v>
                </c:pt>
                <c:pt idx="782">
                  <c:v>37622</c:v>
                </c:pt>
                <c:pt idx="783">
                  <c:v>37623</c:v>
                </c:pt>
                <c:pt idx="784">
                  <c:v>37624</c:v>
                </c:pt>
                <c:pt idx="785">
                  <c:v>37627</c:v>
                </c:pt>
                <c:pt idx="786">
                  <c:v>37628</c:v>
                </c:pt>
                <c:pt idx="787">
                  <c:v>37629</c:v>
                </c:pt>
                <c:pt idx="788">
                  <c:v>37630</c:v>
                </c:pt>
                <c:pt idx="789">
                  <c:v>37631</c:v>
                </c:pt>
                <c:pt idx="790">
                  <c:v>37634</c:v>
                </c:pt>
                <c:pt idx="791">
                  <c:v>37635</c:v>
                </c:pt>
                <c:pt idx="792">
                  <c:v>37636</c:v>
                </c:pt>
                <c:pt idx="793">
                  <c:v>37637</c:v>
                </c:pt>
                <c:pt idx="794">
                  <c:v>37638</c:v>
                </c:pt>
                <c:pt idx="795">
                  <c:v>37641</c:v>
                </c:pt>
                <c:pt idx="796">
                  <c:v>37642</c:v>
                </c:pt>
                <c:pt idx="797">
                  <c:v>37643</c:v>
                </c:pt>
                <c:pt idx="798">
                  <c:v>37644</c:v>
                </c:pt>
                <c:pt idx="799">
                  <c:v>37645</c:v>
                </c:pt>
                <c:pt idx="800">
                  <c:v>37648</c:v>
                </c:pt>
                <c:pt idx="801">
                  <c:v>37649</c:v>
                </c:pt>
                <c:pt idx="802">
                  <c:v>37650</c:v>
                </c:pt>
                <c:pt idx="803">
                  <c:v>37651</c:v>
                </c:pt>
                <c:pt idx="804">
                  <c:v>37652</c:v>
                </c:pt>
                <c:pt idx="805">
                  <c:v>37655</c:v>
                </c:pt>
                <c:pt idx="806">
                  <c:v>37656</c:v>
                </c:pt>
                <c:pt idx="807">
                  <c:v>37657</c:v>
                </c:pt>
                <c:pt idx="808">
                  <c:v>37658</c:v>
                </c:pt>
                <c:pt idx="809">
                  <c:v>37659</c:v>
                </c:pt>
                <c:pt idx="810">
                  <c:v>37662</c:v>
                </c:pt>
                <c:pt idx="811">
                  <c:v>37663</c:v>
                </c:pt>
                <c:pt idx="812">
                  <c:v>37664</c:v>
                </c:pt>
                <c:pt idx="813">
                  <c:v>37665</c:v>
                </c:pt>
                <c:pt idx="814">
                  <c:v>37666</c:v>
                </c:pt>
                <c:pt idx="815">
                  <c:v>37669</c:v>
                </c:pt>
                <c:pt idx="816">
                  <c:v>37670</c:v>
                </c:pt>
                <c:pt idx="817">
                  <c:v>37671</c:v>
                </c:pt>
                <c:pt idx="818">
                  <c:v>37672</c:v>
                </c:pt>
                <c:pt idx="819">
                  <c:v>37673</c:v>
                </c:pt>
                <c:pt idx="820">
                  <c:v>37676</c:v>
                </c:pt>
                <c:pt idx="821">
                  <c:v>37677</c:v>
                </c:pt>
                <c:pt idx="822">
                  <c:v>37678</c:v>
                </c:pt>
                <c:pt idx="823">
                  <c:v>37679</c:v>
                </c:pt>
                <c:pt idx="824">
                  <c:v>37680</c:v>
                </c:pt>
                <c:pt idx="825">
                  <c:v>37683</c:v>
                </c:pt>
                <c:pt idx="826">
                  <c:v>37684</c:v>
                </c:pt>
                <c:pt idx="827">
                  <c:v>37685</c:v>
                </c:pt>
                <c:pt idx="828">
                  <c:v>37686</c:v>
                </c:pt>
                <c:pt idx="829">
                  <c:v>37687</c:v>
                </c:pt>
                <c:pt idx="830">
                  <c:v>37690</c:v>
                </c:pt>
                <c:pt idx="831">
                  <c:v>37691</c:v>
                </c:pt>
                <c:pt idx="832">
                  <c:v>37692</c:v>
                </c:pt>
                <c:pt idx="833">
                  <c:v>37693</c:v>
                </c:pt>
                <c:pt idx="834">
                  <c:v>37694</c:v>
                </c:pt>
                <c:pt idx="835">
                  <c:v>37697</c:v>
                </c:pt>
                <c:pt idx="836">
                  <c:v>37698</c:v>
                </c:pt>
                <c:pt idx="837">
                  <c:v>37699</c:v>
                </c:pt>
                <c:pt idx="838">
                  <c:v>37700</c:v>
                </c:pt>
                <c:pt idx="839">
                  <c:v>37701</c:v>
                </c:pt>
                <c:pt idx="840">
                  <c:v>37704</c:v>
                </c:pt>
                <c:pt idx="841">
                  <c:v>37705</c:v>
                </c:pt>
                <c:pt idx="842">
                  <c:v>37706</c:v>
                </c:pt>
                <c:pt idx="843">
                  <c:v>37707</c:v>
                </c:pt>
                <c:pt idx="844">
                  <c:v>37708</c:v>
                </c:pt>
                <c:pt idx="845">
                  <c:v>37711</c:v>
                </c:pt>
                <c:pt idx="846">
                  <c:v>37712</c:v>
                </c:pt>
                <c:pt idx="847">
                  <c:v>37713</c:v>
                </c:pt>
                <c:pt idx="848">
                  <c:v>37714</c:v>
                </c:pt>
                <c:pt idx="849">
                  <c:v>37715</c:v>
                </c:pt>
                <c:pt idx="850">
                  <c:v>37718</c:v>
                </c:pt>
                <c:pt idx="851">
                  <c:v>37719</c:v>
                </c:pt>
                <c:pt idx="852">
                  <c:v>37720</c:v>
                </c:pt>
                <c:pt idx="853">
                  <c:v>37721</c:v>
                </c:pt>
                <c:pt idx="854">
                  <c:v>37722</c:v>
                </c:pt>
                <c:pt idx="855">
                  <c:v>37725</c:v>
                </c:pt>
                <c:pt idx="856">
                  <c:v>37726</c:v>
                </c:pt>
                <c:pt idx="857">
                  <c:v>37727</c:v>
                </c:pt>
                <c:pt idx="858">
                  <c:v>37728</c:v>
                </c:pt>
                <c:pt idx="859">
                  <c:v>37729</c:v>
                </c:pt>
                <c:pt idx="860">
                  <c:v>37732</c:v>
                </c:pt>
                <c:pt idx="861">
                  <c:v>37733</c:v>
                </c:pt>
                <c:pt idx="862">
                  <c:v>37734</c:v>
                </c:pt>
                <c:pt idx="863">
                  <c:v>37735</c:v>
                </c:pt>
                <c:pt idx="864">
                  <c:v>37736</c:v>
                </c:pt>
                <c:pt idx="865">
                  <c:v>37739</c:v>
                </c:pt>
                <c:pt idx="866">
                  <c:v>37740</c:v>
                </c:pt>
                <c:pt idx="867">
                  <c:v>37741</c:v>
                </c:pt>
                <c:pt idx="868">
                  <c:v>37742</c:v>
                </c:pt>
                <c:pt idx="869">
                  <c:v>37743</c:v>
                </c:pt>
                <c:pt idx="870">
                  <c:v>37746</c:v>
                </c:pt>
                <c:pt idx="871">
                  <c:v>37747</c:v>
                </c:pt>
                <c:pt idx="872">
                  <c:v>37748</c:v>
                </c:pt>
                <c:pt idx="873">
                  <c:v>37749</c:v>
                </c:pt>
                <c:pt idx="874">
                  <c:v>37750</c:v>
                </c:pt>
                <c:pt idx="875">
                  <c:v>37753</c:v>
                </c:pt>
                <c:pt idx="876">
                  <c:v>37754</c:v>
                </c:pt>
                <c:pt idx="877">
                  <c:v>37755</c:v>
                </c:pt>
                <c:pt idx="878">
                  <c:v>37756</c:v>
                </c:pt>
                <c:pt idx="879">
                  <c:v>37757</c:v>
                </c:pt>
                <c:pt idx="880">
                  <c:v>37760</c:v>
                </c:pt>
                <c:pt idx="881">
                  <c:v>37761</c:v>
                </c:pt>
                <c:pt idx="882">
                  <c:v>37762</c:v>
                </c:pt>
                <c:pt idx="883">
                  <c:v>37763</c:v>
                </c:pt>
                <c:pt idx="884">
                  <c:v>37764</c:v>
                </c:pt>
                <c:pt idx="885">
                  <c:v>37767</c:v>
                </c:pt>
                <c:pt idx="886">
                  <c:v>37768</c:v>
                </c:pt>
                <c:pt idx="887">
                  <c:v>37769</c:v>
                </c:pt>
                <c:pt idx="888">
                  <c:v>37770</c:v>
                </c:pt>
                <c:pt idx="889">
                  <c:v>37771</c:v>
                </c:pt>
                <c:pt idx="890">
                  <c:v>37774</c:v>
                </c:pt>
                <c:pt idx="891">
                  <c:v>37775</c:v>
                </c:pt>
                <c:pt idx="892">
                  <c:v>37776</c:v>
                </c:pt>
                <c:pt idx="893">
                  <c:v>37777</c:v>
                </c:pt>
                <c:pt idx="894">
                  <c:v>37778</c:v>
                </c:pt>
                <c:pt idx="895">
                  <c:v>37781</c:v>
                </c:pt>
                <c:pt idx="896">
                  <c:v>37782</c:v>
                </c:pt>
                <c:pt idx="897">
                  <c:v>37783</c:v>
                </c:pt>
                <c:pt idx="898">
                  <c:v>37784</c:v>
                </c:pt>
                <c:pt idx="899">
                  <c:v>37785</c:v>
                </c:pt>
                <c:pt idx="900">
                  <c:v>37788</c:v>
                </c:pt>
                <c:pt idx="901">
                  <c:v>37789</c:v>
                </c:pt>
                <c:pt idx="902">
                  <c:v>37790</c:v>
                </c:pt>
                <c:pt idx="903">
                  <c:v>37791</c:v>
                </c:pt>
                <c:pt idx="904">
                  <c:v>37792</c:v>
                </c:pt>
                <c:pt idx="905">
                  <c:v>37795</c:v>
                </c:pt>
                <c:pt idx="906">
                  <c:v>37796</c:v>
                </c:pt>
                <c:pt idx="907">
                  <c:v>37797</c:v>
                </c:pt>
                <c:pt idx="908">
                  <c:v>37798</c:v>
                </c:pt>
                <c:pt idx="909">
                  <c:v>37799</c:v>
                </c:pt>
                <c:pt idx="910">
                  <c:v>37802</c:v>
                </c:pt>
                <c:pt idx="911">
                  <c:v>37803</c:v>
                </c:pt>
                <c:pt idx="912">
                  <c:v>37804</c:v>
                </c:pt>
                <c:pt idx="913">
                  <c:v>37805</c:v>
                </c:pt>
                <c:pt idx="914">
                  <c:v>37806</c:v>
                </c:pt>
                <c:pt idx="915">
                  <c:v>37809</c:v>
                </c:pt>
                <c:pt idx="916">
                  <c:v>37810</c:v>
                </c:pt>
                <c:pt idx="917">
                  <c:v>37811</c:v>
                </c:pt>
                <c:pt idx="918">
                  <c:v>37812</c:v>
                </c:pt>
                <c:pt idx="919">
                  <c:v>37813</c:v>
                </c:pt>
                <c:pt idx="920">
                  <c:v>37816</c:v>
                </c:pt>
                <c:pt idx="921">
                  <c:v>37817</c:v>
                </c:pt>
                <c:pt idx="922">
                  <c:v>37818</c:v>
                </c:pt>
                <c:pt idx="923">
                  <c:v>37819</c:v>
                </c:pt>
                <c:pt idx="924">
                  <c:v>37820</c:v>
                </c:pt>
                <c:pt idx="925">
                  <c:v>37823</c:v>
                </c:pt>
                <c:pt idx="926">
                  <c:v>37824</c:v>
                </c:pt>
                <c:pt idx="927">
                  <c:v>37825</c:v>
                </c:pt>
                <c:pt idx="928">
                  <c:v>37826</c:v>
                </c:pt>
                <c:pt idx="929">
                  <c:v>37827</c:v>
                </c:pt>
                <c:pt idx="930">
                  <c:v>37830</c:v>
                </c:pt>
                <c:pt idx="931">
                  <c:v>37831</c:v>
                </c:pt>
                <c:pt idx="932">
                  <c:v>37832</c:v>
                </c:pt>
                <c:pt idx="933">
                  <c:v>37833</c:v>
                </c:pt>
                <c:pt idx="934">
                  <c:v>37834</c:v>
                </c:pt>
                <c:pt idx="935">
                  <c:v>37837</c:v>
                </c:pt>
                <c:pt idx="936">
                  <c:v>37838</c:v>
                </c:pt>
                <c:pt idx="937">
                  <c:v>37839</c:v>
                </c:pt>
                <c:pt idx="938">
                  <c:v>37840</c:v>
                </c:pt>
                <c:pt idx="939">
                  <c:v>37841</c:v>
                </c:pt>
                <c:pt idx="940">
                  <c:v>37844</c:v>
                </c:pt>
                <c:pt idx="941">
                  <c:v>37845</c:v>
                </c:pt>
                <c:pt idx="942">
                  <c:v>37846</c:v>
                </c:pt>
                <c:pt idx="943">
                  <c:v>37847</c:v>
                </c:pt>
                <c:pt idx="944">
                  <c:v>37848</c:v>
                </c:pt>
                <c:pt idx="945">
                  <c:v>37851</c:v>
                </c:pt>
                <c:pt idx="946">
                  <c:v>37852</c:v>
                </c:pt>
                <c:pt idx="947">
                  <c:v>37853</c:v>
                </c:pt>
                <c:pt idx="948">
                  <c:v>37854</c:v>
                </c:pt>
                <c:pt idx="949">
                  <c:v>37855</c:v>
                </c:pt>
                <c:pt idx="950">
                  <c:v>37858</c:v>
                </c:pt>
                <c:pt idx="951">
                  <c:v>37859</c:v>
                </c:pt>
                <c:pt idx="952">
                  <c:v>37860</c:v>
                </c:pt>
                <c:pt idx="953">
                  <c:v>37861</c:v>
                </c:pt>
                <c:pt idx="954">
                  <c:v>37862</c:v>
                </c:pt>
                <c:pt idx="955">
                  <c:v>37865</c:v>
                </c:pt>
                <c:pt idx="956">
                  <c:v>37866</c:v>
                </c:pt>
                <c:pt idx="957">
                  <c:v>37867</c:v>
                </c:pt>
                <c:pt idx="958">
                  <c:v>37868</c:v>
                </c:pt>
                <c:pt idx="959">
                  <c:v>37869</c:v>
                </c:pt>
                <c:pt idx="960">
                  <c:v>37872</c:v>
                </c:pt>
                <c:pt idx="961">
                  <c:v>37873</c:v>
                </c:pt>
                <c:pt idx="962">
                  <c:v>37874</c:v>
                </c:pt>
                <c:pt idx="963">
                  <c:v>37875</c:v>
                </c:pt>
                <c:pt idx="964">
                  <c:v>37876</c:v>
                </c:pt>
                <c:pt idx="965">
                  <c:v>37879</c:v>
                </c:pt>
                <c:pt idx="966">
                  <c:v>37880</c:v>
                </c:pt>
                <c:pt idx="967">
                  <c:v>37881</c:v>
                </c:pt>
                <c:pt idx="968">
                  <c:v>37882</c:v>
                </c:pt>
                <c:pt idx="969">
                  <c:v>37883</c:v>
                </c:pt>
                <c:pt idx="970">
                  <c:v>37886</c:v>
                </c:pt>
                <c:pt idx="971">
                  <c:v>37887</c:v>
                </c:pt>
                <c:pt idx="972">
                  <c:v>37888</c:v>
                </c:pt>
                <c:pt idx="973">
                  <c:v>37889</c:v>
                </c:pt>
                <c:pt idx="974">
                  <c:v>37890</c:v>
                </c:pt>
                <c:pt idx="975">
                  <c:v>37893</c:v>
                </c:pt>
                <c:pt idx="976">
                  <c:v>37894</c:v>
                </c:pt>
                <c:pt idx="977">
                  <c:v>37895</c:v>
                </c:pt>
                <c:pt idx="978">
                  <c:v>37896</c:v>
                </c:pt>
                <c:pt idx="979">
                  <c:v>37897</c:v>
                </c:pt>
                <c:pt idx="980">
                  <c:v>37900</c:v>
                </c:pt>
                <c:pt idx="981">
                  <c:v>37901</c:v>
                </c:pt>
                <c:pt idx="982">
                  <c:v>37902</c:v>
                </c:pt>
                <c:pt idx="983">
                  <c:v>37903</c:v>
                </c:pt>
                <c:pt idx="984">
                  <c:v>37904</c:v>
                </c:pt>
                <c:pt idx="985">
                  <c:v>37907</c:v>
                </c:pt>
                <c:pt idx="986">
                  <c:v>37908</c:v>
                </c:pt>
                <c:pt idx="987">
                  <c:v>37909</c:v>
                </c:pt>
                <c:pt idx="988">
                  <c:v>37910</c:v>
                </c:pt>
                <c:pt idx="989">
                  <c:v>37911</c:v>
                </c:pt>
                <c:pt idx="990">
                  <c:v>37914</c:v>
                </c:pt>
                <c:pt idx="991">
                  <c:v>37915</c:v>
                </c:pt>
                <c:pt idx="992">
                  <c:v>37916</c:v>
                </c:pt>
                <c:pt idx="993">
                  <c:v>37917</c:v>
                </c:pt>
                <c:pt idx="994">
                  <c:v>37918</c:v>
                </c:pt>
                <c:pt idx="995">
                  <c:v>37921</c:v>
                </c:pt>
                <c:pt idx="996">
                  <c:v>37922</c:v>
                </c:pt>
                <c:pt idx="997">
                  <c:v>37923</c:v>
                </c:pt>
                <c:pt idx="998">
                  <c:v>37924</c:v>
                </c:pt>
                <c:pt idx="999">
                  <c:v>37925</c:v>
                </c:pt>
                <c:pt idx="1000">
                  <c:v>37928</c:v>
                </c:pt>
                <c:pt idx="1001">
                  <c:v>37929</c:v>
                </c:pt>
                <c:pt idx="1002">
                  <c:v>37930</c:v>
                </c:pt>
                <c:pt idx="1003">
                  <c:v>37931</c:v>
                </c:pt>
                <c:pt idx="1004">
                  <c:v>37932</c:v>
                </c:pt>
                <c:pt idx="1005">
                  <c:v>37935</c:v>
                </c:pt>
                <c:pt idx="1006">
                  <c:v>37936</c:v>
                </c:pt>
                <c:pt idx="1007">
                  <c:v>37937</c:v>
                </c:pt>
                <c:pt idx="1008">
                  <c:v>37938</c:v>
                </c:pt>
                <c:pt idx="1009">
                  <c:v>37939</c:v>
                </c:pt>
                <c:pt idx="1010">
                  <c:v>37942</c:v>
                </c:pt>
                <c:pt idx="1011">
                  <c:v>37943</c:v>
                </c:pt>
                <c:pt idx="1012">
                  <c:v>37944</c:v>
                </c:pt>
                <c:pt idx="1013">
                  <c:v>37945</c:v>
                </c:pt>
                <c:pt idx="1014">
                  <c:v>37946</c:v>
                </c:pt>
                <c:pt idx="1015">
                  <c:v>37949</c:v>
                </c:pt>
                <c:pt idx="1016">
                  <c:v>37950</c:v>
                </c:pt>
                <c:pt idx="1017">
                  <c:v>37951</c:v>
                </c:pt>
                <c:pt idx="1018">
                  <c:v>37952</c:v>
                </c:pt>
                <c:pt idx="1019">
                  <c:v>37953</c:v>
                </c:pt>
                <c:pt idx="1020">
                  <c:v>37956</c:v>
                </c:pt>
                <c:pt idx="1021">
                  <c:v>37957</c:v>
                </c:pt>
                <c:pt idx="1022">
                  <c:v>37958</c:v>
                </c:pt>
                <c:pt idx="1023">
                  <c:v>37959</c:v>
                </c:pt>
                <c:pt idx="1024">
                  <c:v>37960</c:v>
                </c:pt>
                <c:pt idx="1025">
                  <c:v>37963</c:v>
                </c:pt>
                <c:pt idx="1026">
                  <c:v>37964</c:v>
                </c:pt>
                <c:pt idx="1027">
                  <c:v>37965</c:v>
                </c:pt>
                <c:pt idx="1028">
                  <c:v>37966</c:v>
                </c:pt>
                <c:pt idx="1029">
                  <c:v>37967</c:v>
                </c:pt>
                <c:pt idx="1030">
                  <c:v>37970</c:v>
                </c:pt>
                <c:pt idx="1031">
                  <c:v>37971</c:v>
                </c:pt>
                <c:pt idx="1032">
                  <c:v>37972</c:v>
                </c:pt>
                <c:pt idx="1033">
                  <c:v>37973</c:v>
                </c:pt>
                <c:pt idx="1034">
                  <c:v>37974</c:v>
                </c:pt>
                <c:pt idx="1035">
                  <c:v>37977</c:v>
                </c:pt>
                <c:pt idx="1036">
                  <c:v>37978</c:v>
                </c:pt>
                <c:pt idx="1037">
                  <c:v>37979</c:v>
                </c:pt>
                <c:pt idx="1038">
                  <c:v>37980</c:v>
                </c:pt>
                <c:pt idx="1039">
                  <c:v>37981</c:v>
                </c:pt>
                <c:pt idx="1040">
                  <c:v>37984</c:v>
                </c:pt>
                <c:pt idx="1041">
                  <c:v>37985</c:v>
                </c:pt>
                <c:pt idx="1042">
                  <c:v>37986</c:v>
                </c:pt>
                <c:pt idx="1043">
                  <c:v>37987</c:v>
                </c:pt>
                <c:pt idx="1044">
                  <c:v>37988</c:v>
                </c:pt>
                <c:pt idx="1045">
                  <c:v>37991</c:v>
                </c:pt>
                <c:pt idx="1046">
                  <c:v>37992</c:v>
                </c:pt>
                <c:pt idx="1047">
                  <c:v>37993</c:v>
                </c:pt>
                <c:pt idx="1048">
                  <c:v>37994</c:v>
                </c:pt>
                <c:pt idx="1049">
                  <c:v>37995</c:v>
                </c:pt>
                <c:pt idx="1050">
                  <c:v>37998</c:v>
                </c:pt>
                <c:pt idx="1051">
                  <c:v>37999</c:v>
                </c:pt>
                <c:pt idx="1052">
                  <c:v>38000</c:v>
                </c:pt>
                <c:pt idx="1053">
                  <c:v>38001</c:v>
                </c:pt>
                <c:pt idx="1054">
                  <c:v>38002</c:v>
                </c:pt>
                <c:pt idx="1055">
                  <c:v>38005</c:v>
                </c:pt>
                <c:pt idx="1056">
                  <c:v>38006</c:v>
                </c:pt>
                <c:pt idx="1057">
                  <c:v>38007</c:v>
                </c:pt>
                <c:pt idx="1058">
                  <c:v>38008</c:v>
                </c:pt>
                <c:pt idx="1059">
                  <c:v>38009</c:v>
                </c:pt>
                <c:pt idx="1060">
                  <c:v>38012</c:v>
                </c:pt>
                <c:pt idx="1061">
                  <c:v>38013</c:v>
                </c:pt>
                <c:pt idx="1062">
                  <c:v>38014</c:v>
                </c:pt>
                <c:pt idx="1063">
                  <c:v>38015</c:v>
                </c:pt>
                <c:pt idx="1064">
                  <c:v>38016</c:v>
                </c:pt>
                <c:pt idx="1065">
                  <c:v>38019</c:v>
                </c:pt>
                <c:pt idx="1066">
                  <c:v>38020</c:v>
                </c:pt>
                <c:pt idx="1067">
                  <c:v>38021</c:v>
                </c:pt>
                <c:pt idx="1068">
                  <c:v>38022</c:v>
                </c:pt>
                <c:pt idx="1069">
                  <c:v>38023</c:v>
                </c:pt>
                <c:pt idx="1070">
                  <c:v>38026</c:v>
                </c:pt>
                <c:pt idx="1071">
                  <c:v>38027</c:v>
                </c:pt>
                <c:pt idx="1072">
                  <c:v>38028</c:v>
                </c:pt>
                <c:pt idx="1073">
                  <c:v>38029</c:v>
                </c:pt>
                <c:pt idx="1074">
                  <c:v>38030</c:v>
                </c:pt>
                <c:pt idx="1075">
                  <c:v>38033</c:v>
                </c:pt>
                <c:pt idx="1076">
                  <c:v>38034</c:v>
                </c:pt>
                <c:pt idx="1077">
                  <c:v>38035</c:v>
                </c:pt>
                <c:pt idx="1078">
                  <c:v>38036</c:v>
                </c:pt>
                <c:pt idx="1079">
                  <c:v>38037</c:v>
                </c:pt>
                <c:pt idx="1080">
                  <c:v>38040</c:v>
                </c:pt>
                <c:pt idx="1081">
                  <c:v>38041</c:v>
                </c:pt>
                <c:pt idx="1082">
                  <c:v>38042</c:v>
                </c:pt>
                <c:pt idx="1083">
                  <c:v>38043</c:v>
                </c:pt>
                <c:pt idx="1084">
                  <c:v>38044</c:v>
                </c:pt>
                <c:pt idx="1085">
                  <c:v>38047</c:v>
                </c:pt>
                <c:pt idx="1086">
                  <c:v>38048</c:v>
                </c:pt>
                <c:pt idx="1087">
                  <c:v>38049</c:v>
                </c:pt>
                <c:pt idx="1088">
                  <c:v>38050</c:v>
                </c:pt>
                <c:pt idx="1089">
                  <c:v>38051</c:v>
                </c:pt>
                <c:pt idx="1090">
                  <c:v>38054</c:v>
                </c:pt>
                <c:pt idx="1091">
                  <c:v>38055</c:v>
                </c:pt>
                <c:pt idx="1092">
                  <c:v>38056</c:v>
                </c:pt>
                <c:pt idx="1093">
                  <c:v>38057</c:v>
                </c:pt>
                <c:pt idx="1094">
                  <c:v>38058</c:v>
                </c:pt>
                <c:pt idx="1095">
                  <c:v>38061</c:v>
                </c:pt>
                <c:pt idx="1096">
                  <c:v>38062</c:v>
                </c:pt>
                <c:pt idx="1097">
                  <c:v>38063</c:v>
                </c:pt>
                <c:pt idx="1098">
                  <c:v>38064</c:v>
                </c:pt>
                <c:pt idx="1099">
                  <c:v>38065</c:v>
                </c:pt>
                <c:pt idx="1100">
                  <c:v>38068</c:v>
                </c:pt>
                <c:pt idx="1101">
                  <c:v>38069</c:v>
                </c:pt>
                <c:pt idx="1102">
                  <c:v>38070</c:v>
                </c:pt>
                <c:pt idx="1103">
                  <c:v>38071</c:v>
                </c:pt>
                <c:pt idx="1104">
                  <c:v>38072</c:v>
                </c:pt>
                <c:pt idx="1105">
                  <c:v>38075</c:v>
                </c:pt>
                <c:pt idx="1106">
                  <c:v>38076</c:v>
                </c:pt>
                <c:pt idx="1107">
                  <c:v>38077</c:v>
                </c:pt>
                <c:pt idx="1108">
                  <c:v>38078</c:v>
                </c:pt>
                <c:pt idx="1109">
                  <c:v>38079</c:v>
                </c:pt>
                <c:pt idx="1110">
                  <c:v>38082</c:v>
                </c:pt>
                <c:pt idx="1111">
                  <c:v>38083</c:v>
                </c:pt>
                <c:pt idx="1112">
                  <c:v>38084</c:v>
                </c:pt>
                <c:pt idx="1113">
                  <c:v>38085</c:v>
                </c:pt>
                <c:pt idx="1114">
                  <c:v>38086</c:v>
                </c:pt>
                <c:pt idx="1115">
                  <c:v>38089</c:v>
                </c:pt>
                <c:pt idx="1116">
                  <c:v>38090</c:v>
                </c:pt>
                <c:pt idx="1117">
                  <c:v>38091</c:v>
                </c:pt>
                <c:pt idx="1118">
                  <c:v>38092</c:v>
                </c:pt>
                <c:pt idx="1119">
                  <c:v>38093</c:v>
                </c:pt>
                <c:pt idx="1120">
                  <c:v>38096</c:v>
                </c:pt>
                <c:pt idx="1121">
                  <c:v>38097</c:v>
                </c:pt>
                <c:pt idx="1122">
                  <c:v>38098</c:v>
                </c:pt>
                <c:pt idx="1123">
                  <c:v>38099</c:v>
                </c:pt>
                <c:pt idx="1124">
                  <c:v>38100</c:v>
                </c:pt>
                <c:pt idx="1125">
                  <c:v>38103</c:v>
                </c:pt>
                <c:pt idx="1126">
                  <c:v>38104</c:v>
                </c:pt>
                <c:pt idx="1127">
                  <c:v>38105</c:v>
                </c:pt>
                <c:pt idx="1128">
                  <c:v>38106</c:v>
                </c:pt>
                <c:pt idx="1129">
                  <c:v>38107</c:v>
                </c:pt>
                <c:pt idx="1130">
                  <c:v>38110</c:v>
                </c:pt>
                <c:pt idx="1131">
                  <c:v>38111</c:v>
                </c:pt>
                <c:pt idx="1132">
                  <c:v>38112</c:v>
                </c:pt>
                <c:pt idx="1133">
                  <c:v>38113</c:v>
                </c:pt>
                <c:pt idx="1134">
                  <c:v>38114</c:v>
                </c:pt>
                <c:pt idx="1135">
                  <c:v>38117</c:v>
                </c:pt>
                <c:pt idx="1136">
                  <c:v>38118</c:v>
                </c:pt>
                <c:pt idx="1137">
                  <c:v>38119</c:v>
                </c:pt>
                <c:pt idx="1138">
                  <c:v>38120</c:v>
                </c:pt>
                <c:pt idx="1139">
                  <c:v>38121</c:v>
                </c:pt>
                <c:pt idx="1140">
                  <c:v>38124</c:v>
                </c:pt>
                <c:pt idx="1141">
                  <c:v>38125</c:v>
                </c:pt>
                <c:pt idx="1142">
                  <c:v>38126</c:v>
                </c:pt>
                <c:pt idx="1143">
                  <c:v>38127</c:v>
                </c:pt>
                <c:pt idx="1144">
                  <c:v>38128</c:v>
                </c:pt>
                <c:pt idx="1145">
                  <c:v>38131</c:v>
                </c:pt>
                <c:pt idx="1146">
                  <c:v>38132</c:v>
                </c:pt>
                <c:pt idx="1147">
                  <c:v>38133</c:v>
                </c:pt>
                <c:pt idx="1148">
                  <c:v>38134</c:v>
                </c:pt>
                <c:pt idx="1149">
                  <c:v>38135</c:v>
                </c:pt>
                <c:pt idx="1150">
                  <c:v>38138</c:v>
                </c:pt>
                <c:pt idx="1151">
                  <c:v>38139</c:v>
                </c:pt>
                <c:pt idx="1152">
                  <c:v>38140</c:v>
                </c:pt>
                <c:pt idx="1153">
                  <c:v>38141</c:v>
                </c:pt>
                <c:pt idx="1154">
                  <c:v>38142</c:v>
                </c:pt>
                <c:pt idx="1155">
                  <c:v>38145</c:v>
                </c:pt>
                <c:pt idx="1156">
                  <c:v>38146</c:v>
                </c:pt>
                <c:pt idx="1157">
                  <c:v>38147</c:v>
                </c:pt>
                <c:pt idx="1158">
                  <c:v>38148</c:v>
                </c:pt>
                <c:pt idx="1159">
                  <c:v>38149</c:v>
                </c:pt>
                <c:pt idx="1160">
                  <c:v>38152</c:v>
                </c:pt>
                <c:pt idx="1161">
                  <c:v>38153</c:v>
                </c:pt>
                <c:pt idx="1162">
                  <c:v>38154</c:v>
                </c:pt>
                <c:pt idx="1163">
                  <c:v>38155</c:v>
                </c:pt>
                <c:pt idx="1164">
                  <c:v>38156</c:v>
                </c:pt>
                <c:pt idx="1165">
                  <c:v>38159</c:v>
                </c:pt>
                <c:pt idx="1166">
                  <c:v>38160</c:v>
                </c:pt>
                <c:pt idx="1167">
                  <c:v>38161</c:v>
                </c:pt>
                <c:pt idx="1168">
                  <c:v>38162</c:v>
                </c:pt>
                <c:pt idx="1169">
                  <c:v>38163</c:v>
                </c:pt>
                <c:pt idx="1170">
                  <c:v>38166</c:v>
                </c:pt>
                <c:pt idx="1171">
                  <c:v>38167</c:v>
                </c:pt>
                <c:pt idx="1172">
                  <c:v>38168</c:v>
                </c:pt>
                <c:pt idx="1173">
                  <c:v>38169</c:v>
                </c:pt>
                <c:pt idx="1174">
                  <c:v>38170</c:v>
                </c:pt>
                <c:pt idx="1175">
                  <c:v>38173</c:v>
                </c:pt>
                <c:pt idx="1176">
                  <c:v>38174</c:v>
                </c:pt>
                <c:pt idx="1177">
                  <c:v>38175</c:v>
                </c:pt>
                <c:pt idx="1178">
                  <c:v>38176</c:v>
                </c:pt>
                <c:pt idx="1179">
                  <c:v>38177</c:v>
                </c:pt>
                <c:pt idx="1180">
                  <c:v>38180</c:v>
                </c:pt>
                <c:pt idx="1181">
                  <c:v>38181</c:v>
                </c:pt>
                <c:pt idx="1182">
                  <c:v>38182</c:v>
                </c:pt>
                <c:pt idx="1183">
                  <c:v>38183</c:v>
                </c:pt>
                <c:pt idx="1184">
                  <c:v>38184</c:v>
                </c:pt>
                <c:pt idx="1185">
                  <c:v>38187</c:v>
                </c:pt>
                <c:pt idx="1186">
                  <c:v>38188</c:v>
                </c:pt>
                <c:pt idx="1187">
                  <c:v>38189</c:v>
                </c:pt>
                <c:pt idx="1188">
                  <c:v>38190</c:v>
                </c:pt>
                <c:pt idx="1189">
                  <c:v>38191</c:v>
                </c:pt>
                <c:pt idx="1190">
                  <c:v>38194</c:v>
                </c:pt>
                <c:pt idx="1191">
                  <c:v>38195</c:v>
                </c:pt>
                <c:pt idx="1192">
                  <c:v>38196</c:v>
                </c:pt>
                <c:pt idx="1193">
                  <c:v>38197</c:v>
                </c:pt>
                <c:pt idx="1194">
                  <c:v>38198</c:v>
                </c:pt>
                <c:pt idx="1195">
                  <c:v>38201</c:v>
                </c:pt>
                <c:pt idx="1196">
                  <c:v>38202</c:v>
                </c:pt>
                <c:pt idx="1197">
                  <c:v>38203</c:v>
                </c:pt>
                <c:pt idx="1198">
                  <c:v>38204</c:v>
                </c:pt>
                <c:pt idx="1199">
                  <c:v>38205</c:v>
                </c:pt>
                <c:pt idx="1200">
                  <c:v>38208</c:v>
                </c:pt>
                <c:pt idx="1201">
                  <c:v>38209</c:v>
                </c:pt>
                <c:pt idx="1202">
                  <c:v>38210</c:v>
                </c:pt>
                <c:pt idx="1203">
                  <c:v>38211</c:v>
                </c:pt>
                <c:pt idx="1204">
                  <c:v>38212</c:v>
                </c:pt>
                <c:pt idx="1205">
                  <c:v>38215</c:v>
                </c:pt>
                <c:pt idx="1206">
                  <c:v>38216</c:v>
                </c:pt>
                <c:pt idx="1207">
                  <c:v>38217</c:v>
                </c:pt>
                <c:pt idx="1208">
                  <c:v>38218</c:v>
                </c:pt>
                <c:pt idx="1209">
                  <c:v>38219</c:v>
                </c:pt>
                <c:pt idx="1210">
                  <c:v>38222</c:v>
                </c:pt>
                <c:pt idx="1211">
                  <c:v>38223</c:v>
                </c:pt>
                <c:pt idx="1212">
                  <c:v>38224</c:v>
                </c:pt>
                <c:pt idx="1213">
                  <c:v>38225</c:v>
                </c:pt>
                <c:pt idx="1214">
                  <c:v>38226</c:v>
                </c:pt>
                <c:pt idx="1215">
                  <c:v>38229</c:v>
                </c:pt>
                <c:pt idx="1216">
                  <c:v>38230</c:v>
                </c:pt>
                <c:pt idx="1217">
                  <c:v>38231</c:v>
                </c:pt>
                <c:pt idx="1218">
                  <c:v>38232</c:v>
                </c:pt>
                <c:pt idx="1219">
                  <c:v>38233</c:v>
                </c:pt>
                <c:pt idx="1220">
                  <c:v>38236</c:v>
                </c:pt>
                <c:pt idx="1221">
                  <c:v>38237</c:v>
                </c:pt>
                <c:pt idx="1222">
                  <c:v>38238</c:v>
                </c:pt>
                <c:pt idx="1223">
                  <c:v>38239</c:v>
                </c:pt>
                <c:pt idx="1224">
                  <c:v>38240</c:v>
                </c:pt>
                <c:pt idx="1225">
                  <c:v>38243</c:v>
                </c:pt>
                <c:pt idx="1226">
                  <c:v>38244</c:v>
                </c:pt>
                <c:pt idx="1227">
                  <c:v>38245</c:v>
                </c:pt>
                <c:pt idx="1228">
                  <c:v>38246</c:v>
                </c:pt>
                <c:pt idx="1229">
                  <c:v>38247</c:v>
                </c:pt>
                <c:pt idx="1230">
                  <c:v>38250</c:v>
                </c:pt>
                <c:pt idx="1231">
                  <c:v>38251</c:v>
                </c:pt>
                <c:pt idx="1232">
                  <c:v>38252</c:v>
                </c:pt>
                <c:pt idx="1233">
                  <c:v>38253</c:v>
                </c:pt>
                <c:pt idx="1234">
                  <c:v>38254</c:v>
                </c:pt>
                <c:pt idx="1235">
                  <c:v>38257</c:v>
                </c:pt>
                <c:pt idx="1236">
                  <c:v>38258</c:v>
                </c:pt>
                <c:pt idx="1237">
                  <c:v>38259</c:v>
                </c:pt>
                <c:pt idx="1238">
                  <c:v>38260</c:v>
                </c:pt>
                <c:pt idx="1239">
                  <c:v>38261</c:v>
                </c:pt>
                <c:pt idx="1240">
                  <c:v>38264</c:v>
                </c:pt>
                <c:pt idx="1241">
                  <c:v>38265</c:v>
                </c:pt>
                <c:pt idx="1242">
                  <c:v>38266</c:v>
                </c:pt>
                <c:pt idx="1243">
                  <c:v>38267</c:v>
                </c:pt>
                <c:pt idx="1244">
                  <c:v>38268</c:v>
                </c:pt>
                <c:pt idx="1245">
                  <c:v>38271</c:v>
                </c:pt>
                <c:pt idx="1246">
                  <c:v>38272</c:v>
                </c:pt>
                <c:pt idx="1247">
                  <c:v>38273</c:v>
                </c:pt>
                <c:pt idx="1248">
                  <c:v>38274</c:v>
                </c:pt>
                <c:pt idx="1249">
                  <c:v>38275</c:v>
                </c:pt>
                <c:pt idx="1250">
                  <c:v>38278</c:v>
                </c:pt>
                <c:pt idx="1251">
                  <c:v>38279</c:v>
                </c:pt>
                <c:pt idx="1252">
                  <c:v>38280</c:v>
                </c:pt>
                <c:pt idx="1253">
                  <c:v>38281</c:v>
                </c:pt>
                <c:pt idx="1254">
                  <c:v>38282</c:v>
                </c:pt>
                <c:pt idx="1255">
                  <c:v>38285</c:v>
                </c:pt>
                <c:pt idx="1256">
                  <c:v>38286</c:v>
                </c:pt>
                <c:pt idx="1257">
                  <c:v>38287</c:v>
                </c:pt>
                <c:pt idx="1258">
                  <c:v>38288</c:v>
                </c:pt>
                <c:pt idx="1259">
                  <c:v>38289</c:v>
                </c:pt>
                <c:pt idx="1260">
                  <c:v>38292</c:v>
                </c:pt>
                <c:pt idx="1261">
                  <c:v>38293</c:v>
                </c:pt>
                <c:pt idx="1262">
                  <c:v>38294</c:v>
                </c:pt>
                <c:pt idx="1263">
                  <c:v>38295</c:v>
                </c:pt>
                <c:pt idx="1264">
                  <c:v>38296</c:v>
                </c:pt>
                <c:pt idx="1265">
                  <c:v>38299</c:v>
                </c:pt>
                <c:pt idx="1266">
                  <c:v>38300</c:v>
                </c:pt>
                <c:pt idx="1267">
                  <c:v>38301</c:v>
                </c:pt>
                <c:pt idx="1268">
                  <c:v>38302</c:v>
                </c:pt>
                <c:pt idx="1269">
                  <c:v>38303</c:v>
                </c:pt>
                <c:pt idx="1270">
                  <c:v>38306</c:v>
                </c:pt>
                <c:pt idx="1271">
                  <c:v>38307</c:v>
                </c:pt>
                <c:pt idx="1272">
                  <c:v>38308</c:v>
                </c:pt>
                <c:pt idx="1273">
                  <c:v>38309</c:v>
                </c:pt>
                <c:pt idx="1274">
                  <c:v>38310</c:v>
                </c:pt>
                <c:pt idx="1275">
                  <c:v>38313</c:v>
                </c:pt>
                <c:pt idx="1276">
                  <c:v>38314</c:v>
                </c:pt>
                <c:pt idx="1277">
                  <c:v>38315</c:v>
                </c:pt>
                <c:pt idx="1278">
                  <c:v>38316</c:v>
                </c:pt>
                <c:pt idx="1279">
                  <c:v>38317</c:v>
                </c:pt>
                <c:pt idx="1280">
                  <c:v>38320</c:v>
                </c:pt>
                <c:pt idx="1281">
                  <c:v>38321</c:v>
                </c:pt>
                <c:pt idx="1282">
                  <c:v>38322</c:v>
                </c:pt>
                <c:pt idx="1283">
                  <c:v>38323</c:v>
                </c:pt>
                <c:pt idx="1284">
                  <c:v>38324</c:v>
                </c:pt>
                <c:pt idx="1285">
                  <c:v>38327</c:v>
                </c:pt>
                <c:pt idx="1286">
                  <c:v>38328</c:v>
                </c:pt>
                <c:pt idx="1287">
                  <c:v>38329</c:v>
                </c:pt>
                <c:pt idx="1288">
                  <c:v>38330</c:v>
                </c:pt>
                <c:pt idx="1289">
                  <c:v>38331</c:v>
                </c:pt>
                <c:pt idx="1290">
                  <c:v>38334</c:v>
                </c:pt>
                <c:pt idx="1291">
                  <c:v>38335</c:v>
                </c:pt>
                <c:pt idx="1292">
                  <c:v>38336</c:v>
                </c:pt>
                <c:pt idx="1293">
                  <c:v>38337</c:v>
                </c:pt>
                <c:pt idx="1294">
                  <c:v>38338</c:v>
                </c:pt>
                <c:pt idx="1295">
                  <c:v>38341</c:v>
                </c:pt>
                <c:pt idx="1296">
                  <c:v>38342</c:v>
                </c:pt>
                <c:pt idx="1297">
                  <c:v>38343</c:v>
                </c:pt>
                <c:pt idx="1298">
                  <c:v>38344</c:v>
                </c:pt>
                <c:pt idx="1299">
                  <c:v>38345</c:v>
                </c:pt>
                <c:pt idx="1300">
                  <c:v>38348</c:v>
                </c:pt>
                <c:pt idx="1301">
                  <c:v>38349</c:v>
                </c:pt>
                <c:pt idx="1302">
                  <c:v>38350</c:v>
                </c:pt>
                <c:pt idx="1303">
                  <c:v>38351</c:v>
                </c:pt>
                <c:pt idx="1304">
                  <c:v>38352</c:v>
                </c:pt>
                <c:pt idx="1305">
                  <c:v>38355</c:v>
                </c:pt>
                <c:pt idx="1306">
                  <c:v>38356</c:v>
                </c:pt>
                <c:pt idx="1307">
                  <c:v>38357</c:v>
                </c:pt>
                <c:pt idx="1308">
                  <c:v>38358</c:v>
                </c:pt>
                <c:pt idx="1309">
                  <c:v>38359</c:v>
                </c:pt>
                <c:pt idx="1310">
                  <c:v>38362</c:v>
                </c:pt>
                <c:pt idx="1311">
                  <c:v>38363</c:v>
                </c:pt>
                <c:pt idx="1312">
                  <c:v>38364</c:v>
                </c:pt>
                <c:pt idx="1313">
                  <c:v>38365</c:v>
                </c:pt>
                <c:pt idx="1314">
                  <c:v>38366</c:v>
                </c:pt>
                <c:pt idx="1315">
                  <c:v>38369</c:v>
                </c:pt>
                <c:pt idx="1316">
                  <c:v>38370</c:v>
                </c:pt>
                <c:pt idx="1317">
                  <c:v>38371</c:v>
                </c:pt>
                <c:pt idx="1318">
                  <c:v>38372</c:v>
                </c:pt>
                <c:pt idx="1319">
                  <c:v>38373</c:v>
                </c:pt>
                <c:pt idx="1320">
                  <c:v>38376</c:v>
                </c:pt>
                <c:pt idx="1321">
                  <c:v>38377</c:v>
                </c:pt>
                <c:pt idx="1322">
                  <c:v>38378</c:v>
                </c:pt>
                <c:pt idx="1323">
                  <c:v>38379</c:v>
                </c:pt>
                <c:pt idx="1324">
                  <c:v>38380</c:v>
                </c:pt>
                <c:pt idx="1325">
                  <c:v>38383</c:v>
                </c:pt>
                <c:pt idx="1326">
                  <c:v>38384</c:v>
                </c:pt>
                <c:pt idx="1327">
                  <c:v>38385</c:v>
                </c:pt>
                <c:pt idx="1328">
                  <c:v>38386</c:v>
                </c:pt>
                <c:pt idx="1329">
                  <c:v>38387</c:v>
                </c:pt>
                <c:pt idx="1330">
                  <c:v>38390</c:v>
                </c:pt>
                <c:pt idx="1331">
                  <c:v>38391</c:v>
                </c:pt>
                <c:pt idx="1332">
                  <c:v>38392</c:v>
                </c:pt>
                <c:pt idx="1333">
                  <c:v>38393</c:v>
                </c:pt>
                <c:pt idx="1334">
                  <c:v>38394</c:v>
                </c:pt>
                <c:pt idx="1335">
                  <c:v>38397</c:v>
                </c:pt>
                <c:pt idx="1336">
                  <c:v>38398</c:v>
                </c:pt>
                <c:pt idx="1337">
                  <c:v>38399</c:v>
                </c:pt>
                <c:pt idx="1338">
                  <c:v>38400</c:v>
                </c:pt>
                <c:pt idx="1339">
                  <c:v>38401</c:v>
                </c:pt>
                <c:pt idx="1340">
                  <c:v>38404</c:v>
                </c:pt>
                <c:pt idx="1341">
                  <c:v>38405</c:v>
                </c:pt>
                <c:pt idx="1342">
                  <c:v>38406</c:v>
                </c:pt>
                <c:pt idx="1343">
                  <c:v>38407</c:v>
                </c:pt>
                <c:pt idx="1344">
                  <c:v>38408</c:v>
                </c:pt>
                <c:pt idx="1345">
                  <c:v>38411</c:v>
                </c:pt>
                <c:pt idx="1346">
                  <c:v>38412</c:v>
                </c:pt>
                <c:pt idx="1347">
                  <c:v>38413</c:v>
                </c:pt>
                <c:pt idx="1348">
                  <c:v>38414</c:v>
                </c:pt>
                <c:pt idx="1349">
                  <c:v>38415</c:v>
                </c:pt>
                <c:pt idx="1350">
                  <c:v>38418</c:v>
                </c:pt>
                <c:pt idx="1351">
                  <c:v>38419</c:v>
                </c:pt>
                <c:pt idx="1352">
                  <c:v>38420</c:v>
                </c:pt>
                <c:pt idx="1353">
                  <c:v>38421</c:v>
                </c:pt>
                <c:pt idx="1354">
                  <c:v>38422</c:v>
                </c:pt>
                <c:pt idx="1355">
                  <c:v>38425</c:v>
                </c:pt>
                <c:pt idx="1356">
                  <c:v>38426</c:v>
                </c:pt>
                <c:pt idx="1357">
                  <c:v>38427</c:v>
                </c:pt>
                <c:pt idx="1358">
                  <c:v>38428</c:v>
                </c:pt>
                <c:pt idx="1359">
                  <c:v>38429</c:v>
                </c:pt>
                <c:pt idx="1360">
                  <c:v>38432</c:v>
                </c:pt>
                <c:pt idx="1361">
                  <c:v>38433</c:v>
                </c:pt>
                <c:pt idx="1362">
                  <c:v>38434</c:v>
                </c:pt>
                <c:pt idx="1363">
                  <c:v>38435</c:v>
                </c:pt>
                <c:pt idx="1364">
                  <c:v>38436</c:v>
                </c:pt>
                <c:pt idx="1365">
                  <c:v>38439</c:v>
                </c:pt>
                <c:pt idx="1366">
                  <c:v>38440</c:v>
                </c:pt>
                <c:pt idx="1367">
                  <c:v>38441</c:v>
                </c:pt>
                <c:pt idx="1368">
                  <c:v>38442</c:v>
                </c:pt>
                <c:pt idx="1369">
                  <c:v>38443</c:v>
                </c:pt>
                <c:pt idx="1370">
                  <c:v>38446</c:v>
                </c:pt>
                <c:pt idx="1371">
                  <c:v>38447</c:v>
                </c:pt>
                <c:pt idx="1372">
                  <c:v>38448</c:v>
                </c:pt>
                <c:pt idx="1373">
                  <c:v>38449</c:v>
                </c:pt>
                <c:pt idx="1374">
                  <c:v>38450</c:v>
                </c:pt>
                <c:pt idx="1375">
                  <c:v>38453</c:v>
                </c:pt>
                <c:pt idx="1376">
                  <c:v>38454</c:v>
                </c:pt>
                <c:pt idx="1377">
                  <c:v>38455</c:v>
                </c:pt>
                <c:pt idx="1378">
                  <c:v>38456</c:v>
                </c:pt>
                <c:pt idx="1379">
                  <c:v>38457</c:v>
                </c:pt>
                <c:pt idx="1380">
                  <c:v>38460</c:v>
                </c:pt>
                <c:pt idx="1381">
                  <c:v>38461</c:v>
                </c:pt>
                <c:pt idx="1382">
                  <c:v>38462</c:v>
                </c:pt>
                <c:pt idx="1383">
                  <c:v>38463</c:v>
                </c:pt>
                <c:pt idx="1384">
                  <c:v>38464</c:v>
                </c:pt>
                <c:pt idx="1385">
                  <c:v>38467</c:v>
                </c:pt>
                <c:pt idx="1386">
                  <c:v>38468</c:v>
                </c:pt>
                <c:pt idx="1387">
                  <c:v>38469</c:v>
                </c:pt>
                <c:pt idx="1388">
                  <c:v>38470</c:v>
                </c:pt>
                <c:pt idx="1389">
                  <c:v>38471</c:v>
                </c:pt>
                <c:pt idx="1390">
                  <c:v>38474</c:v>
                </c:pt>
                <c:pt idx="1391">
                  <c:v>38475</c:v>
                </c:pt>
                <c:pt idx="1392">
                  <c:v>38476</c:v>
                </c:pt>
                <c:pt idx="1393">
                  <c:v>38477</c:v>
                </c:pt>
                <c:pt idx="1394">
                  <c:v>38478</c:v>
                </c:pt>
                <c:pt idx="1395">
                  <c:v>38481</c:v>
                </c:pt>
                <c:pt idx="1396">
                  <c:v>38482</c:v>
                </c:pt>
                <c:pt idx="1397">
                  <c:v>38483</c:v>
                </c:pt>
                <c:pt idx="1398">
                  <c:v>38484</c:v>
                </c:pt>
                <c:pt idx="1399">
                  <c:v>38485</c:v>
                </c:pt>
                <c:pt idx="1400">
                  <c:v>38488</c:v>
                </c:pt>
                <c:pt idx="1401">
                  <c:v>38489</c:v>
                </c:pt>
                <c:pt idx="1402">
                  <c:v>38490</c:v>
                </c:pt>
                <c:pt idx="1403">
                  <c:v>38491</c:v>
                </c:pt>
                <c:pt idx="1404">
                  <c:v>38492</c:v>
                </c:pt>
                <c:pt idx="1405">
                  <c:v>38495</c:v>
                </c:pt>
                <c:pt idx="1406">
                  <c:v>38496</c:v>
                </c:pt>
                <c:pt idx="1407">
                  <c:v>38497</c:v>
                </c:pt>
                <c:pt idx="1408">
                  <c:v>38498</c:v>
                </c:pt>
                <c:pt idx="1409">
                  <c:v>38499</c:v>
                </c:pt>
                <c:pt idx="1410">
                  <c:v>38502</c:v>
                </c:pt>
                <c:pt idx="1411">
                  <c:v>38503</c:v>
                </c:pt>
                <c:pt idx="1412">
                  <c:v>38504</c:v>
                </c:pt>
                <c:pt idx="1413">
                  <c:v>38505</c:v>
                </c:pt>
                <c:pt idx="1414">
                  <c:v>38506</c:v>
                </c:pt>
                <c:pt idx="1415">
                  <c:v>38509</c:v>
                </c:pt>
                <c:pt idx="1416">
                  <c:v>38510</c:v>
                </c:pt>
                <c:pt idx="1417">
                  <c:v>38511</c:v>
                </c:pt>
                <c:pt idx="1418">
                  <c:v>38512</c:v>
                </c:pt>
                <c:pt idx="1419">
                  <c:v>38513</c:v>
                </c:pt>
                <c:pt idx="1420">
                  <c:v>38516</c:v>
                </c:pt>
                <c:pt idx="1421">
                  <c:v>38517</c:v>
                </c:pt>
                <c:pt idx="1422">
                  <c:v>38518</c:v>
                </c:pt>
                <c:pt idx="1423">
                  <c:v>38519</c:v>
                </c:pt>
                <c:pt idx="1424">
                  <c:v>38520</c:v>
                </c:pt>
                <c:pt idx="1425">
                  <c:v>38523</c:v>
                </c:pt>
                <c:pt idx="1426">
                  <c:v>38524</c:v>
                </c:pt>
                <c:pt idx="1427">
                  <c:v>38525</c:v>
                </c:pt>
                <c:pt idx="1428">
                  <c:v>38526</c:v>
                </c:pt>
                <c:pt idx="1429">
                  <c:v>38527</c:v>
                </c:pt>
                <c:pt idx="1430">
                  <c:v>38530</c:v>
                </c:pt>
                <c:pt idx="1431">
                  <c:v>38531</c:v>
                </c:pt>
                <c:pt idx="1432">
                  <c:v>38532</c:v>
                </c:pt>
                <c:pt idx="1433">
                  <c:v>38533</c:v>
                </c:pt>
                <c:pt idx="1434">
                  <c:v>38534</c:v>
                </c:pt>
                <c:pt idx="1435">
                  <c:v>38537</c:v>
                </c:pt>
                <c:pt idx="1436">
                  <c:v>38538</c:v>
                </c:pt>
                <c:pt idx="1437">
                  <c:v>38539</c:v>
                </c:pt>
                <c:pt idx="1438">
                  <c:v>38540</c:v>
                </c:pt>
                <c:pt idx="1439">
                  <c:v>38541</c:v>
                </c:pt>
                <c:pt idx="1440">
                  <c:v>38544</c:v>
                </c:pt>
                <c:pt idx="1441">
                  <c:v>38545</c:v>
                </c:pt>
                <c:pt idx="1442">
                  <c:v>38546</c:v>
                </c:pt>
                <c:pt idx="1443">
                  <c:v>38547</c:v>
                </c:pt>
                <c:pt idx="1444">
                  <c:v>38548</c:v>
                </c:pt>
                <c:pt idx="1445">
                  <c:v>38551</c:v>
                </c:pt>
                <c:pt idx="1446">
                  <c:v>38552</c:v>
                </c:pt>
                <c:pt idx="1447">
                  <c:v>38553</c:v>
                </c:pt>
                <c:pt idx="1448">
                  <c:v>38554</c:v>
                </c:pt>
                <c:pt idx="1449">
                  <c:v>38555</c:v>
                </c:pt>
                <c:pt idx="1450">
                  <c:v>38558</c:v>
                </c:pt>
                <c:pt idx="1451">
                  <c:v>38559</c:v>
                </c:pt>
                <c:pt idx="1452">
                  <c:v>38560</c:v>
                </c:pt>
                <c:pt idx="1453">
                  <c:v>38561</c:v>
                </c:pt>
                <c:pt idx="1454">
                  <c:v>38562</c:v>
                </c:pt>
                <c:pt idx="1455">
                  <c:v>38565</c:v>
                </c:pt>
                <c:pt idx="1456">
                  <c:v>38566</c:v>
                </c:pt>
                <c:pt idx="1457">
                  <c:v>38567</c:v>
                </c:pt>
                <c:pt idx="1458">
                  <c:v>38568</c:v>
                </c:pt>
                <c:pt idx="1459">
                  <c:v>38569</c:v>
                </c:pt>
                <c:pt idx="1460">
                  <c:v>38572</c:v>
                </c:pt>
                <c:pt idx="1461">
                  <c:v>38573</c:v>
                </c:pt>
                <c:pt idx="1462">
                  <c:v>38574</c:v>
                </c:pt>
                <c:pt idx="1463">
                  <c:v>38575</c:v>
                </c:pt>
                <c:pt idx="1464">
                  <c:v>38576</c:v>
                </c:pt>
                <c:pt idx="1465">
                  <c:v>38579</c:v>
                </c:pt>
                <c:pt idx="1466">
                  <c:v>38580</c:v>
                </c:pt>
                <c:pt idx="1467">
                  <c:v>38581</c:v>
                </c:pt>
                <c:pt idx="1468">
                  <c:v>38582</c:v>
                </c:pt>
                <c:pt idx="1469">
                  <c:v>38583</c:v>
                </c:pt>
                <c:pt idx="1470">
                  <c:v>38586</c:v>
                </c:pt>
                <c:pt idx="1471">
                  <c:v>38587</c:v>
                </c:pt>
                <c:pt idx="1472">
                  <c:v>38588</c:v>
                </c:pt>
                <c:pt idx="1473">
                  <c:v>38589</c:v>
                </c:pt>
                <c:pt idx="1474">
                  <c:v>38590</c:v>
                </c:pt>
                <c:pt idx="1475">
                  <c:v>38593</c:v>
                </c:pt>
                <c:pt idx="1476">
                  <c:v>38594</c:v>
                </c:pt>
                <c:pt idx="1477">
                  <c:v>38595</c:v>
                </c:pt>
                <c:pt idx="1478">
                  <c:v>38596</c:v>
                </c:pt>
                <c:pt idx="1479">
                  <c:v>38597</c:v>
                </c:pt>
                <c:pt idx="1480">
                  <c:v>38600</c:v>
                </c:pt>
                <c:pt idx="1481">
                  <c:v>38601</c:v>
                </c:pt>
                <c:pt idx="1482">
                  <c:v>38602</c:v>
                </c:pt>
                <c:pt idx="1483">
                  <c:v>38603</c:v>
                </c:pt>
                <c:pt idx="1484">
                  <c:v>38604</c:v>
                </c:pt>
                <c:pt idx="1485">
                  <c:v>38607</c:v>
                </c:pt>
                <c:pt idx="1486">
                  <c:v>38608</c:v>
                </c:pt>
                <c:pt idx="1487">
                  <c:v>38609</c:v>
                </c:pt>
                <c:pt idx="1488">
                  <c:v>38610</c:v>
                </c:pt>
                <c:pt idx="1489">
                  <c:v>38611</c:v>
                </c:pt>
                <c:pt idx="1490">
                  <c:v>38614</c:v>
                </c:pt>
                <c:pt idx="1491">
                  <c:v>38615</c:v>
                </c:pt>
                <c:pt idx="1492">
                  <c:v>38616</c:v>
                </c:pt>
                <c:pt idx="1493">
                  <c:v>38617</c:v>
                </c:pt>
                <c:pt idx="1494">
                  <c:v>38618</c:v>
                </c:pt>
                <c:pt idx="1495">
                  <c:v>38621</c:v>
                </c:pt>
                <c:pt idx="1496">
                  <c:v>38622</c:v>
                </c:pt>
                <c:pt idx="1497">
                  <c:v>38623</c:v>
                </c:pt>
                <c:pt idx="1498">
                  <c:v>38624</c:v>
                </c:pt>
                <c:pt idx="1499">
                  <c:v>38625</c:v>
                </c:pt>
                <c:pt idx="1500">
                  <c:v>38628</c:v>
                </c:pt>
                <c:pt idx="1501">
                  <c:v>38629</c:v>
                </c:pt>
                <c:pt idx="1502">
                  <c:v>38630</c:v>
                </c:pt>
                <c:pt idx="1503">
                  <c:v>38631</c:v>
                </c:pt>
                <c:pt idx="1504">
                  <c:v>38632</c:v>
                </c:pt>
                <c:pt idx="1505">
                  <c:v>38635</c:v>
                </c:pt>
                <c:pt idx="1506">
                  <c:v>38636</c:v>
                </c:pt>
                <c:pt idx="1507">
                  <c:v>38637</c:v>
                </c:pt>
                <c:pt idx="1508">
                  <c:v>38638</c:v>
                </c:pt>
                <c:pt idx="1509">
                  <c:v>38639</c:v>
                </c:pt>
                <c:pt idx="1510">
                  <c:v>38642</c:v>
                </c:pt>
                <c:pt idx="1511">
                  <c:v>38643</c:v>
                </c:pt>
                <c:pt idx="1512">
                  <c:v>38644</c:v>
                </c:pt>
                <c:pt idx="1513">
                  <c:v>38645</c:v>
                </c:pt>
                <c:pt idx="1514">
                  <c:v>38646</c:v>
                </c:pt>
                <c:pt idx="1515">
                  <c:v>38649</c:v>
                </c:pt>
                <c:pt idx="1516">
                  <c:v>38650</c:v>
                </c:pt>
                <c:pt idx="1517">
                  <c:v>38651</c:v>
                </c:pt>
                <c:pt idx="1518">
                  <c:v>38652</c:v>
                </c:pt>
                <c:pt idx="1519">
                  <c:v>38653</c:v>
                </c:pt>
                <c:pt idx="1520">
                  <c:v>38656</c:v>
                </c:pt>
                <c:pt idx="1521">
                  <c:v>38657</c:v>
                </c:pt>
                <c:pt idx="1522">
                  <c:v>38658</c:v>
                </c:pt>
                <c:pt idx="1523">
                  <c:v>38659</c:v>
                </c:pt>
                <c:pt idx="1524">
                  <c:v>38660</c:v>
                </c:pt>
                <c:pt idx="1525">
                  <c:v>38663</c:v>
                </c:pt>
                <c:pt idx="1526">
                  <c:v>38664</c:v>
                </c:pt>
                <c:pt idx="1527">
                  <c:v>38665</c:v>
                </c:pt>
                <c:pt idx="1528">
                  <c:v>38666</c:v>
                </c:pt>
                <c:pt idx="1529">
                  <c:v>38667</c:v>
                </c:pt>
                <c:pt idx="1530">
                  <c:v>38670</c:v>
                </c:pt>
                <c:pt idx="1531">
                  <c:v>38671</c:v>
                </c:pt>
                <c:pt idx="1532">
                  <c:v>38672</c:v>
                </c:pt>
                <c:pt idx="1533">
                  <c:v>38673</c:v>
                </c:pt>
                <c:pt idx="1534">
                  <c:v>38674</c:v>
                </c:pt>
                <c:pt idx="1535">
                  <c:v>38677</c:v>
                </c:pt>
                <c:pt idx="1536">
                  <c:v>38678</c:v>
                </c:pt>
                <c:pt idx="1537">
                  <c:v>38679</c:v>
                </c:pt>
                <c:pt idx="1538">
                  <c:v>38680</c:v>
                </c:pt>
                <c:pt idx="1539">
                  <c:v>38681</c:v>
                </c:pt>
                <c:pt idx="1540">
                  <c:v>38684</c:v>
                </c:pt>
                <c:pt idx="1541">
                  <c:v>38685</c:v>
                </c:pt>
                <c:pt idx="1542">
                  <c:v>38686</c:v>
                </c:pt>
                <c:pt idx="1543">
                  <c:v>38687</c:v>
                </c:pt>
                <c:pt idx="1544">
                  <c:v>38688</c:v>
                </c:pt>
                <c:pt idx="1545">
                  <c:v>38691</c:v>
                </c:pt>
                <c:pt idx="1546">
                  <c:v>38692</c:v>
                </c:pt>
                <c:pt idx="1547">
                  <c:v>38693</c:v>
                </c:pt>
                <c:pt idx="1548">
                  <c:v>38694</c:v>
                </c:pt>
                <c:pt idx="1549">
                  <c:v>38695</c:v>
                </c:pt>
                <c:pt idx="1550">
                  <c:v>38698</c:v>
                </c:pt>
                <c:pt idx="1551">
                  <c:v>38699</c:v>
                </c:pt>
                <c:pt idx="1552">
                  <c:v>38700</c:v>
                </c:pt>
                <c:pt idx="1553">
                  <c:v>38701</c:v>
                </c:pt>
                <c:pt idx="1554">
                  <c:v>38702</c:v>
                </c:pt>
                <c:pt idx="1555">
                  <c:v>38705</c:v>
                </c:pt>
                <c:pt idx="1556">
                  <c:v>38706</c:v>
                </c:pt>
                <c:pt idx="1557">
                  <c:v>38707</c:v>
                </c:pt>
                <c:pt idx="1558">
                  <c:v>38708</c:v>
                </c:pt>
                <c:pt idx="1559">
                  <c:v>38709</c:v>
                </c:pt>
                <c:pt idx="1560">
                  <c:v>38712</c:v>
                </c:pt>
                <c:pt idx="1561">
                  <c:v>38713</c:v>
                </c:pt>
                <c:pt idx="1562">
                  <c:v>38714</c:v>
                </c:pt>
                <c:pt idx="1563">
                  <c:v>38715</c:v>
                </c:pt>
                <c:pt idx="1564">
                  <c:v>38716</c:v>
                </c:pt>
                <c:pt idx="1565">
                  <c:v>38719</c:v>
                </c:pt>
                <c:pt idx="1566">
                  <c:v>38720</c:v>
                </c:pt>
                <c:pt idx="1567">
                  <c:v>38721</c:v>
                </c:pt>
                <c:pt idx="1568">
                  <c:v>38722</c:v>
                </c:pt>
                <c:pt idx="1569">
                  <c:v>38723</c:v>
                </c:pt>
                <c:pt idx="1570">
                  <c:v>38726</c:v>
                </c:pt>
                <c:pt idx="1571">
                  <c:v>38727</c:v>
                </c:pt>
                <c:pt idx="1572">
                  <c:v>38728</c:v>
                </c:pt>
                <c:pt idx="1573">
                  <c:v>38729</c:v>
                </c:pt>
                <c:pt idx="1574">
                  <c:v>38730</c:v>
                </c:pt>
                <c:pt idx="1575">
                  <c:v>38733</c:v>
                </c:pt>
                <c:pt idx="1576">
                  <c:v>38734</c:v>
                </c:pt>
                <c:pt idx="1577">
                  <c:v>38735</c:v>
                </c:pt>
                <c:pt idx="1578">
                  <c:v>38736</c:v>
                </c:pt>
                <c:pt idx="1579">
                  <c:v>38737</c:v>
                </c:pt>
                <c:pt idx="1580">
                  <c:v>38740</c:v>
                </c:pt>
                <c:pt idx="1581">
                  <c:v>38741</c:v>
                </c:pt>
                <c:pt idx="1582">
                  <c:v>38742</c:v>
                </c:pt>
                <c:pt idx="1583">
                  <c:v>38743</c:v>
                </c:pt>
                <c:pt idx="1584">
                  <c:v>38744</c:v>
                </c:pt>
                <c:pt idx="1585">
                  <c:v>38747</c:v>
                </c:pt>
                <c:pt idx="1586">
                  <c:v>38748</c:v>
                </c:pt>
                <c:pt idx="1587">
                  <c:v>38749</c:v>
                </c:pt>
                <c:pt idx="1588">
                  <c:v>38750</c:v>
                </c:pt>
                <c:pt idx="1589">
                  <c:v>38751</c:v>
                </c:pt>
                <c:pt idx="1590">
                  <c:v>38754</c:v>
                </c:pt>
                <c:pt idx="1591">
                  <c:v>38755</c:v>
                </c:pt>
                <c:pt idx="1592">
                  <c:v>38756</c:v>
                </c:pt>
                <c:pt idx="1593">
                  <c:v>38757</c:v>
                </c:pt>
                <c:pt idx="1594">
                  <c:v>38758</c:v>
                </c:pt>
                <c:pt idx="1595">
                  <c:v>38761</c:v>
                </c:pt>
                <c:pt idx="1596">
                  <c:v>38762</c:v>
                </c:pt>
                <c:pt idx="1597">
                  <c:v>38763</c:v>
                </c:pt>
                <c:pt idx="1598">
                  <c:v>38764</c:v>
                </c:pt>
                <c:pt idx="1599">
                  <c:v>38765</c:v>
                </c:pt>
                <c:pt idx="1600">
                  <c:v>38768</c:v>
                </c:pt>
                <c:pt idx="1601">
                  <c:v>38769</c:v>
                </c:pt>
                <c:pt idx="1602">
                  <c:v>38770</c:v>
                </c:pt>
                <c:pt idx="1603">
                  <c:v>38771</c:v>
                </c:pt>
                <c:pt idx="1604">
                  <c:v>38772</c:v>
                </c:pt>
                <c:pt idx="1605">
                  <c:v>38775</c:v>
                </c:pt>
                <c:pt idx="1606">
                  <c:v>38776</c:v>
                </c:pt>
                <c:pt idx="1607">
                  <c:v>38777</c:v>
                </c:pt>
                <c:pt idx="1608">
                  <c:v>38778</c:v>
                </c:pt>
                <c:pt idx="1609">
                  <c:v>38779</c:v>
                </c:pt>
                <c:pt idx="1610">
                  <c:v>38782</c:v>
                </c:pt>
                <c:pt idx="1611">
                  <c:v>38783</c:v>
                </c:pt>
                <c:pt idx="1612">
                  <c:v>38784</c:v>
                </c:pt>
                <c:pt idx="1613">
                  <c:v>38785</c:v>
                </c:pt>
                <c:pt idx="1614">
                  <c:v>38786</c:v>
                </c:pt>
                <c:pt idx="1615">
                  <c:v>38789</c:v>
                </c:pt>
                <c:pt idx="1616">
                  <c:v>38790</c:v>
                </c:pt>
                <c:pt idx="1617">
                  <c:v>38791</c:v>
                </c:pt>
                <c:pt idx="1618">
                  <c:v>38792</c:v>
                </c:pt>
                <c:pt idx="1619">
                  <c:v>38793</c:v>
                </c:pt>
                <c:pt idx="1620">
                  <c:v>38796</c:v>
                </c:pt>
                <c:pt idx="1621">
                  <c:v>38797</c:v>
                </c:pt>
                <c:pt idx="1622">
                  <c:v>38798</c:v>
                </c:pt>
                <c:pt idx="1623">
                  <c:v>38799</c:v>
                </c:pt>
                <c:pt idx="1624">
                  <c:v>38800</c:v>
                </c:pt>
                <c:pt idx="1625">
                  <c:v>38803</c:v>
                </c:pt>
                <c:pt idx="1626">
                  <c:v>38804</c:v>
                </c:pt>
                <c:pt idx="1627">
                  <c:v>38805</c:v>
                </c:pt>
                <c:pt idx="1628">
                  <c:v>38806</c:v>
                </c:pt>
                <c:pt idx="1629">
                  <c:v>38807</c:v>
                </c:pt>
                <c:pt idx="1630">
                  <c:v>38810</c:v>
                </c:pt>
                <c:pt idx="1631">
                  <c:v>38811</c:v>
                </c:pt>
                <c:pt idx="1632">
                  <c:v>38812</c:v>
                </c:pt>
                <c:pt idx="1633">
                  <c:v>38813</c:v>
                </c:pt>
                <c:pt idx="1634">
                  <c:v>38814</c:v>
                </c:pt>
                <c:pt idx="1635">
                  <c:v>38817</c:v>
                </c:pt>
                <c:pt idx="1636">
                  <c:v>38818</c:v>
                </c:pt>
                <c:pt idx="1637">
                  <c:v>38819</c:v>
                </c:pt>
                <c:pt idx="1638">
                  <c:v>38820</c:v>
                </c:pt>
                <c:pt idx="1639">
                  <c:v>38821</c:v>
                </c:pt>
                <c:pt idx="1640">
                  <c:v>38824</c:v>
                </c:pt>
                <c:pt idx="1641">
                  <c:v>38825</c:v>
                </c:pt>
                <c:pt idx="1642">
                  <c:v>38826</c:v>
                </c:pt>
                <c:pt idx="1643">
                  <c:v>38827</c:v>
                </c:pt>
                <c:pt idx="1644">
                  <c:v>38828</c:v>
                </c:pt>
                <c:pt idx="1645">
                  <c:v>38831</c:v>
                </c:pt>
                <c:pt idx="1646">
                  <c:v>38832</c:v>
                </c:pt>
                <c:pt idx="1647">
                  <c:v>38833</c:v>
                </c:pt>
                <c:pt idx="1648">
                  <c:v>38834</c:v>
                </c:pt>
                <c:pt idx="1649">
                  <c:v>38835</c:v>
                </c:pt>
                <c:pt idx="1650">
                  <c:v>38838</c:v>
                </c:pt>
                <c:pt idx="1651">
                  <c:v>38839</c:v>
                </c:pt>
                <c:pt idx="1652">
                  <c:v>38840</c:v>
                </c:pt>
                <c:pt idx="1653">
                  <c:v>38841</c:v>
                </c:pt>
                <c:pt idx="1654">
                  <c:v>38842</c:v>
                </c:pt>
                <c:pt idx="1655">
                  <c:v>38845</c:v>
                </c:pt>
                <c:pt idx="1656">
                  <c:v>38846</c:v>
                </c:pt>
                <c:pt idx="1657">
                  <c:v>38847</c:v>
                </c:pt>
                <c:pt idx="1658">
                  <c:v>38848</c:v>
                </c:pt>
                <c:pt idx="1659">
                  <c:v>38849</c:v>
                </c:pt>
                <c:pt idx="1660">
                  <c:v>38852</c:v>
                </c:pt>
                <c:pt idx="1661">
                  <c:v>38853</c:v>
                </c:pt>
                <c:pt idx="1662">
                  <c:v>38854</c:v>
                </c:pt>
                <c:pt idx="1663">
                  <c:v>38855</c:v>
                </c:pt>
                <c:pt idx="1664">
                  <c:v>38856</c:v>
                </c:pt>
                <c:pt idx="1665">
                  <c:v>38859</c:v>
                </c:pt>
                <c:pt idx="1666">
                  <c:v>38860</c:v>
                </c:pt>
                <c:pt idx="1667">
                  <c:v>38861</c:v>
                </c:pt>
                <c:pt idx="1668">
                  <c:v>38862</c:v>
                </c:pt>
                <c:pt idx="1669">
                  <c:v>38863</c:v>
                </c:pt>
                <c:pt idx="1670">
                  <c:v>38866</c:v>
                </c:pt>
                <c:pt idx="1671">
                  <c:v>38867</c:v>
                </c:pt>
                <c:pt idx="1672">
                  <c:v>38868</c:v>
                </c:pt>
                <c:pt idx="1673">
                  <c:v>38869</c:v>
                </c:pt>
                <c:pt idx="1674">
                  <c:v>38870</c:v>
                </c:pt>
                <c:pt idx="1675">
                  <c:v>38873</c:v>
                </c:pt>
                <c:pt idx="1676">
                  <c:v>38874</c:v>
                </c:pt>
                <c:pt idx="1677">
                  <c:v>38875</c:v>
                </c:pt>
                <c:pt idx="1678">
                  <c:v>38876</c:v>
                </c:pt>
                <c:pt idx="1679">
                  <c:v>38877</c:v>
                </c:pt>
                <c:pt idx="1680">
                  <c:v>38880</c:v>
                </c:pt>
                <c:pt idx="1681">
                  <c:v>38881</c:v>
                </c:pt>
                <c:pt idx="1682">
                  <c:v>38882</c:v>
                </c:pt>
                <c:pt idx="1683">
                  <c:v>38883</c:v>
                </c:pt>
                <c:pt idx="1684">
                  <c:v>38884</c:v>
                </c:pt>
                <c:pt idx="1685">
                  <c:v>38887</c:v>
                </c:pt>
                <c:pt idx="1686">
                  <c:v>38888</c:v>
                </c:pt>
                <c:pt idx="1687">
                  <c:v>38889</c:v>
                </c:pt>
                <c:pt idx="1688">
                  <c:v>38890</c:v>
                </c:pt>
                <c:pt idx="1689">
                  <c:v>38891</c:v>
                </c:pt>
                <c:pt idx="1690">
                  <c:v>38894</c:v>
                </c:pt>
                <c:pt idx="1691">
                  <c:v>38895</c:v>
                </c:pt>
                <c:pt idx="1692">
                  <c:v>38896</c:v>
                </c:pt>
                <c:pt idx="1693">
                  <c:v>38897</c:v>
                </c:pt>
                <c:pt idx="1694">
                  <c:v>38898</c:v>
                </c:pt>
                <c:pt idx="1695">
                  <c:v>38901</c:v>
                </c:pt>
                <c:pt idx="1696">
                  <c:v>38902</c:v>
                </c:pt>
                <c:pt idx="1697">
                  <c:v>38903</c:v>
                </c:pt>
                <c:pt idx="1698">
                  <c:v>38904</c:v>
                </c:pt>
                <c:pt idx="1699">
                  <c:v>38905</c:v>
                </c:pt>
                <c:pt idx="1700">
                  <c:v>38908</c:v>
                </c:pt>
                <c:pt idx="1701">
                  <c:v>38909</c:v>
                </c:pt>
                <c:pt idx="1702">
                  <c:v>38910</c:v>
                </c:pt>
                <c:pt idx="1703">
                  <c:v>38911</c:v>
                </c:pt>
                <c:pt idx="1704">
                  <c:v>38912</c:v>
                </c:pt>
                <c:pt idx="1705">
                  <c:v>38915</c:v>
                </c:pt>
                <c:pt idx="1706">
                  <c:v>38916</c:v>
                </c:pt>
                <c:pt idx="1707">
                  <c:v>38917</c:v>
                </c:pt>
                <c:pt idx="1708">
                  <c:v>38918</c:v>
                </c:pt>
                <c:pt idx="1709">
                  <c:v>38919</c:v>
                </c:pt>
                <c:pt idx="1710">
                  <c:v>38922</c:v>
                </c:pt>
                <c:pt idx="1711">
                  <c:v>38923</c:v>
                </c:pt>
                <c:pt idx="1712">
                  <c:v>38924</c:v>
                </c:pt>
                <c:pt idx="1713">
                  <c:v>38925</c:v>
                </c:pt>
                <c:pt idx="1714">
                  <c:v>38926</c:v>
                </c:pt>
                <c:pt idx="1715">
                  <c:v>38929</c:v>
                </c:pt>
                <c:pt idx="1716">
                  <c:v>38930</c:v>
                </c:pt>
                <c:pt idx="1717">
                  <c:v>38931</c:v>
                </c:pt>
                <c:pt idx="1718">
                  <c:v>38932</c:v>
                </c:pt>
                <c:pt idx="1719">
                  <c:v>38933</c:v>
                </c:pt>
                <c:pt idx="1720">
                  <c:v>38936</c:v>
                </c:pt>
                <c:pt idx="1721">
                  <c:v>38937</c:v>
                </c:pt>
                <c:pt idx="1722">
                  <c:v>38938</c:v>
                </c:pt>
                <c:pt idx="1723">
                  <c:v>38939</c:v>
                </c:pt>
                <c:pt idx="1724">
                  <c:v>38940</c:v>
                </c:pt>
                <c:pt idx="1725">
                  <c:v>38943</c:v>
                </c:pt>
                <c:pt idx="1726">
                  <c:v>38944</c:v>
                </c:pt>
                <c:pt idx="1727">
                  <c:v>38945</c:v>
                </c:pt>
                <c:pt idx="1728">
                  <c:v>38946</c:v>
                </c:pt>
                <c:pt idx="1729">
                  <c:v>38947</c:v>
                </c:pt>
                <c:pt idx="1730">
                  <c:v>38950</c:v>
                </c:pt>
                <c:pt idx="1731">
                  <c:v>38951</c:v>
                </c:pt>
                <c:pt idx="1732">
                  <c:v>38952</c:v>
                </c:pt>
                <c:pt idx="1733">
                  <c:v>38953</c:v>
                </c:pt>
                <c:pt idx="1734">
                  <c:v>38954</c:v>
                </c:pt>
                <c:pt idx="1735">
                  <c:v>38957</c:v>
                </c:pt>
                <c:pt idx="1736">
                  <c:v>38958</c:v>
                </c:pt>
                <c:pt idx="1737">
                  <c:v>38959</c:v>
                </c:pt>
                <c:pt idx="1738">
                  <c:v>38960</c:v>
                </c:pt>
                <c:pt idx="1739">
                  <c:v>38961</c:v>
                </c:pt>
                <c:pt idx="1740">
                  <c:v>38964</c:v>
                </c:pt>
                <c:pt idx="1741">
                  <c:v>38965</c:v>
                </c:pt>
                <c:pt idx="1742">
                  <c:v>38966</c:v>
                </c:pt>
                <c:pt idx="1743">
                  <c:v>38967</c:v>
                </c:pt>
                <c:pt idx="1744">
                  <c:v>38968</c:v>
                </c:pt>
                <c:pt idx="1745">
                  <c:v>38971</c:v>
                </c:pt>
                <c:pt idx="1746">
                  <c:v>38972</c:v>
                </c:pt>
                <c:pt idx="1747">
                  <c:v>38973</c:v>
                </c:pt>
                <c:pt idx="1748">
                  <c:v>38974</c:v>
                </c:pt>
                <c:pt idx="1749">
                  <c:v>38975</c:v>
                </c:pt>
                <c:pt idx="1750">
                  <c:v>38978</c:v>
                </c:pt>
                <c:pt idx="1751">
                  <c:v>38979</c:v>
                </c:pt>
                <c:pt idx="1752">
                  <c:v>38980</c:v>
                </c:pt>
                <c:pt idx="1753">
                  <c:v>38981</c:v>
                </c:pt>
                <c:pt idx="1754">
                  <c:v>38982</c:v>
                </c:pt>
                <c:pt idx="1755">
                  <c:v>38985</c:v>
                </c:pt>
                <c:pt idx="1756">
                  <c:v>38986</c:v>
                </c:pt>
                <c:pt idx="1757">
                  <c:v>38987</c:v>
                </c:pt>
                <c:pt idx="1758">
                  <c:v>38988</c:v>
                </c:pt>
                <c:pt idx="1759">
                  <c:v>38989</c:v>
                </c:pt>
                <c:pt idx="1760">
                  <c:v>38992</c:v>
                </c:pt>
                <c:pt idx="1761">
                  <c:v>38993</c:v>
                </c:pt>
                <c:pt idx="1762">
                  <c:v>38994</c:v>
                </c:pt>
                <c:pt idx="1763">
                  <c:v>38995</c:v>
                </c:pt>
                <c:pt idx="1764">
                  <c:v>38996</c:v>
                </c:pt>
                <c:pt idx="1765">
                  <c:v>38999</c:v>
                </c:pt>
                <c:pt idx="1766">
                  <c:v>39000</c:v>
                </c:pt>
                <c:pt idx="1767">
                  <c:v>39001</c:v>
                </c:pt>
                <c:pt idx="1768">
                  <c:v>39002</c:v>
                </c:pt>
                <c:pt idx="1769">
                  <c:v>39003</c:v>
                </c:pt>
                <c:pt idx="1770">
                  <c:v>39006</c:v>
                </c:pt>
                <c:pt idx="1771">
                  <c:v>39007</c:v>
                </c:pt>
                <c:pt idx="1772">
                  <c:v>39008</c:v>
                </c:pt>
                <c:pt idx="1773">
                  <c:v>39009</c:v>
                </c:pt>
                <c:pt idx="1774">
                  <c:v>39010</c:v>
                </c:pt>
                <c:pt idx="1775">
                  <c:v>39013</c:v>
                </c:pt>
                <c:pt idx="1776">
                  <c:v>39014</c:v>
                </c:pt>
                <c:pt idx="1777">
                  <c:v>39015</c:v>
                </c:pt>
                <c:pt idx="1778">
                  <c:v>39016</c:v>
                </c:pt>
                <c:pt idx="1779">
                  <c:v>39017</c:v>
                </c:pt>
                <c:pt idx="1780">
                  <c:v>39020</c:v>
                </c:pt>
                <c:pt idx="1781">
                  <c:v>39021</c:v>
                </c:pt>
                <c:pt idx="1782">
                  <c:v>39022</c:v>
                </c:pt>
                <c:pt idx="1783">
                  <c:v>39023</c:v>
                </c:pt>
                <c:pt idx="1784">
                  <c:v>39024</c:v>
                </c:pt>
                <c:pt idx="1785">
                  <c:v>39027</c:v>
                </c:pt>
                <c:pt idx="1786">
                  <c:v>39028</c:v>
                </c:pt>
                <c:pt idx="1787">
                  <c:v>39029</c:v>
                </c:pt>
                <c:pt idx="1788">
                  <c:v>39030</c:v>
                </c:pt>
                <c:pt idx="1789">
                  <c:v>39031</c:v>
                </c:pt>
                <c:pt idx="1790">
                  <c:v>39034</c:v>
                </c:pt>
                <c:pt idx="1791">
                  <c:v>39035</c:v>
                </c:pt>
                <c:pt idx="1792">
                  <c:v>39036</c:v>
                </c:pt>
                <c:pt idx="1793">
                  <c:v>39037</c:v>
                </c:pt>
                <c:pt idx="1794">
                  <c:v>39038</c:v>
                </c:pt>
                <c:pt idx="1795">
                  <c:v>39041</c:v>
                </c:pt>
                <c:pt idx="1796">
                  <c:v>39042</c:v>
                </c:pt>
                <c:pt idx="1797">
                  <c:v>39043</c:v>
                </c:pt>
                <c:pt idx="1798">
                  <c:v>39044</c:v>
                </c:pt>
                <c:pt idx="1799">
                  <c:v>39045</c:v>
                </c:pt>
                <c:pt idx="1800">
                  <c:v>39048</c:v>
                </c:pt>
                <c:pt idx="1801">
                  <c:v>39049</c:v>
                </c:pt>
                <c:pt idx="1802">
                  <c:v>39050</c:v>
                </c:pt>
                <c:pt idx="1803">
                  <c:v>39051</c:v>
                </c:pt>
                <c:pt idx="1804">
                  <c:v>39052</c:v>
                </c:pt>
                <c:pt idx="1805">
                  <c:v>39055</c:v>
                </c:pt>
                <c:pt idx="1806">
                  <c:v>39056</c:v>
                </c:pt>
                <c:pt idx="1807">
                  <c:v>39057</c:v>
                </c:pt>
                <c:pt idx="1808">
                  <c:v>39058</c:v>
                </c:pt>
                <c:pt idx="1809">
                  <c:v>39059</c:v>
                </c:pt>
                <c:pt idx="1810">
                  <c:v>39062</c:v>
                </c:pt>
                <c:pt idx="1811">
                  <c:v>39063</c:v>
                </c:pt>
                <c:pt idx="1812">
                  <c:v>39064</c:v>
                </c:pt>
                <c:pt idx="1813">
                  <c:v>39065</c:v>
                </c:pt>
                <c:pt idx="1814">
                  <c:v>39066</c:v>
                </c:pt>
                <c:pt idx="1815">
                  <c:v>39069</c:v>
                </c:pt>
                <c:pt idx="1816">
                  <c:v>39070</c:v>
                </c:pt>
                <c:pt idx="1817">
                  <c:v>39071</c:v>
                </c:pt>
                <c:pt idx="1818">
                  <c:v>39072</c:v>
                </c:pt>
                <c:pt idx="1819">
                  <c:v>39073</c:v>
                </c:pt>
                <c:pt idx="1820">
                  <c:v>39076</c:v>
                </c:pt>
                <c:pt idx="1821">
                  <c:v>39077</c:v>
                </c:pt>
                <c:pt idx="1822">
                  <c:v>39078</c:v>
                </c:pt>
                <c:pt idx="1823">
                  <c:v>39079</c:v>
                </c:pt>
                <c:pt idx="1824">
                  <c:v>39080</c:v>
                </c:pt>
                <c:pt idx="1825">
                  <c:v>39083</c:v>
                </c:pt>
                <c:pt idx="1826">
                  <c:v>39084</c:v>
                </c:pt>
                <c:pt idx="1827">
                  <c:v>39085</c:v>
                </c:pt>
                <c:pt idx="1828">
                  <c:v>39086</c:v>
                </c:pt>
                <c:pt idx="1829">
                  <c:v>39087</c:v>
                </c:pt>
                <c:pt idx="1830">
                  <c:v>39090</c:v>
                </c:pt>
                <c:pt idx="1831">
                  <c:v>39091</c:v>
                </c:pt>
                <c:pt idx="1832">
                  <c:v>39092</c:v>
                </c:pt>
                <c:pt idx="1833">
                  <c:v>39093</c:v>
                </c:pt>
                <c:pt idx="1834">
                  <c:v>39094</c:v>
                </c:pt>
                <c:pt idx="1835">
                  <c:v>39097</c:v>
                </c:pt>
                <c:pt idx="1836">
                  <c:v>39098</c:v>
                </c:pt>
                <c:pt idx="1837">
                  <c:v>39099</c:v>
                </c:pt>
                <c:pt idx="1838">
                  <c:v>39100</c:v>
                </c:pt>
                <c:pt idx="1839">
                  <c:v>39101</c:v>
                </c:pt>
                <c:pt idx="1840">
                  <c:v>39104</c:v>
                </c:pt>
                <c:pt idx="1841">
                  <c:v>39105</c:v>
                </c:pt>
                <c:pt idx="1842">
                  <c:v>39106</c:v>
                </c:pt>
                <c:pt idx="1843">
                  <c:v>39107</c:v>
                </c:pt>
                <c:pt idx="1844">
                  <c:v>39108</c:v>
                </c:pt>
                <c:pt idx="1845">
                  <c:v>39111</c:v>
                </c:pt>
                <c:pt idx="1846">
                  <c:v>39112</c:v>
                </c:pt>
                <c:pt idx="1847">
                  <c:v>39113</c:v>
                </c:pt>
                <c:pt idx="1848">
                  <c:v>39114</c:v>
                </c:pt>
                <c:pt idx="1849">
                  <c:v>39115</c:v>
                </c:pt>
                <c:pt idx="1850">
                  <c:v>39118</c:v>
                </c:pt>
                <c:pt idx="1851">
                  <c:v>39119</c:v>
                </c:pt>
                <c:pt idx="1852">
                  <c:v>39120</c:v>
                </c:pt>
                <c:pt idx="1853">
                  <c:v>39121</c:v>
                </c:pt>
                <c:pt idx="1854">
                  <c:v>39122</c:v>
                </c:pt>
                <c:pt idx="1855">
                  <c:v>39125</c:v>
                </c:pt>
                <c:pt idx="1856">
                  <c:v>39126</c:v>
                </c:pt>
                <c:pt idx="1857">
                  <c:v>39127</c:v>
                </c:pt>
                <c:pt idx="1858">
                  <c:v>39128</c:v>
                </c:pt>
                <c:pt idx="1859">
                  <c:v>39129</c:v>
                </c:pt>
                <c:pt idx="1860">
                  <c:v>39132</c:v>
                </c:pt>
                <c:pt idx="1861">
                  <c:v>39133</c:v>
                </c:pt>
                <c:pt idx="1862">
                  <c:v>39134</c:v>
                </c:pt>
                <c:pt idx="1863">
                  <c:v>39135</c:v>
                </c:pt>
                <c:pt idx="1864">
                  <c:v>39136</c:v>
                </c:pt>
                <c:pt idx="1865">
                  <c:v>39139</c:v>
                </c:pt>
                <c:pt idx="1866">
                  <c:v>39140</c:v>
                </c:pt>
                <c:pt idx="1867">
                  <c:v>39141</c:v>
                </c:pt>
                <c:pt idx="1868">
                  <c:v>39142</c:v>
                </c:pt>
                <c:pt idx="1869">
                  <c:v>39143</c:v>
                </c:pt>
                <c:pt idx="1870">
                  <c:v>39146</c:v>
                </c:pt>
                <c:pt idx="1871">
                  <c:v>39147</c:v>
                </c:pt>
                <c:pt idx="1872">
                  <c:v>39148</c:v>
                </c:pt>
                <c:pt idx="1873">
                  <c:v>39149</c:v>
                </c:pt>
                <c:pt idx="1874">
                  <c:v>39150</c:v>
                </c:pt>
                <c:pt idx="1875">
                  <c:v>39153</c:v>
                </c:pt>
                <c:pt idx="1876">
                  <c:v>39154</c:v>
                </c:pt>
                <c:pt idx="1877">
                  <c:v>39155</c:v>
                </c:pt>
                <c:pt idx="1878">
                  <c:v>39156</c:v>
                </c:pt>
                <c:pt idx="1879">
                  <c:v>39157</c:v>
                </c:pt>
                <c:pt idx="1880">
                  <c:v>39160</c:v>
                </c:pt>
                <c:pt idx="1881">
                  <c:v>39161</c:v>
                </c:pt>
                <c:pt idx="1882">
                  <c:v>39162</c:v>
                </c:pt>
                <c:pt idx="1883">
                  <c:v>39163</c:v>
                </c:pt>
                <c:pt idx="1884">
                  <c:v>39164</c:v>
                </c:pt>
                <c:pt idx="1885">
                  <c:v>39167</c:v>
                </c:pt>
                <c:pt idx="1886">
                  <c:v>39168</c:v>
                </c:pt>
                <c:pt idx="1887">
                  <c:v>39169</c:v>
                </c:pt>
                <c:pt idx="1888">
                  <c:v>39170</c:v>
                </c:pt>
                <c:pt idx="1889">
                  <c:v>39171</c:v>
                </c:pt>
                <c:pt idx="1890">
                  <c:v>39174</c:v>
                </c:pt>
                <c:pt idx="1891">
                  <c:v>39175</c:v>
                </c:pt>
                <c:pt idx="1892">
                  <c:v>39176</c:v>
                </c:pt>
                <c:pt idx="1893">
                  <c:v>39177</c:v>
                </c:pt>
                <c:pt idx="1894">
                  <c:v>39178</c:v>
                </c:pt>
                <c:pt idx="1895">
                  <c:v>39181</c:v>
                </c:pt>
                <c:pt idx="1896">
                  <c:v>39182</c:v>
                </c:pt>
                <c:pt idx="1897">
                  <c:v>39183</c:v>
                </c:pt>
                <c:pt idx="1898">
                  <c:v>39184</c:v>
                </c:pt>
                <c:pt idx="1899">
                  <c:v>39185</c:v>
                </c:pt>
                <c:pt idx="1900">
                  <c:v>39188</c:v>
                </c:pt>
                <c:pt idx="1901">
                  <c:v>39189</c:v>
                </c:pt>
                <c:pt idx="1902">
                  <c:v>39190</c:v>
                </c:pt>
                <c:pt idx="1903">
                  <c:v>39191</c:v>
                </c:pt>
                <c:pt idx="1904">
                  <c:v>39192</c:v>
                </c:pt>
                <c:pt idx="1905">
                  <c:v>39195</c:v>
                </c:pt>
                <c:pt idx="1906">
                  <c:v>39196</c:v>
                </c:pt>
                <c:pt idx="1907">
                  <c:v>39197</c:v>
                </c:pt>
                <c:pt idx="1908">
                  <c:v>39198</c:v>
                </c:pt>
                <c:pt idx="1909">
                  <c:v>39199</c:v>
                </c:pt>
                <c:pt idx="1910">
                  <c:v>39202</c:v>
                </c:pt>
                <c:pt idx="1911">
                  <c:v>39203</c:v>
                </c:pt>
                <c:pt idx="1912">
                  <c:v>39204</c:v>
                </c:pt>
                <c:pt idx="1913">
                  <c:v>39205</c:v>
                </c:pt>
                <c:pt idx="1914">
                  <c:v>39206</c:v>
                </c:pt>
                <c:pt idx="1915">
                  <c:v>39209</c:v>
                </c:pt>
                <c:pt idx="1916">
                  <c:v>39210</c:v>
                </c:pt>
                <c:pt idx="1917">
                  <c:v>39211</c:v>
                </c:pt>
                <c:pt idx="1918">
                  <c:v>39212</c:v>
                </c:pt>
                <c:pt idx="1919">
                  <c:v>39213</c:v>
                </c:pt>
                <c:pt idx="1920">
                  <c:v>39216</c:v>
                </c:pt>
                <c:pt idx="1921">
                  <c:v>39217</c:v>
                </c:pt>
                <c:pt idx="1922">
                  <c:v>39218</c:v>
                </c:pt>
                <c:pt idx="1923">
                  <c:v>39219</c:v>
                </c:pt>
                <c:pt idx="1924">
                  <c:v>39220</c:v>
                </c:pt>
                <c:pt idx="1925">
                  <c:v>39223</c:v>
                </c:pt>
                <c:pt idx="1926">
                  <c:v>39224</c:v>
                </c:pt>
                <c:pt idx="1927">
                  <c:v>39225</c:v>
                </c:pt>
                <c:pt idx="1928">
                  <c:v>39226</c:v>
                </c:pt>
                <c:pt idx="1929">
                  <c:v>39227</c:v>
                </c:pt>
                <c:pt idx="1930">
                  <c:v>39230</c:v>
                </c:pt>
                <c:pt idx="1931">
                  <c:v>39231</c:v>
                </c:pt>
                <c:pt idx="1932">
                  <c:v>39232</c:v>
                </c:pt>
                <c:pt idx="1933">
                  <c:v>39233</c:v>
                </c:pt>
                <c:pt idx="1934">
                  <c:v>39234</c:v>
                </c:pt>
                <c:pt idx="1935">
                  <c:v>39237</c:v>
                </c:pt>
                <c:pt idx="1936">
                  <c:v>39238</c:v>
                </c:pt>
                <c:pt idx="1937">
                  <c:v>39239</c:v>
                </c:pt>
                <c:pt idx="1938">
                  <c:v>39240</c:v>
                </c:pt>
                <c:pt idx="1939">
                  <c:v>39241</c:v>
                </c:pt>
                <c:pt idx="1940">
                  <c:v>39244</c:v>
                </c:pt>
                <c:pt idx="1941">
                  <c:v>39245</c:v>
                </c:pt>
                <c:pt idx="1942">
                  <c:v>39246</c:v>
                </c:pt>
                <c:pt idx="1943">
                  <c:v>39247</c:v>
                </c:pt>
                <c:pt idx="1944">
                  <c:v>39248</c:v>
                </c:pt>
                <c:pt idx="1945">
                  <c:v>39251</c:v>
                </c:pt>
                <c:pt idx="1946">
                  <c:v>39252</c:v>
                </c:pt>
                <c:pt idx="1947">
                  <c:v>39253</c:v>
                </c:pt>
                <c:pt idx="1948">
                  <c:v>39254</c:v>
                </c:pt>
                <c:pt idx="1949">
                  <c:v>39255</c:v>
                </c:pt>
                <c:pt idx="1950">
                  <c:v>39258</c:v>
                </c:pt>
                <c:pt idx="1951">
                  <c:v>39259</c:v>
                </c:pt>
                <c:pt idx="1952">
                  <c:v>39260</c:v>
                </c:pt>
                <c:pt idx="1953">
                  <c:v>39261</c:v>
                </c:pt>
                <c:pt idx="1954">
                  <c:v>39262</c:v>
                </c:pt>
                <c:pt idx="1955">
                  <c:v>39265</c:v>
                </c:pt>
                <c:pt idx="1956">
                  <c:v>39266</c:v>
                </c:pt>
                <c:pt idx="1957">
                  <c:v>39267</c:v>
                </c:pt>
                <c:pt idx="1958">
                  <c:v>39268</c:v>
                </c:pt>
                <c:pt idx="1959">
                  <c:v>39269</c:v>
                </c:pt>
                <c:pt idx="1960">
                  <c:v>39272</c:v>
                </c:pt>
                <c:pt idx="1961">
                  <c:v>39273</c:v>
                </c:pt>
                <c:pt idx="1962">
                  <c:v>39274</c:v>
                </c:pt>
                <c:pt idx="1963">
                  <c:v>39275</c:v>
                </c:pt>
                <c:pt idx="1964">
                  <c:v>39276</c:v>
                </c:pt>
                <c:pt idx="1965">
                  <c:v>39279</c:v>
                </c:pt>
                <c:pt idx="1966">
                  <c:v>39280</c:v>
                </c:pt>
                <c:pt idx="1967">
                  <c:v>39281</c:v>
                </c:pt>
                <c:pt idx="1968">
                  <c:v>39282</c:v>
                </c:pt>
                <c:pt idx="1969">
                  <c:v>39283</c:v>
                </c:pt>
                <c:pt idx="1970">
                  <c:v>39286</c:v>
                </c:pt>
                <c:pt idx="1971">
                  <c:v>39287</c:v>
                </c:pt>
                <c:pt idx="1972">
                  <c:v>39288</c:v>
                </c:pt>
                <c:pt idx="1973">
                  <c:v>39289</c:v>
                </c:pt>
                <c:pt idx="1974">
                  <c:v>39290</c:v>
                </c:pt>
                <c:pt idx="1975">
                  <c:v>39293</c:v>
                </c:pt>
                <c:pt idx="1976">
                  <c:v>39294</c:v>
                </c:pt>
                <c:pt idx="1977">
                  <c:v>39295</c:v>
                </c:pt>
                <c:pt idx="1978">
                  <c:v>39296</c:v>
                </c:pt>
                <c:pt idx="1979">
                  <c:v>39297</c:v>
                </c:pt>
                <c:pt idx="1980">
                  <c:v>39300</c:v>
                </c:pt>
                <c:pt idx="1981">
                  <c:v>39301</c:v>
                </c:pt>
                <c:pt idx="1982">
                  <c:v>39302</c:v>
                </c:pt>
                <c:pt idx="1983">
                  <c:v>39303</c:v>
                </c:pt>
                <c:pt idx="1984">
                  <c:v>39304</c:v>
                </c:pt>
                <c:pt idx="1985">
                  <c:v>39307</c:v>
                </c:pt>
                <c:pt idx="1986">
                  <c:v>39308</c:v>
                </c:pt>
                <c:pt idx="1987">
                  <c:v>39309</c:v>
                </c:pt>
                <c:pt idx="1988">
                  <c:v>39310</c:v>
                </c:pt>
                <c:pt idx="1989">
                  <c:v>39311</c:v>
                </c:pt>
                <c:pt idx="1990">
                  <c:v>39314</c:v>
                </c:pt>
                <c:pt idx="1991">
                  <c:v>39315</c:v>
                </c:pt>
                <c:pt idx="1992">
                  <c:v>39316</c:v>
                </c:pt>
                <c:pt idx="1993">
                  <c:v>39317</c:v>
                </c:pt>
                <c:pt idx="1994">
                  <c:v>39318</c:v>
                </c:pt>
                <c:pt idx="1995">
                  <c:v>39321</c:v>
                </c:pt>
                <c:pt idx="1996">
                  <c:v>39322</c:v>
                </c:pt>
                <c:pt idx="1997">
                  <c:v>39323</c:v>
                </c:pt>
                <c:pt idx="1998">
                  <c:v>39324</c:v>
                </c:pt>
                <c:pt idx="1999">
                  <c:v>39325</c:v>
                </c:pt>
                <c:pt idx="2000">
                  <c:v>39328</c:v>
                </c:pt>
                <c:pt idx="2001">
                  <c:v>39329</c:v>
                </c:pt>
                <c:pt idx="2002">
                  <c:v>39330</c:v>
                </c:pt>
                <c:pt idx="2003">
                  <c:v>39331</c:v>
                </c:pt>
                <c:pt idx="2004">
                  <c:v>39332</c:v>
                </c:pt>
                <c:pt idx="2005">
                  <c:v>39335</c:v>
                </c:pt>
                <c:pt idx="2006">
                  <c:v>39336</c:v>
                </c:pt>
                <c:pt idx="2007">
                  <c:v>39337</c:v>
                </c:pt>
                <c:pt idx="2008">
                  <c:v>39338</c:v>
                </c:pt>
                <c:pt idx="2009">
                  <c:v>39339</c:v>
                </c:pt>
                <c:pt idx="2010">
                  <c:v>39342</c:v>
                </c:pt>
                <c:pt idx="2011">
                  <c:v>39343</c:v>
                </c:pt>
                <c:pt idx="2012">
                  <c:v>39344</c:v>
                </c:pt>
                <c:pt idx="2013">
                  <c:v>39345</c:v>
                </c:pt>
                <c:pt idx="2014">
                  <c:v>39346</c:v>
                </c:pt>
                <c:pt idx="2015">
                  <c:v>39349</c:v>
                </c:pt>
                <c:pt idx="2016">
                  <c:v>39350</c:v>
                </c:pt>
                <c:pt idx="2017">
                  <c:v>39351</c:v>
                </c:pt>
                <c:pt idx="2018">
                  <c:v>39352</c:v>
                </c:pt>
                <c:pt idx="2019">
                  <c:v>39353</c:v>
                </c:pt>
                <c:pt idx="2020">
                  <c:v>39356</c:v>
                </c:pt>
                <c:pt idx="2021">
                  <c:v>39357</c:v>
                </c:pt>
                <c:pt idx="2022">
                  <c:v>39358</c:v>
                </c:pt>
                <c:pt idx="2023">
                  <c:v>39359</c:v>
                </c:pt>
                <c:pt idx="2024">
                  <c:v>39360</c:v>
                </c:pt>
                <c:pt idx="2025">
                  <c:v>39363</c:v>
                </c:pt>
                <c:pt idx="2026">
                  <c:v>39364</c:v>
                </c:pt>
                <c:pt idx="2027">
                  <c:v>39365</c:v>
                </c:pt>
                <c:pt idx="2028">
                  <c:v>39366</c:v>
                </c:pt>
                <c:pt idx="2029">
                  <c:v>39367</c:v>
                </c:pt>
                <c:pt idx="2030">
                  <c:v>39370</c:v>
                </c:pt>
                <c:pt idx="2031">
                  <c:v>39371</c:v>
                </c:pt>
                <c:pt idx="2032">
                  <c:v>39372</c:v>
                </c:pt>
                <c:pt idx="2033">
                  <c:v>39373</c:v>
                </c:pt>
                <c:pt idx="2034">
                  <c:v>39374</c:v>
                </c:pt>
                <c:pt idx="2035">
                  <c:v>39377</c:v>
                </c:pt>
                <c:pt idx="2036">
                  <c:v>39378</c:v>
                </c:pt>
                <c:pt idx="2037">
                  <c:v>39379</c:v>
                </c:pt>
                <c:pt idx="2038">
                  <c:v>39380</c:v>
                </c:pt>
                <c:pt idx="2039">
                  <c:v>39381</c:v>
                </c:pt>
                <c:pt idx="2040">
                  <c:v>39384</c:v>
                </c:pt>
                <c:pt idx="2041">
                  <c:v>39385</c:v>
                </c:pt>
                <c:pt idx="2042">
                  <c:v>39386</c:v>
                </c:pt>
                <c:pt idx="2043">
                  <c:v>39387</c:v>
                </c:pt>
                <c:pt idx="2044">
                  <c:v>39388</c:v>
                </c:pt>
                <c:pt idx="2045">
                  <c:v>39391</c:v>
                </c:pt>
                <c:pt idx="2046">
                  <c:v>39392</c:v>
                </c:pt>
                <c:pt idx="2047">
                  <c:v>39393</c:v>
                </c:pt>
                <c:pt idx="2048">
                  <c:v>39394</c:v>
                </c:pt>
                <c:pt idx="2049">
                  <c:v>39395</c:v>
                </c:pt>
                <c:pt idx="2050">
                  <c:v>39398</c:v>
                </c:pt>
                <c:pt idx="2051">
                  <c:v>39399</c:v>
                </c:pt>
                <c:pt idx="2052">
                  <c:v>39400</c:v>
                </c:pt>
                <c:pt idx="2053">
                  <c:v>39401</c:v>
                </c:pt>
                <c:pt idx="2054">
                  <c:v>39402</c:v>
                </c:pt>
                <c:pt idx="2055">
                  <c:v>39405</c:v>
                </c:pt>
                <c:pt idx="2056">
                  <c:v>39406</c:v>
                </c:pt>
                <c:pt idx="2057">
                  <c:v>39407</c:v>
                </c:pt>
                <c:pt idx="2058">
                  <c:v>39408</c:v>
                </c:pt>
                <c:pt idx="2059">
                  <c:v>39409</c:v>
                </c:pt>
                <c:pt idx="2060">
                  <c:v>39412</c:v>
                </c:pt>
                <c:pt idx="2061">
                  <c:v>39413</c:v>
                </c:pt>
                <c:pt idx="2062">
                  <c:v>39414</c:v>
                </c:pt>
                <c:pt idx="2063">
                  <c:v>39415</c:v>
                </c:pt>
                <c:pt idx="2064">
                  <c:v>39416</c:v>
                </c:pt>
                <c:pt idx="2065">
                  <c:v>39419</c:v>
                </c:pt>
                <c:pt idx="2066">
                  <c:v>39420</c:v>
                </c:pt>
                <c:pt idx="2067">
                  <c:v>39421</c:v>
                </c:pt>
                <c:pt idx="2068">
                  <c:v>39422</c:v>
                </c:pt>
                <c:pt idx="2069">
                  <c:v>39423</c:v>
                </c:pt>
                <c:pt idx="2070">
                  <c:v>39426</c:v>
                </c:pt>
                <c:pt idx="2071">
                  <c:v>39427</c:v>
                </c:pt>
                <c:pt idx="2072">
                  <c:v>39428</c:v>
                </c:pt>
                <c:pt idx="2073">
                  <c:v>39429</c:v>
                </c:pt>
                <c:pt idx="2074">
                  <c:v>39430</c:v>
                </c:pt>
                <c:pt idx="2075">
                  <c:v>39433</c:v>
                </c:pt>
                <c:pt idx="2076">
                  <c:v>39434</c:v>
                </c:pt>
                <c:pt idx="2077">
                  <c:v>39435</c:v>
                </c:pt>
                <c:pt idx="2078">
                  <c:v>39436</c:v>
                </c:pt>
                <c:pt idx="2079">
                  <c:v>39437</c:v>
                </c:pt>
                <c:pt idx="2080">
                  <c:v>39440</c:v>
                </c:pt>
                <c:pt idx="2081">
                  <c:v>39441</c:v>
                </c:pt>
                <c:pt idx="2082">
                  <c:v>39442</c:v>
                </c:pt>
                <c:pt idx="2083">
                  <c:v>39443</c:v>
                </c:pt>
                <c:pt idx="2084">
                  <c:v>39444</c:v>
                </c:pt>
                <c:pt idx="2085">
                  <c:v>39447</c:v>
                </c:pt>
                <c:pt idx="2086">
                  <c:v>39448</c:v>
                </c:pt>
                <c:pt idx="2087">
                  <c:v>39449</c:v>
                </c:pt>
                <c:pt idx="2088">
                  <c:v>39450</c:v>
                </c:pt>
                <c:pt idx="2089">
                  <c:v>39451</c:v>
                </c:pt>
                <c:pt idx="2090">
                  <c:v>39454</c:v>
                </c:pt>
                <c:pt idx="2091">
                  <c:v>39455</c:v>
                </c:pt>
                <c:pt idx="2092">
                  <c:v>39456</c:v>
                </c:pt>
                <c:pt idx="2093">
                  <c:v>39457</c:v>
                </c:pt>
                <c:pt idx="2094">
                  <c:v>39458</c:v>
                </c:pt>
                <c:pt idx="2095">
                  <c:v>39461</c:v>
                </c:pt>
                <c:pt idx="2096">
                  <c:v>39462</c:v>
                </c:pt>
                <c:pt idx="2097">
                  <c:v>39463</c:v>
                </c:pt>
                <c:pt idx="2098">
                  <c:v>39464</c:v>
                </c:pt>
                <c:pt idx="2099">
                  <c:v>39465</c:v>
                </c:pt>
                <c:pt idx="2100">
                  <c:v>39468</c:v>
                </c:pt>
                <c:pt idx="2101">
                  <c:v>39469</c:v>
                </c:pt>
                <c:pt idx="2102">
                  <c:v>39470</c:v>
                </c:pt>
                <c:pt idx="2103">
                  <c:v>39471</c:v>
                </c:pt>
                <c:pt idx="2104">
                  <c:v>39472</c:v>
                </c:pt>
                <c:pt idx="2105">
                  <c:v>39475</c:v>
                </c:pt>
                <c:pt idx="2106">
                  <c:v>39476</c:v>
                </c:pt>
                <c:pt idx="2107">
                  <c:v>39477</c:v>
                </c:pt>
                <c:pt idx="2108">
                  <c:v>39478</c:v>
                </c:pt>
                <c:pt idx="2109">
                  <c:v>39479</c:v>
                </c:pt>
                <c:pt idx="2110">
                  <c:v>39482</c:v>
                </c:pt>
                <c:pt idx="2111">
                  <c:v>39483</c:v>
                </c:pt>
                <c:pt idx="2112">
                  <c:v>39484</c:v>
                </c:pt>
                <c:pt idx="2113">
                  <c:v>39485</c:v>
                </c:pt>
                <c:pt idx="2114">
                  <c:v>39486</c:v>
                </c:pt>
                <c:pt idx="2115">
                  <c:v>39489</c:v>
                </c:pt>
                <c:pt idx="2116">
                  <c:v>39490</c:v>
                </c:pt>
                <c:pt idx="2117">
                  <c:v>39491</c:v>
                </c:pt>
                <c:pt idx="2118">
                  <c:v>39492</c:v>
                </c:pt>
                <c:pt idx="2119">
                  <c:v>39493</c:v>
                </c:pt>
                <c:pt idx="2120">
                  <c:v>39496</c:v>
                </c:pt>
                <c:pt idx="2121">
                  <c:v>39497</c:v>
                </c:pt>
                <c:pt idx="2122">
                  <c:v>39498</c:v>
                </c:pt>
                <c:pt idx="2123">
                  <c:v>39499</c:v>
                </c:pt>
                <c:pt idx="2124">
                  <c:v>39500</c:v>
                </c:pt>
                <c:pt idx="2125">
                  <c:v>39503</c:v>
                </c:pt>
                <c:pt idx="2126">
                  <c:v>39504</c:v>
                </c:pt>
                <c:pt idx="2127">
                  <c:v>39505</c:v>
                </c:pt>
                <c:pt idx="2128">
                  <c:v>39506</c:v>
                </c:pt>
                <c:pt idx="2129">
                  <c:v>39507</c:v>
                </c:pt>
                <c:pt idx="2130">
                  <c:v>39510</c:v>
                </c:pt>
                <c:pt idx="2131">
                  <c:v>39511</c:v>
                </c:pt>
                <c:pt idx="2132">
                  <c:v>39512</c:v>
                </c:pt>
                <c:pt idx="2133">
                  <c:v>39513</c:v>
                </c:pt>
                <c:pt idx="2134">
                  <c:v>39514</c:v>
                </c:pt>
                <c:pt idx="2135">
                  <c:v>39517</c:v>
                </c:pt>
                <c:pt idx="2136">
                  <c:v>39518</c:v>
                </c:pt>
                <c:pt idx="2137">
                  <c:v>39519</c:v>
                </c:pt>
                <c:pt idx="2138">
                  <c:v>39520</c:v>
                </c:pt>
                <c:pt idx="2139">
                  <c:v>39521</c:v>
                </c:pt>
                <c:pt idx="2140">
                  <c:v>39524</c:v>
                </c:pt>
                <c:pt idx="2141">
                  <c:v>39525</c:v>
                </c:pt>
                <c:pt idx="2142">
                  <c:v>39526</c:v>
                </c:pt>
                <c:pt idx="2143">
                  <c:v>39527</c:v>
                </c:pt>
                <c:pt idx="2144">
                  <c:v>39528</c:v>
                </c:pt>
                <c:pt idx="2145">
                  <c:v>39531</c:v>
                </c:pt>
                <c:pt idx="2146">
                  <c:v>39532</c:v>
                </c:pt>
                <c:pt idx="2147">
                  <c:v>39533</c:v>
                </c:pt>
                <c:pt idx="2148">
                  <c:v>39534</c:v>
                </c:pt>
                <c:pt idx="2149">
                  <c:v>39535</c:v>
                </c:pt>
                <c:pt idx="2150">
                  <c:v>39538</c:v>
                </c:pt>
                <c:pt idx="2151">
                  <c:v>39539</c:v>
                </c:pt>
                <c:pt idx="2152">
                  <c:v>39540</c:v>
                </c:pt>
                <c:pt idx="2153">
                  <c:v>39541</c:v>
                </c:pt>
                <c:pt idx="2154">
                  <c:v>39542</c:v>
                </c:pt>
                <c:pt idx="2155">
                  <c:v>39545</c:v>
                </c:pt>
                <c:pt idx="2156">
                  <c:v>39546</c:v>
                </c:pt>
                <c:pt idx="2157">
                  <c:v>39547</c:v>
                </c:pt>
                <c:pt idx="2158">
                  <c:v>39548</c:v>
                </c:pt>
                <c:pt idx="2159">
                  <c:v>39549</c:v>
                </c:pt>
                <c:pt idx="2160">
                  <c:v>39552</c:v>
                </c:pt>
                <c:pt idx="2161">
                  <c:v>39553</c:v>
                </c:pt>
                <c:pt idx="2162">
                  <c:v>39554</c:v>
                </c:pt>
                <c:pt idx="2163">
                  <c:v>39555</c:v>
                </c:pt>
                <c:pt idx="2164">
                  <c:v>39556</c:v>
                </c:pt>
                <c:pt idx="2165">
                  <c:v>39559</c:v>
                </c:pt>
                <c:pt idx="2166">
                  <c:v>39560</c:v>
                </c:pt>
                <c:pt idx="2167">
                  <c:v>39561</c:v>
                </c:pt>
                <c:pt idx="2168">
                  <c:v>39562</c:v>
                </c:pt>
                <c:pt idx="2169">
                  <c:v>39563</c:v>
                </c:pt>
                <c:pt idx="2170">
                  <c:v>39566</c:v>
                </c:pt>
                <c:pt idx="2171">
                  <c:v>39567</c:v>
                </c:pt>
                <c:pt idx="2172">
                  <c:v>39568</c:v>
                </c:pt>
                <c:pt idx="2173">
                  <c:v>39569</c:v>
                </c:pt>
                <c:pt idx="2174">
                  <c:v>39570</c:v>
                </c:pt>
                <c:pt idx="2175">
                  <c:v>39573</c:v>
                </c:pt>
                <c:pt idx="2176">
                  <c:v>39574</c:v>
                </c:pt>
                <c:pt idx="2177">
                  <c:v>39575</c:v>
                </c:pt>
                <c:pt idx="2178">
                  <c:v>39576</c:v>
                </c:pt>
                <c:pt idx="2179">
                  <c:v>39577</c:v>
                </c:pt>
                <c:pt idx="2180">
                  <c:v>39580</c:v>
                </c:pt>
                <c:pt idx="2181">
                  <c:v>39581</c:v>
                </c:pt>
                <c:pt idx="2182">
                  <c:v>39582</c:v>
                </c:pt>
                <c:pt idx="2183">
                  <c:v>39583</c:v>
                </c:pt>
                <c:pt idx="2184">
                  <c:v>39584</c:v>
                </c:pt>
                <c:pt idx="2185">
                  <c:v>39587</c:v>
                </c:pt>
                <c:pt idx="2186">
                  <c:v>39588</c:v>
                </c:pt>
                <c:pt idx="2187">
                  <c:v>39589</c:v>
                </c:pt>
                <c:pt idx="2188">
                  <c:v>39590</c:v>
                </c:pt>
                <c:pt idx="2189">
                  <c:v>39591</c:v>
                </c:pt>
                <c:pt idx="2190">
                  <c:v>39594</c:v>
                </c:pt>
                <c:pt idx="2191">
                  <c:v>39595</c:v>
                </c:pt>
                <c:pt idx="2192">
                  <c:v>39596</c:v>
                </c:pt>
                <c:pt idx="2193">
                  <c:v>39597</c:v>
                </c:pt>
                <c:pt idx="2194">
                  <c:v>39598</c:v>
                </c:pt>
                <c:pt idx="2195">
                  <c:v>39601</c:v>
                </c:pt>
                <c:pt idx="2196">
                  <c:v>39602</c:v>
                </c:pt>
                <c:pt idx="2197">
                  <c:v>39603</c:v>
                </c:pt>
                <c:pt idx="2198">
                  <c:v>39604</c:v>
                </c:pt>
                <c:pt idx="2199">
                  <c:v>39605</c:v>
                </c:pt>
                <c:pt idx="2200">
                  <c:v>39608</c:v>
                </c:pt>
                <c:pt idx="2201">
                  <c:v>39609</c:v>
                </c:pt>
                <c:pt idx="2202">
                  <c:v>39610</c:v>
                </c:pt>
                <c:pt idx="2203">
                  <c:v>39611</c:v>
                </c:pt>
                <c:pt idx="2204">
                  <c:v>39612</c:v>
                </c:pt>
                <c:pt idx="2205">
                  <c:v>39615</c:v>
                </c:pt>
                <c:pt idx="2206">
                  <c:v>39616</c:v>
                </c:pt>
                <c:pt idx="2207">
                  <c:v>39617</c:v>
                </c:pt>
                <c:pt idx="2208">
                  <c:v>39618</c:v>
                </c:pt>
                <c:pt idx="2209">
                  <c:v>39619</c:v>
                </c:pt>
                <c:pt idx="2210">
                  <c:v>39622</c:v>
                </c:pt>
                <c:pt idx="2211">
                  <c:v>39623</c:v>
                </c:pt>
                <c:pt idx="2212">
                  <c:v>39624</c:v>
                </c:pt>
                <c:pt idx="2213">
                  <c:v>39625</c:v>
                </c:pt>
                <c:pt idx="2214">
                  <c:v>39626</c:v>
                </c:pt>
                <c:pt idx="2215">
                  <c:v>39629</c:v>
                </c:pt>
                <c:pt idx="2216">
                  <c:v>39630</c:v>
                </c:pt>
                <c:pt idx="2217">
                  <c:v>39631</c:v>
                </c:pt>
                <c:pt idx="2218">
                  <c:v>39632</c:v>
                </c:pt>
                <c:pt idx="2219">
                  <c:v>39633</c:v>
                </c:pt>
                <c:pt idx="2220">
                  <c:v>39636</c:v>
                </c:pt>
                <c:pt idx="2221">
                  <c:v>39637</c:v>
                </c:pt>
                <c:pt idx="2222">
                  <c:v>39638</c:v>
                </c:pt>
                <c:pt idx="2223">
                  <c:v>39639</c:v>
                </c:pt>
                <c:pt idx="2224">
                  <c:v>39640</c:v>
                </c:pt>
                <c:pt idx="2225">
                  <c:v>39643</c:v>
                </c:pt>
                <c:pt idx="2226">
                  <c:v>39644</c:v>
                </c:pt>
                <c:pt idx="2227">
                  <c:v>39645</c:v>
                </c:pt>
                <c:pt idx="2228">
                  <c:v>39646</c:v>
                </c:pt>
                <c:pt idx="2229">
                  <c:v>39647</c:v>
                </c:pt>
                <c:pt idx="2230">
                  <c:v>39650</c:v>
                </c:pt>
                <c:pt idx="2231">
                  <c:v>39651</c:v>
                </c:pt>
                <c:pt idx="2232">
                  <c:v>39652</c:v>
                </c:pt>
                <c:pt idx="2233">
                  <c:v>39653</c:v>
                </c:pt>
                <c:pt idx="2234">
                  <c:v>39654</c:v>
                </c:pt>
                <c:pt idx="2235">
                  <c:v>39657</c:v>
                </c:pt>
                <c:pt idx="2236">
                  <c:v>39658</c:v>
                </c:pt>
                <c:pt idx="2237">
                  <c:v>39659</c:v>
                </c:pt>
                <c:pt idx="2238">
                  <c:v>39660</c:v>
                </c:pt>
                <c:pt idx="2239">
                  <c:v>39661</c:v>
                </c:pt>
                <c:pt idx="2240">
                  <c:v>39664</c:v>
                </c:pt>
                <c:pt idx="2241">
                  <c:v>39665</c:v>
                </c:pt>
                <c:pt idx="2242">
                  <c:v>39666</c:v>
                </c:pt>
                <c:pt idx="2243">
                  <c:v>39667</c:v>
                </c:pt>
                <c:pt idx="2244">
                  <c:v>39668</c:v>
                </c:pt>
                <c:pt idx="2245">
                  <c:v>39671</c:v>
                </c:pt>
                <c:pt idx="2246">
                  <c:v>39672</c:v>
                </c:pt>
                <c:pt idx="2247">
                  <c:v>39673</c:v>
                </c:pt>
                <c:pt idx="2248">
                  <c:v>39674</c:v>
                </c:pt>
                <c:pt idx="2249">
                  <c:v>39675</c:v>
                </c:pt>
                <c:pt idx="2250">
                  <c:v>39678</c:v>
                </c:pt>
                <c:pt idx="2251">
                  <c:v>39679</c:v>
                </c:pt>
                <c:pt idx="2252">
                  <c:v>39680</c:v>
                </c:pt>
                <c:pt idx="2253">
                  <c:v>39681</c:v>
                </c:pt>
                <c:pt idx="2254">
                  <c:v>39682</c:v>
                </c:pt>
                <c:pt idx="2255">
                  <c:v>39685</c:v>
                </c:pt>
                <c:pt idx="2256">
                  <c:v>39686</c:v>
                </c:pt>
                <c:pt idx="2257">
                  <c:v>39687</c:v>
                </c:pt>
                <c:pt idx="2258">
                  <c:v>39688</c:v>
                </c:pt>
                <c:pt idx="2259">
                  <c:v>39689</c:v>
                </c:pt>
                <c:pt idx="2260">
                  <c:v>39692</c:v>
                </c:pt>
                <c:pt idx="2261">
                  <c:v>39693</c:v>
                </c:pt>
                <c:pt idx="2262">
                  <c:v>39694</c:v>
                </c:pt>
                <c:pt idx="2263">
                  <c:v>39695</c:v>
                </c:pt>
                <c:pt idx="2264">
                  <c:v>39696</c:v>
                </c:pt>
                <c:pt idx="2265">
                  <c:v>39699</c:v>
                </c:pt>
                <c:pt idx="2266">
                  <c:v>39700</c:v>
                </c:pt>
                <c:pt idx="2267">
                  <c:v>39701</c:v>
                </c:pt>
                <c:pt idx="2268">
                  <c:v>39702</c:v>
                </c:pt>
                <c:pt idx="2269">
                  <c:v>39703</c:v>
                </c:pt>
                <c:pt idx="2270">
                  <c:v>39706</c:v>
                </c:pt>
                <c:pt idx="2271">
                  <c:v>39707</c:v>
                </c:pt>
                <c:pt idx="2272">
                  <c:v>39708</c:v>
                </c:pt>
                <c:pt idx="2273">
                  <c:v>39709</c:v>
                </c:pt>
                <c:pt idx="2274">
                  <c:v>39710</c:v>
                </c:pt>
                <c:pt idx="2275">
                  <c:v>39713</c:v>
                </c:pt>
                <c:pt idx="2276">
                  <c:v>39714</c:v>
                </c:pt>
                <c:pt idx="2277">
                  <c:v>39715</c:v>
                </c:pt>
                <c:pt idx="2278">
                  <c:v>39716</c:v>
                </c:pt>
                <c:pt idx="2279">
                  <c:v>39717</c:v>
                </c:pt>
                <c:pt idx="2280">
                  <c:v>39720</c:v>
                </c:pt>
                <c:pt idx="2281">
                  <c:v>39721</c:v>
                </c:pt>
                <c:pt idx="2282">
                  <c:v>39722</c:v>
                </c:pt>
                <c:pt idx="2283">
                  <c:v>39723</c:v>
                </c:pt>
                <c:pt idx="2284">
                  <c:v>39724</c:v>
                </c:pt>
                <c:pt idx="2285">
                  <c:v>39727</c:v>
                </c:pt>
                <c:pt idx="2286">
                  <c:v>39728</c:v>
                </c:pt>
                <c:pt idx="2287">
                  <c:v>39729</c:v>
                </c:pt>
                <c:pt idx="2288">
                  <c:v>39730</c:v>
                </c:pt>
                <c:pt idx="2289">
                  <c:v>39731</c:v>
                </c:pt>
                <c:pt idx="2290">
                  <c:v>39734</c:v>
                </c:pt>
                <c:pt idx="2291">
                  <c:v>39735</c:v>
                </c:pt>
                <c:pt idx="2292">
                  <c:v>39736</c:v>
                </c:pt>
                <c:pt idx="2293">
                  <c:v>39737</c:v>
                </c:pt>
                <c:pt idx="2294">
                  <c:v>39738</c:v>
                </c:pt>
                <c:pt idx="2295">
                  <c:v>39741</c:v>
                </c:pt>
                <c:pt idx="2296">
                  <c:v>39742</c:v>
                </c:pt>
                <c:pt idx="2297">
                  <c:v>39743</c:v>
                </c:pt>
                <c:pt idx="2298">
                  <c:v>39744</c:v>
                </c:pt>
                <c:pt idx="2299">
                  <c:v>39745</c:v>
                </c:pt>
                <c:pt idx="2300">
                  <c:v>39748</c:v>
                </c:pt>
                <c:pt idx="2301">
                  <c:v>39749</c:v>
                </c:pt>
                <c:pt idx="2302">
                  <c:v>39750</c:v>
                </c:pt>
                <c:pt idx="2303">
                  <c:v>39751</c:v>
                </c:pt>
                <c:pt idx="2304">
                  <c:v>39752</c:v>
                </c:pt>
                <c:pt idx="2305">
                  <c:v>39755</c:v>
                </c:pt>
                <c:pt idx="2306">
                  <c:v>39756</c:v>
                </c:pt>
                <c:pt idx="2307">
                  <c:v>39757</c:v>
                </c:pt>
                <c:pt idx="2308">
                  <c:v>39758</c:v>
                </c:pt>
                <c:pt idx="2309">
                  <c:v>39759</c:v>
                </c:pt>
                <c:pt idx="2310">
                  <c:v>39762</c:v>
                </c:pt>
                <c:pt idx="2311">
                  <c:v>39763</c:v>
                </c:pt>
                <c:pt idx="2312">
                  <c:v>39764</c:v>
                </c:pt>
                <c:pt idx="2313">
                  <c:v>39765</c:v>
                </c:pt>
                <c:pt idx="2314">
                  <c:v>39766</c:v>
                </c:pt>
                <c:pt idx="2315">
                  <c:v>39769</c:v>
                </c:pt>
                <c:pt idx="2316">
                  <c:v>39770</c:v>
                </c:pt>
                <c:pt idx="2317">
                  <c:v>39771</c:v>
                </c:pt>
                <c:pt idx="2318">
                  <c:v>39772</c:v>
                </c:pt>
                <c:pt idx="2319">
                  <c:v>39773</c:v>
                </c:pt>
                <c:pt idx="2320">
                  <c:v>39776</c:v>
                </c:pt>
                <c:pt idx="2321">
                  <c:v>39777</c:v>
                </c:pt>
                <c:pt idx="2322">
                  <c:v>39778</c:v>
                </c:pt>
                <c:pt idx="2323">
                  <c:v>39779</c:v>
                </c:pt>
                <c:pt idx="2324">
                  <c:v>39780</c:v>
                </c:pt>
                <c:pt idx="2325">
                  <c:v>39783</c:v>
                </c:pt>
                <c:pt idx="2326">
                  <c:v>39784</c:v>
                </c:pt>
                <c:pt idx="2327">
                  <c:v>39785</c:v>
                </c:pt>
                <c:pt idx="2328">
                  <c:v>39786</c:v>
                </c:pt>
                <c:pt idx="2329">
                  <c:v>39787</c:v>
                </c:pt>
                <c:pt idx="2330">
                  <c:v>39790</c:v>
                </c:pt>
                <c:pt idx="2331">
                  <c:v>39791</c:v>
                </c:pt>
                <c:pt idx="2332">
                  <c:v>39792</c:v>
                </c:pt>
                <c:pt idx="2333">
                  <c:v>39793</c:v>
                </c:pt>
                <c:pt idx="2334">
                  <c:v>39794</c:v>
                </c:pt>
                <c:pt idx="2335">
                  <c:v>39797</c:v>
                </c:pt>
                <c:pt idx="2336">
                  <c:v>39798</c:v>
                </c:pt>
                <c:pt idx="2337">
                  <c:v>39799</c:v>
                </c:pt>
                <c:pt idx="2338">
                  <c:v>39800</c:v>
                </c:pt>
                <c:pt idx="2339">
                  <c:v>39801</c:v>
                </c:pt>
                <c:pt idx="2340">
                  <c:v>39804</c:v>
                </c:pt>
                <c:pt idx="2341">
                  <c:v>39805</c:v>
                </c:pt>
                <c:pt idx="2342">
                  <c:v>39806</c:v>
                </c:pt>
                <c:pt idx="2343">
                  <c:v>39807</c:v>
                </c:pt>
                <c:pt idx="2344">
                  <c:v>39808</c:v>
                </c:pt>
                <c:pt idx="2345">
                  <c:v>39811</c:v>
                </c:pt>
                <c:pt idx="2346">
                  <c:v>39812</c:v>
                </c:pt>
                <c:pt idx="2347">
                  <c:v>39813</c:v>
                </c:pt>
                <c:pt idx="2348">
                  <c:v>39814</c:v>
                </c:pt>
                <c:pt idx="2349">
                  <c:v>39815</c:v>
                </c:pt>
                <c:pt idx="2350">
                  <c:v>39818</c:v>
                </c:pt>
                <c:pt idx="2351">
                  <c:v>39819</c:v>
                </c:pt>
                <c:pt idx="2352">
                  <c:v>39820</c:v>
                </c:pt>
                <c:pt idx="2353">
                  <c:v>39821</c:v>
                </c:pt>
                <c:pt idx="2354">
                  <c:v>39822</c:v>
                </c:pt>
                <c:pt idx="2355">
                  <c:v>39825</c:v>
                </c:pt>
                <c:pt idx="2356">
                  <c:v>39826</c:v>
                </c:pt>
                <c:pt idx="2357">
                  <c:v>39827</c:v>
                </c:pt>
                <c:pt idx="2358">
                  <c:v>39828</c:v>
                </c:pt>
                <c:pt idx="2359">
                  <c:v>39829</c:v>
                </c:pt>
                <c:pt idx="2360">
                  <c:v>39832</c:v>
                </c:pt>
                <c:pt idx="2361">
                  <c:v>39833</c:v>
                </c:pt>
                <c:pt idx="2362">
                  <c:v>39834</c:v>
                </c:pt>
                <c:pt idx="2363">
                  <c:v>39835</c:v>
                </c:pt>
                <c:pt idx="2364">
                  <c:v>39836</c:v>
                </c:pt>
                <c:pt idx="2365">
                  <c:v>39839</c:v>
                </c:pt>
                <c:pt idx="2366">
                  <c:v>39840</c:v>
                </c:pt>
                <c:pt idx="2367">
                  <c:v>39841</c:v>
                </c:pt>
                <c:pt idx="2368">
                  <c:v>39842</c:v>
                </c:pt>
                <c:pt idx="2369">
                  <c:v>39843</c:v>
                </c:pt>
                <c:pt idx="2370">
                  <c:v>39846</c:v>
                </c:pt>
                <c:pt idx="2371">
                  <c:v>39847</c:v>
                </c:pt>
                <c:pt idx="2372">
                  <c:v>39848</c:v>
                </c:pt>
                <c:pt idx="2373">
                  <c:v>39849</c:v>
                </c:pt>
                <c:pt idx="2374">
                  <c:v>39850</c:v>
                </c:pt>
                <c:pt idx="2375">
                  <c:v>39853</c:v>
                </c:pt>
                <c:pt idx="2376">
                  <c:v>39854</c:v>
                </c:pt>
                <c:pt idx="2377">
                  <c:v>39855</c:v>
                </c:pt>
                <c:pt idx="2378">
                  <c:v>39856</c:v>
                </c:pt>
                <c:pt idx="2379">
                  <c:v>39857</c:v>
                </c:pt>
                <c:pt idx="2380">
                  <c:v>39860</c:v>
                </c:pt>
                <c:pt idx="2381">
                  <c:v>39861</c:v>
                </c:pt>
                <c:pt idx="2382">
                  <c:v>39862</c:v>
                </c:pt>
                <c:pt idx="2383">
                  <c:v>39863</c:v>
                </c:pt>
                <c:pt idx="2384">
                  <c:v>39864</c:v>
                </c:pt>
                <c:pt idx="2385">
                  <c:v>39867</c:v>
                </c:pt>
                <c:pt idx="2386">
                  <c:v>39868</c:v>
                </c:pt>
                <c:pt idx="2387">
                  <c:v>39869</c:v>
                </c:pt>
                <c:pt idx="2388">
                  <c:v>39870</c:v>
                </c:pt>
                <c:pt idx="2389">
                  <c:v>39871</c:v>
                </c:pt>
                <c:pt idx="2390">
                  <c:v>39874</c:v>
                </c:pt>
                <c:pt idx="2391">
                  <c:v>39875</c:v>
                </c:pt>
                <c:pt idx="2392">
                  <c:v>39876</c:v>
                </c:pt>
                <c:pt idx="2393">
                  <c:v>39877</c:v>
                </c:pt>
                <c:pt idx="2394">
                  <c:v>39878</c:v>
                </c:pt>
                <c:pt idx="2395">
                  <c:v>39881</c:v>
                </c:pt>
                <c:pt idx="2396">
                  <c:v>39882</c:v>
                </c:pt>
                <c:pt idx="2397">
                  <c:v>39883</c:v>
                </c:pt>
                <c:pt idx="2398">
                  <c:v>39884</c:v>
                </c:pt>
                <c:pt idx="2399">
                  <c:v>39885</c:v>
                </c:pt>
                <c:pt idx="2400">
                  <c:v>39888</c:v>
                </c:pt>
                <c:pt idx="2401">
                  <c:v>39889</c:v>
                </c:pt>
                <c:pt idx="2402">
                  <c:v>39890</c:v>
                </c:pt>
                <c:pt idx="2403">
                  <c:v>39891</c:v>
                </c:pt>
                <c:pt idx="2404">
                  <c:v>39892</c:v>
                </c:pt>
                <c:pt idx="2405">
                  <c:v>39895</c:v>
                </c:pt>
                <c:pt idx="2406">
                  <c:v>39896</c:v>
                </c:pt>
                <c:pt idx="2407">
                  <c:v>39897</c:v>
                </c:pt>
                <c:pt idx="2408">
                  <c:v>39898</c:v>
                </c:pt>
                <c:pt idx="2409">
                  <c:v>39899</c:v>
                </c:pt>
                <c:pt idx="2410">
                  <c:v>39902</c:v>
                </c:pt>
                <c:pt idx="2411">
                  <c:v>39903</c:v>
                </c:pt>
                <c:pt idx="2412">
                  <c:v>39904</c:v>
                </c:pt>
                <c:pt idx="2413">
                  <c:v>39905</c:v>
                </c:pt>
                <c:pt idx="2414">
                  <c:v>39906</c:v>
                </c:pt>
                <c:pt idx="2415">
                  <c:v>39909</c:v>
                </c:pt>
                <c:pt idx="2416">
                  <c:v>39910</c:v>
                </c:pt>
                <c:pt idx="2417">
                  <c:v>39911</c:v>
                </c:pt>
                <c:pt idx="2418">
                  <c:v>39912</c:v>
                </c:pt>
                <c:pt idx="2419">
                  <c:v>39913</c:v>
                </c:pt>
                <c:pt idx="2420">
                  <c:v>39916</c:v>
                </c:pt>
                <c:pt idx="2421">
                  <c:v>39917</c:v>
                </c:pt>
                <c:pt idx="2422">
                  <c:v>39918</c:v>
                </c:pt>
                <c:pt idx="2423">
                  <c:v>39919</c:v>
                </c:pt>
                <c:pt idx="2424">
                  <c:v>39920</c:v>
                </c:pt>
                <c:pt idx="2425">
                  <c:v>39923</c:v>
                </c:pt>
                <c:pt idx="2426">
                  <c:v>39924</c:v>
                </c:pt>
                <c:pt idx="2427">
                  <c:v>39925</c:v>
                </c:pt>
                <c:pt idx="2428">
                  <c:v>39926</c:v>
                </c:pt>
                <c:pt idx="2429">
                  <c:v>39927</c:v>
                </c:pt>
                <c:pt idx="2430">
                  <c:v>39930</c:v>
                </c:pt>
                <c:pt idx="2431">
                  <c:v>39931</c:v>
                </c:pt>
                <c:pt idx="2432">
                  <c:v>39932</c:v>
                </c:pt>
                <c:pt idx="2433">
                  <c:v>39933</c:v>
                </c:pt>
                <c:pt idx="2434">
                  <c:v>39934</c:v>
                </c:pt>
                <c:pt idx="2435">
                  <c:v>39937</c:v>
                </c:pt>
                <c:pt idx="2436">
                  <c:v>39938</c:v>
                </c:pt>
                <c:pt idx="2437">
                  <c:v>39939</c:v>
                </c:pt>
                <c:pt idx="2438">
                  <c:v>39940</c:v>
                </c:pt>
                <c:pt idx="2439">
                  <c:v>39941</c:v>
                </c:pt>
                <c:pt idx="2440">
                  <c:v>39944</c:v>
                </c:pt>
                <c:pt idx="2441">
                  <c:v>39945</c:v>
                </c:pt>
                <c:pt idx="2442">
                  <c:v>39946</c:v>
                </c:pt>
                <c:pt idx="2443">
                  <c:v>39947</c:v>
                </c:pt>
                <c:pt idx="2444">
                  <c:v>39948</c:v>
                </c:pt>
                <c:pt idx="2445">
                  <c:v>39951</c:v>
                </c:pt>
                <c:pt idx="2446">
                  <c:v>39952</c:v>
                </c:pt>
                <c:pt idx="2447">
                  <c:v>39953</c:v>
                </c:pt>
                <c:pt idx="2448">
                  <c:v>39954</c:v>
                </c:pt>
                <c:pt idx="2449">
                  <c:v>39955</c:v>
                </c:pt>
                <c:pt idx="2450">
                  <c:v>39958</c:v>
                </c:pt>
                <c:pt idx="2451">
                  <c:v>39959</c:v>
                </c:pt>
                <c:pt idx="2452">
                  <c:v>39960</c:v>
                </c:pt>
                <c:pt idx="2453">
                  <c:v>39961</c:v>
                </c:pt>
                <c:pt idx="2454">
                  <c:v>39962</c:v>
                </c:pt>
                <c:pt idx="2455">
                  <c:v>39965</c:v>
                </c:pt>
                <c:pt idx="2456">
                  <c:v>39966</c:v>
                </c:pt>
                <c:pt idx="2457">
                  <c:v>39967</c:v>
                </c:pt>
                <c:pt idx="2458">
                  <c:v>39968</c:v>
                </c:pt>
                <c:pt idx="2459">
                  <c:v>39969</c:v>
                </c:pt>
                <c:pt idx="2460">
                  <c:v>39972</c:v>
                </c:pt>
                <c:pt idx="2461">
                  <c:v>39973</c:v>
                </c:pt>
                <c:pt idx="2462">
                  <c:v>39974</c:v>
                </c:pt>
                <c:pt idx="2463">
                  <c:v>39975</c:v>
                </c:pt>
                <c:pt idx="2464">
                  <c:v>39976</c:v>
                </c:pt>
                <c:pt idx="2465">
                  <c:v>39979</c:v>
                </c:pt>
                <c:pt idx="2466">
                  <c:v>39980</c:v>
                </c:pt>
                <c:pt idx="2467">
                  <c:v>39981</c:v>
                </c:pt>
                <c:pt idx="2468">
                  <c:v>39982</c:v>
                </c:pt>
                <c:pt idx="2469">
                  <c:v>39983</c:v>
                </c:pt>
                <c:pt idx="2470">
                  <c:v>39986</c:v>
                </c:pt>
                <c:pt idx="2471">
                  <c:v>39987</c:v>
                </c:pt>
                <c:pt idx="2472">
                  <c:v>39988</c:v>
                </c:pt>
                <c:pt idx="2473">
                  <c:v>39989</c:v>
                </c:pt>
                <c:pt idx="2474">
                  <c:v>39990</c:v>
                </c:pt>
                <c:pt idx="2475">
                  <c:v>39993</c:v>
                </c:pt>
                <c:pt idx="2476">
                  <c:v>39994</c:v>
                </c:pt>
                <c:pt idx="2477">
                  <c:v>39995</c:v>
                </c:pt>
                <c:pt idx="2478">
                  <c:v>39996</c:v>
                </c:pt>
                <c:pt idx="2479">
                  <c:v>39997</c:v>
                </c:pt>
                <c:pt idx="2480">
                  <c:v>40000</c:v>
                </c:pt>
                <c:pt idx="2481">
                  <c:v>40001</c:v>
                </c:pt>
                <c:pt idx="2482">
                  <c:v>40002</c:v>
                </c:pt>
                <c:pt idx="2483">
                  <c:v>40003</c:v>
                </c:pt>
                <c:pt idx="2484">
                  <c:v>40004</c:v>
                </c:pt>
                <c:pt idx="2485">
                  <c:v>40007</c:v>
                </c:pt>
                <c:pt idx="2486">
                  <c:v>40008</c:v>
                </c:pt>
                <c:pt idx="2487">
                  <c:v>40009</c:v>
                </c:pt>
                <c:pt idx="2488">
                  <c:v>40010</c:v>
                </c:pt>
                <c:pt idx="2489">
                  <c:v>40011</c:v>
                </c:pt>
                <c:pt idx="2490">
                  <c:v>40014</c:v>
                </c:pt>
                <c:pt idx="2491">
                  <c:v>40015</c:v>
                </c:pt>
                <c:pt idx="2492">
                  <c:v>40016</c:v>
                </c:pt>
                <c:pt idx="2493">
                  <c:v>40017</c:v>
                </c:pt>
                <c:pt idx="2494">
                  <c:v>40018</c:v>
                </c:pt>
                <c:pt idx="2495">
                  <c:v>40021</c:v>
                </c:pt>
                <c:pt idx="2496">
                  <c:v>40022</c:v>
                </c:pt>
                <c:pt idx="2497">
                  <c:v>40023</c:v>
                </c:pt>
                <c:pt idx="2498">
                  <c:v>40024</c:v>
                </c:pt>
                <c:pt idx="2499">
                  <c:v>40025</c:v>
                </c:pt>
                <c:pt idx="2500">
                  <c:v>40028</c:v>
                </c:pt>
                <c:pt idx="2501">
                  <c:v>40029</c:v>
                </c:pt>
                <c:pt idx="2502">
                  <c:v>40030</c:v>
                </c:pt>
                <c:pt idx="2503">
                  <c:v>40031</c:v>
                </c:pt>
                <c:pt idx="2504">
                  <c:v>40032</c:v>
                </c:pt>
                <c:pt idx="2505">
                  <c:v>40035</c:v>
                </c:pt>
                <c:pt idx="2506">
                  <c:v>40036</c:v>
                </c:pt>
                <c:pt idx="2507">
                  <c:v>40037</c:v>
                </c:pt>
                <c:pt idx="2508">
                  <c:v>40038</c:v>
                </c:pt>
                <c:pt idx="2509">
                  <c:v>40039</c:v>
                </c:pt>
                <c:pt idx="2510">
                  <c:v>40042</c:v>
                </c:pt>
                <c:pt idx="2511">
                  <c:v>40043</c:v>
                </c:pt>
                <c:pt idx="2512">
                  <c:v>40044</c:v>
                </c:pt>
                <c:pt idx="2513">
                  <c:v>40045</c:v>
                </c:pt>
                <c:pt idx="2514">
                  <c:v>40046</c:v>
                </c:pt>
                <c:pt idx="2515">
                  <c:v>40049</c:v>
                </c:pt>
                <c:pt idx="2516">
                  <c:v>40050</c:v>
                </c:pt>
                <c:pt idx="2517">
                  <c:v>40051</c:v>
                </c:pt>
                <c:pt idx="2518">
                  <c:v>40052</c:v>
                </c:pt>
                <c:pt idx="2519">
                  <c:v>40053</c:v>
                </c:pt>
                <c:pt idx="2520">
                  <c:v>40056</c:v>
                </c:pt>
                <c:pt idx="2521">
                  <c:v>40057</c:v>
                </c:pt>
                <c:pt idx="2522">
                  <c:v>40058</c:v>
                </c:pt>
                <c:pt idx="2523">
                  <c:v>40059</c:v>
                </c:pt>
                <c:pt idx="2524">
                  <c:v>40060</c:v>
                </c:pt>
                <c:pt idx="2525">
                  <c:v>40063</c:v>
                </c:pt>
                <c:pt idx="2526">
                  <c:v>40064</c:v>
                </c:pt>
                <c:pt idx="2527">
                  <c:v>40065</c:v>
                </c:pt>
                <c:pt idx="2528">
                  <c:v>40066</c:v>
                </c:pt>
                <c:pt idx="2529">
                  <c:v>40067</c:v>
                </c:pt>
                <c:pt idx="2530">
                  <c:v>40070</c:v>
                </c:pt>
                <c:pt idx="2531">
                  <c:v>40071</c:v>
                </c:pt>
                <c:pt idx="2532">
                  <c:v>40072</c:v>
                </c:pt>
                <c:pt idx="2533">
                  <c:v>40073</c:v>
                </c:pt>
                <c:pt idx="2534">
                  <c:v>40074</c:v>
                </c:pt>
                <c:pt idx="2535">
                  <c:v>40077</c:v>
                </c:pt>
                <c:pt idx="2536">
                  <c:v>40078</c:v>
                </c:pt>
                <c:pt idx="2537">
                  <c:v>40079</c:v>
                </c:pt>
                <c:pt idx="2538">
                  <c:v>40080</c:v>
                </c:pt>
                <c:pt idx="2539">
                  <c:v>40081</c:v>
                </c:pt>
                <c:pt idx="2540">
                  <c:v>40084</c:v>
                </c:pt>
                <c:pt idx="2541">
                  <c:v>40085</c:v>
                </c:pt>
                <c:pt idx="2542">
                  <c:v>40086</c:v>
                </c:pt>
                <c:pt idx="2543">
                  <c:v>40087</c:v>
                </c:pt>
                <c:pt idx="2544">
                  <c:v>40088</c:v>
                </c:pt>
                <c:pt idx="2545">
                  <c:v>40091</c:v>
                </c:pt>
                <c:pt idx="2546">
                  <c:v>40092</c:v>
                </c:pt>
                <c:pt idx="2547">
                  <c:v>40093</c:v>
                </c:pt>
                <c:pt idx="2548">
                  <c:v>40094</c:v>
                </c:pt>
                <c:pt idx="2549">
                  <c:v>40095</c:v>
                </c:pt>
                <c:pt idx="2550">
                  <c:v>40098</c:v>
                </c:pt>
                <c:pt idx="2551">
                  <c:v>40099</c:v>
                </c:pt>
                <c:pt idx="2552">
                  <c:v>40100</c:v>
                </c:pt>
                <c:pt idx="2553">
                  <c:v>40101</c:v>
                </c:pt>
                <c:pt idx="2554">
                  <c:v>40102</c:v>
                </c:pt>
                <c:pt idx="2555">
                  <c:v>40105</c:v>
                </c:pt>
                <c:pt idx="2556">
                  <c:v>40106</c:v>
                </c:pt>
                <c:pt idx="2557">
                  <c:v>40107</c:v>
                </c:pt>
                <c:pt idx="2558">
                  <c:v>40108</c:v>
                </c:pt>
                <c:pt idx="2559">
                  <c:v>40109</c:v>
                </c:pt>
                <c:pt idx="2560">
                  <c:v>40112</c:v>
                </c:pt>
                <c:pt idx="2561">
                  <c:v>40113</c:v>
                </c:pt>
                <c:pt idx="2562">
                  <c:v>40114</c:v>
                </c:pt>
                <c:pt idx="2563">
                  <c:v>40115</c:v>
                </c:pt>
                <c:pt idx="2564">
                  <c:v>40116</c:v>
                </c:pt>
                <c:pt idx="2565">
                  <c:v>40119</c:v>
                </c:pt>
                <c:pt idx="2566">
                  <c:v>40120</c:v>
                </c:pt>
                <c:pt idx="2567">
                  <c:v>40121</c:v>
                </c:pt>
                <c:pt idx="2568">
                  <c:v>40122</c:v>
                </c:pt>
                <c:pt idx="2569">
                  <c:v>40123</c:v>
                </c:pt>
                <c:pt idx="2570">
                  <c:v>40126</c:v>
                </c:pt>
                <c:pt idx="2571">
                  <c:v>40127</c:v>
                </c:pt>
                <c:pt idx="2572">
                  <c:v>40128</c:v>
                </c:pt>
                <c:pt idx="2573">
                  <c:v>40129</c:v>
                </c:pt>
                <c:pt idx="2574">
                  <c:v>40130</c:v>
                </c:pt>
                <c:pt idx="2575">
                  <c:v>40133</c:v>
                </c:pt>
                <c:pt idx="2576">
                  <c:v>40134</c:v>
                </c:pt>
                <c:pt idx="2577">
                  <c:v>40135</c:v>
                </c:pt>
                <c:pt idx="2578">
                  <c:v>40136</c:v>
                </c:pt>
                <c:pt idx="2579">
                  <c:v>40137</c:v>
                </c:pt>
                <c:pt idx="2580">
                  <c:v>40140</c:v>
                </c:pt>
                <c:pt idx="2581">
                  <c:v>40141</c:v>
                </c:pt>
                <c:pt idx="2582">
                  <c:v>40142</c:v>
                </c:pt>
                <c:pt idx="2583">
                  <c:v>40143</c:v>
                </c:pt>
                <c:pt idx="2584">
                  <c:v>40144</c:v>
                </c:pt>
                <c:pt idx="2585">
                  <c:v>40147</c:v>
                </c:pt>
                <c:pt idx="2586">
                  <c:v>40148</c:v>
                </c:pt>
                <c:pt idx="2587">
                  <c:v>40149</c:v>
                </c:pt>
                <c:pt idx="2588">
                  <c:v>40150</c:v>
                </c:pt>
                <c:pt idx="2589">
                  <c:v>40151</c:v>
                </c:pt>
                <c:pt idx="2590">
                  <c:v>40154</c:v>
                </c:pt>
                <c:pt idx="2591">
                  <c:v>40155</c:v>
                </c:pt>
                <c:pt idx="2592">
                  <c:v>40156</c:v>
                </c:pt>
                <c:pt idx="2593">
                  <c:v>40157</c:v>
                </c:pt>
                <c:pt idx="2594">
                  <c:v>40158</c:v>
                </c:pt>
                <c:pt idx="2595">
                  <c:v>40161</c:v>
                </c:pt>
                <c:pt idx="2596">
                  <c:v>40162</c:v>
                </c:pt>
                <c:pt idx="2597">
                  <c:v>40163</c:v>
                </c:pt>
                <c:pt idx="2598">
                  <c:v>40164</c:v>
                </c:pt>
                <c:pt idx="2599">
                  <c:v>40165</c:v>
                </c:pt>
                <c:pt idx="2600">
                  <c:v>40168</c:v>
                </c:pt>
                <c:pt idx="2601">
                  <c:v>40169</c:v>
                </c:pt>
                <c:pt idx="2602">
                  <c:v>40170</c:v>
                </c:pt>
                <c:pt idx="2603">
                  <c:v>40171</c:v>
                </c:pt>
                <c:pt idx="2604">
                  <c:v>40172</c:v>
                </c:pt>
                <c:pt idx="2605">
                  <c:v>40175</c:v>
                </c:pt>
                <c:pt idx="2606">
                  <c:v>40176</c:v>
                </c:pt>
                <c:pt idx="2607">
                  <c:v>40177</c:v>
                </c:pt>
                <c:pt idx="2608">
                  <c:v>40178</c:v>
                </c:pt>
                <c:pt idx="2609">
                  <c:v>40179</c:v>
                </c:pt>
                <c:pt idx="2610">
                  <c:v>40182</c:v>
                </c:pt>
                <c:pt idx="2611">
                  <c:v>40183</c:v>
                </c:pt>
                <c:pt idx="2612">
                  <c:v>40184</c:v>
                </c:pt>
                <c:pt idx="2613">
                  <c:v>40185</c:v>
                </c:pt>
                <c:pt idx="2614">
                  <c:v>40186</c:v>
                </c:pt>
                <c:pt idx="2615">
                  <c:v>40189</c:v>
                </c:pt>
                <c:pt idx="2616">
                  <c:v>40190</c:v>
                </c:pt>
                <c:pt idx="2617">
                  <c:v>40191</c:v>
                </c:pt>
                <c:pt idx="2618">
                  <c:v>40192</c:v>
                </c:pt>
                <c:pt idx="2619">
                  <c:v>40193</c:v>
                </c:pt>
                <c:pt idx="2620">
                  <c:v>40196</c:v>
                </c:pt>
                <c:pt idx="2621">
                  <c:v>40197</c:v>
                </c:pt>
                <c:pt idx="2622">
                  <c:v>40198</c:v>
                </c:pt>
                <c:pt idx="2623">
                  <c:v>40199</c:v>
                </c:pt>
                <c:pt idx="2624">
                  <c:v>40200</c:v>
                </c:pt>
                <c:pt idx="2625">
                  <c:v>40203</c:v>
                </c:pt>
                <c:pt idx="2626">
                  <c:v>40204</c:v>
                </c:pt>
                <c:pt idx="2627">
                  <c:v>40205</c:v>
                </c:pt>
                <c:pt idx="2628">
                  <c:v>40206</c:v>
                </c:pt>
                <c:pt idx="2629">
                  <c:v>40207</c:v>
                </c:pt>
                <c:pt idx="2630">
                  <c:v>40210</c:v>
                </c:pt>
                <c:pt idx="2631">
                  <c:v>40211</c:v>
                </c:pt>
                <c:pt idx="2632">
                  <c:v>40212</c:v>
                </c:pt>
                <c:pt idx="2633">
                  <c:v>40213</c:v>
                </c:pt>
                <c:pt idx="2634">
                  <c:v>40214</c:v>
                </c:pt>
                <c:pt idx="2635">
                  <c:v>40217</c:v>
                </c:pt>
                <c:pt idx="2636">
                  <c:v>40218</c:v>
                </c:pt>
                <c:pt idx="2637">
                  <c:v>40219</c:v>
                </c:pt>
                <c:pt idx="2638">
                  <c:v>40220</c:v>
                </c:pt>
                <c:pt idx="2639">
                  <c:v>40221</c:v>
                </c:pt>
                <c:pt idx="2640">
                  <c:v>40224</c:v>
                </c:pt>
                <c:pt idx="2641">
                  <c:v>40225</c:v>
                </c:pt>
                <c:pt idx="2642">
                  <c:v>40226</c:v>
                </c:pt>
                <c:pt idx="2643">
                  <c:v>40227</c:v>
                </c:pt>
                <c:pt idx="2644">
                  <c:v>40228</c:v>
                </c:pt>
                <c:pt idx="2645">
                  <c:v>40231</c:v>
                </c:pt>
                <c:pt idx="2646">
                  <c:v>40232</c:v>
                </c:pt>
                <c:pt idx="2647">
                  <c:v>40233</c:v>
                </c:pt>
                <c:pt idx="2648">
                  <c:v>40234</c:v>
                </c:pt>
                <c:pt idx="2649">
                  <c:v>40235</c:v>
                </c:pt>
                <c:pt idx="2650">
                  <c:v>40238</c:v>
                </c:pt>
                <c:pt idx="2651">
                  <c:v>40239</c:v>
                </c:pt>
                <c:pt idx="2652">
                  <c:v>40240</c:v>
                </c:pt>
                <c:pt idx="2653">
                  <c:v>40241</c:v>
                </c:pt>
                <c:pt idx="2654">
                  <c:v>40242</c:v>
                </c:pt>
                <c:pt idx="2655">
                  <c:v>40245</c:v>
                </c:pt>
                <c:pt idx="2656">
                  <c:v>40246</c:v>
                </c:pt>
                <c:pt idx="2657">
                  <c:v>40247</c:v>
                </c:pt>
                <c:pt idx="2658">
                  <c:v>40248</c:v>
                </c:pt>
                <c:pt idx="2659">
                  <c:v>40249</c:v>
                </c:pt>
                <c:pt idx="2660">
                  <c:v>40252</c:v>
                </c:pt>
                <c:pt idx="2661">
                  <c:v>40253</c:v>
                </c:pt>
                <c:pt idx="2662">
                  <c:v>40254</c:v>
                </c:pt>
                <c:pt idx="2663">
                  <c:v>40255</c:v>
                </c:pt>
                <c:pt idx="2664">
                  <c:v>40256</c:v>
                </c:pt>
                <c:pt idx="2665">
                  <c:v>40259</c:v>
                </c:pt>
                <c:pt idx="2666">
                  <c:v>40260</c:v>
                </c:pt>
                <c:pt idx="2667">
                  <c:v>40261</c:v>
                </c:pt>
                <c:pt idx="2668">
                  <c:v>40262</c:v>
                </c:pt>
                <c:pt idx="2669">
                  <c:v>40263</c:v>
                </c:pt>
                <c:pt idx="2670">
                  <c:v>40266</c:v>
                </c:pt>
                <c:pt idx="2671">
                  <c:v>40267</c:v>
                </c:pt>
                <c:pt idx="2672">
                  <c:v>40268</c:v>
                </c:pt>
                <c:pt idx="2673">
                  <c:v>40269</c:v>
                </c:pt>
                <c:pt idx="2674">
                  <c:v>40270</c:v>
                </c:pt>
                <c:pt idx="2675">
                  <c:v>40273</c:v>
                </c:pt>
                <c:pt idx="2676">
                  <c:v>40274</c:v>
                </c:pt>
                <c:pt idx="2677">
                  <c:v>40275</c:v>
                </c:pt>
                <c:pt idx="2678">
                  <c:v>40276</c:v>
                </c:pt>
                <c:pt idx="2679">
                  <c:v>40277</c:v>
                </c:pt>
                <c:pt idx="2680">
                  <c:v>40280</c:v>
                </c:pt>
                <c:pt idx="2681">
                  <c:v>40281</c:v>
                </c:pt>
                <c:pt idx="2682">
                  <c:v>40282</c:v>
                </c:pt>
                <c:pt idx="2683">
                  <c:v>40283</c:v>
                </c:pt>
                <c:pt idx="2684">
                  <c:v>40284</c:v>
                </c:pt>
                <c:pt idx="2685">
                  <c:v>40287</c:v>
                </c:pt>
                <c:pt idx="2686">
                  <c:v>40288</c:v>
                </c:pt>
                <c:pt idx="2687">
                  <c:v>40289</c:v>
                </c:pt>
                <c:pt idx="2688">
                  <c:v>40290</c:v>
                </c:pt>
                <c:pt idx="2689">
                  <c:v>40291</c:v>
                </c:pt>
                <c:pt idx="2690">
                  <c:v>40294</c:v>
                </c:pt>
                <c:pt idx="2691">
                  <c:v>40295</c:v>
                </c:pt>
                <c:pt idx="2692">
                  <c:v>40296</c:v>
                </c:pt>
                <c:pt idx="2693">
                  <c:v>40297</c:v>
                </c:pt>
                <c:pt idx="2694">
                  <c:v>40298</c:v>
                </c:pt>
                <c:pt idx="2695">
                  <c:v>40301</c:v>
                </c:pt>
                <c:pt idx="2696">
                  <c:v>40302</c:v>
                </c:pt>
                <c:pt idx="2697">
                  <c:v>40303</c:v>
                </c:pt>
                <c:pt idx="2698">
                  <c:v>40304</c:v>
                </c:pt>
                <c:pt idx="2699">
                  <c:v>40305</c:v>
                </c:pt>
                <c:pt idx="2700">
                  <c:v>40308</c:v>
                </c:pt>
                <c:pt idx="2701">
                  <c:v>40309</c:v>
                </c:pt>
                <c:pt idx="2702">
                  <c:v>40310</c:v>
                </c:pt>
                <c:pt idx="2703">
                  <c:v>40311</c:v>
                </c:pt>
                <c:pt idx="2704">
                  <c:v>40312</c:v>
                </c:pt>
                <c:pt idx="2705">
                  <c:v>40315</c:v>
                </c:pt>
                <c:pt idx="2706">
                  <c:v>40316</c:v>
                </c:pt>
                <c:pt idx="2707">
                  <c:v>40317</c:v>
                </c:pt>
                <c:pt idx="2708">
                  <c:v>40318</c:v>
                </c:pt>
                <c:pt idx="2709">
                  <c:v>40319</c:v>
                </c:pt>
                <c:pt idx="2710">
                  <c:v>40322</c:v>
                </c:pt>
                <c:pt idx="2711">
                  <c:v>40323</c:v>
                </c:pt>
                <c:pt idx="2712">
                  <c:v>40324</c:v>
                </c:pt>
                <c:pt idx="2713">
                  <c:v>40325</c:v>
                </c:pt>
                <c:pt idx="2714">
                  <c:v>40326</c:v>
                </c:pt>
                <c:pt idx="2715">
                  <c:v>40329</c:v>
                </c:pt>
                <c:pt idx="2716">
                  <c:v>40330</c:v>
                </c:pt>
                <c:pt idx="2717">
                  <c:v>40331</c:v>
                </c:pt>
                <c:pt idx="2718">
                  <c:v>40332</c:v>
                </c:pt>
                <c:pt idx="2719">
                  <c:v>40333</c:v>
                </c:pt>
                <c:pt idx="2720">
                  <c:v>40336</c:v>
                </c:pt>
                <c:pt idx="2721">
                  <c:v>40337</c:v>
                </c:pt>
                <c:pt idx="2722">
                  <c:v>40338</c:v>
                </c:pt>
                <c:pt idx="2723">
                  <c:v>40339</c:v>
                </c:pt>
                <c:pt idx="2724">
                  <c:v>40340</c:v>
                </c:pt>
                <c:pt idx="2725">
                  <c:v>40343</c:v>
                </c:pt>
                <c:pt idx="2726">
                  <c:v>40344</c:v>
                </c:pt>
                <c:pt idx="2727">
                  <c:v>40345</c:v>
                </c:pt>
                <c:pt idx="2728">
                  <c:v>40346</c:v>
                </c:pt>
                <c:pt idx="2729">
                  <c:v>40347</c:v>
                </c:pt>
                <c:pt idx="2730">
                  <c:v>40350</c:v>
                </c:pt>
                <c:pt idx="2731">
                  <c:v>40351</c:v>
                </c:pt>
                <c:pt idx="2732">
                  <c:v>40352</c:v>
                </c:pt>
                <c:pt idx="2733">
                  <c:v>40353</c:v>
                </c:pt>
                <c:pt idx="2734">
                  <c:v>40354</c:v>
                </c:pt>
                <c:pt idx="2735">
                  <c:v>40357</c:v>
                </c:pt>
                <c:pt idx="2736">
                  <c:v>40358</c:v>
                </c:pt>
                <c:pt idx="2737">
                  <c:v>40359</c:v>
                </c:pt>
                <c:pt idx="2738">
                  <c:v>40360</c:v>
                </c:pt>
                <c:pt idx="2739">
                  <c:v>40361</c:v>
                </c:pt>
                <c:pt idx="2740">
                  <c:v>40364</c:v>
                </c:pt>
                <c:pt idx="2741">
                  <c:v>40365</c:v>
                </c:pt>
                <c:pt idx="2742">
                  <c:v>40366</c:v>
                </c:pt>
                <c:pt idx="2743">
                  <c:v>40367</c:v>
                </c:pt>
                <c:pt idx="2744">
                  <c:v>40368</c:v>
                </c:pt>
                <c:pt idx="2745">
                  <c:v>40371</c:v>
                </c:pt>
                <c:pt idx="2746">
                  <c:v>40372</c:v>
                </c:pt>
                <c:pt idx="2747">
                  <c:v>40373</c:v>
                </c:pt>
                <c:pt idx="2748">
                  <c:v>40374</c:v>
                </c:pt>
                <c:pt idx="2749">
                  <c:v>40375</c:v>
                </c:pt>
                <c:pt idx="2750">
                  <c:v>40378</c:v>
                </c:pt>
                <c:pt idx="2751">
                  <c:v>40379</c:v>
                </c:pt>
                <c:pt idx="2752">
                  <c:v>40380</c:v>
                </c:pt>
                <c:pt idx="2753">
                  <c:v>40381</c:v>
                </c:pt>
                <c:pt idx="2754">
                  <c:v>40382</c:v>
                </c:pt>
                <c:pt idx="2755">
                  <c:v>40385</c:v>
                </c:pt>
                <c:pt idx="2756">
                  <c:v>40386</c:v>
                </c:pt>
                <c:pt idx="2757">
                  <c:v>40387</c:v>
                </c:pt>
                <c:pt idx="2758">
                  <c:v>40388</c:v>
                </c:pt>
                <c:pt idx="2759">
                  <c:v>40389</c:v>
                </c:pt>
                <c:pt idx="2760">
                  <c:v>40392</c:v>
                </c:pt>
                <c:pt idx="2761">
                  <c:v>40393</c:v>
                </c:pt>
                <c:pt idx="2762">
                  <c:v>40394</c:v>
                </c:pt>
                <c:pt idx="2763">
                  <c:v>40395</c:v>
                </c:pt>
                <c:pt idx="2764">
                  <c:v>40396</c:v>
                </c:pt>
                <c:pt idx="2765">
                  <c:v>40399</c:v>
                </c:pt>
                <c:pt idx="2766">
                  <c:v>40400</c:v>
                </c:pt>
                <c:pt idx="2767">
                  <c:v>40401</c:v>
                </c:pt>
                <c:pt idx="2768">
                  <c:v>40402</c:v>
                </c:pt>
                <c:pt idx="2769">
                  <c:v>40403</c:v>
                </c:pt>
                <c:pt idx="2770">
                  <c:v>40406</c:v>
                </c:pt>
                <c:pt idx="2771">
                  <c:v>40407</c:v>
                </c:pt>
                <c:pt idx="2772">
                  <c:v>40408</c:v>
                </c:pt>
                <c:pt idx="2773">
                  <c:v>40409</c:v>
                </c:pt>
                <c:pt idx="2774">
                  <c:v>40410</c:v>
                </c:pt>
                <c:pt idx="2775">
                  <c:v>40413</c:v>
                </c:pt>
                <c:pt idx="2776">
                  <c:v>40414</c:v>
                </c:pt>
                <c:pt idx="2777">
                  <c:v>40415</c:v>
                </c:pt>
                <c:pt idx="2778">
                  <c:v>40416</c:v>
                </c:pt>
                <c:pt idx="2779">
                  <c:v>40417</c:v>
                </c:pt>
                <c:pt idx="2780">
                  <c:v>40420</c:v>
                </c:pt>
                <c:pt idx="2781">
                  <c:v>40421</c:v>
                </c:pt>
                <c:pt idx="2782">
                  <c:v>40422</c:v>
                </c:pt>
                <c:pt idx="2783">
                  <c:v>40423</c:v>
                </c:pt>
                <c:pt idx="2784">
                  <c:v>40424</c:v>
                </c:pt>
                <c:pt idx="2785">
                  <c:v>40427</c:v>
                </c:pt>
                <c:pt idx="2786">
                  <c:v>40428</c:v>
                </c:pt>
                <c:pt idx="2787">
                  <c:v>40429</c:v>
                </c:pt>
                <c:pt idx="2788">
                  <c:v>40430</c:v>
                </c:pt>
                <c:pt idx="2789">
                  <c:v>40431</c:v>
                </c:pt>
                <c:pt idx="2790">
                  <c:v>40434</c:v>
                </c:pt>
                <c:pt idx="2791">
                  <c:v>40435</c:v>
                </c:pt>
                <c:pt idx="2792">
                  <c:v>40436</c:v>
                </c:pt>
                <c:pt idx="2793">
                  <c:v>40437</c:v>
                </c:pt>
                <c:pt idx="2794">
                  <c:v>40438</c:v>
                </c:pt>
                <c:pt idx="2795">
                  <c:v>40441</c:v>
                </c:pt>
                <c:pt idx="2796">
                  <c:v>40442</c:v>
                </c:pt>
                <c:pt idx="2797">
                  <c:v>40443</c:v>
                </c:pt>
                <c:pt idx="2798">
                  <c:v>40444</c:v>
                </c:pt>
                <c:pt idx="2799">
                  <c:v>40445</c:v>
                </c:pt>
                <c:pt idx="2800">
                  <c:v>40448</c:v>
                </c:pt>
                <c:pt idx="2801">
                  <c:v>40449</c:v>
                </c:pt>
                <c:pt idx="2802">
                  <c:v>40450</c:v>
                </c:pt>
                <c:pt idx="2803">
                  <c:v>40451</c:v>
                </c:pt>
                <c:pt idx="2804">
                  <c:v>40452</c:v>
                </c:pt>
                <c:pt idx="2805">
                  <c:v>40455</c:v>
                </c:pt>
                <c:pt idx="2806">
                  <c:v>40456</c:v>
                </c:pt>
                <c:pt idx="2807">
                  <c:v>40457</c:v>
                </c:pt>
                <c:pt idx="2808">
                  <c:v>40458</c:v>
                </c:pt>
                <c:pt idx="2809">
                  <c:v>40459</c:v>
                </c:pt>
                <c:pt idx="2810">
                  <c:v>40462</c:v>
                </c:pt>
                <c:pt idx="2811">
                  <c:v>40463</c:v>
                </c:pt>
                <c:pt idx="2812">
                  <c:v>40464</c:v>
                </c:pt>
                <c:pt idx="2813">
                  <c:v>40465</c:v>
                </c:pt>
                <c:pt idx="2814">
                  <c:v>40466</c:v>
                </c:pt>
                <c:pt idx="2815">
                  <c:v>40469</c:v>
                </c:pt>
                <c:pt idx="2816">
                  <c:v>40470</c:v>
                </c:pt>
                <c:pt idx="2817">
                  <c:v>40471</c:v>
                </c:pt>
                <c:pt idx="2818">
                  <c:v>40472</c:v>
                </c:pt>
                <c:pt idx="2819">
                  <c:v>40473</c:v>
                </c:pt>
                <c:pt idx="2820">
                  <c:v>40476</c:v>
                </c:pt>
                <c:pt idx="2821">
                  <c:v>40477</c:v>
                </c:pt>
                <c:pt idx="2822">
                  <c:v>40478</c:v>
                </c:pt>
                <c:pt idx="2823">
                  <c:v>40479</c:v>
                </c:pt>
                <c:pt idx="2824">
                  <c:v>40480</c:v>
                </c:pt>
                <c:pt idx="2825">
                  <c:v>40483</c:v>
                </c:pt>
                <c:pt idx="2826">
                  <c:v>40484</c:v>
                </c:pt>
                <c:pt idx="2827">
                  <c:v>40485</c:v>
                </c:pt>
                <c:pt idx="2828">
                  <c:v>40486</c:v>
                </c:pt>
                <c:pt idx="2829">
                  <c:v>40487</c:v>
                </c:pt>
                <c:pt idx="2830">
                  <c:v>40490</c:v>
                </c:pt>
                <c:pt idx="2831">
                  <c:v>40491</c:v>
                </c:pt>
                <c:pt idx="2832">
                  <c:v>40492</c:v>
                </c:pt>
                <c:pt idx="2833">
                  <c:v>40493</c:v>
                </c:pt>
                <c:pt idx="2834">
                  <c:v>40494</c:v>
                </c:pt>
                <c:pt idx="2835">
                  <c:v>40497</c:v>
                </c:pt>
                <c:pt idx="2836">
                  <c:v>40498</c:v>
                </c:pt>
                <c:pt idx="2837">
                  <c:v>40499</c:v>
                </c:pt>
                <c:pt idx="2838">
                  <c:v>40500</c:v>
                </c:pt>
                <c:pt idx="2839">
                  <c:v>40501</c:v>
                </c:pt>
                <c:pt idx="2840">
                  <c:v>40504</c:v>
                </c:pt>
                <c:pt idx="2841">
                  <c:v>40505</c:v>
                </c:pt>
                <c:pt idx="2842">
                  <c:v>40506</c:v>
                </c:pt>
                <c:pt idx="2843">
                  <c:v>40507</c:v>
                </c:pt>
                <c:pt idx="2844">
                  <c:v>40508</c:v>
                </c:pt>
                <c:pt idx="2845">
                  <c:v>40511</c:v>
                </c:pt>
                <c:pt idx="2846">
                  <c:v>40512</c:v>
                </c:pt>
                <c:pt idx="2847">
                  <c:v>40513</c:v>
                </c:pt>
                <c:pt idx="2848">
                  <c:v>40514</c:v>
                </c:pt>
                <c:pt idx="2849">
                  <c:v>40515</c:v>
                </c:pt>
                <c:pt idx="2850">
                  <c:v>40518</c:v>
                </c:pt>
                <c:pt idx="2851">
                  <c:v>40519</c:v>
                </c:pt>
                <c:pt idx="2852">
                  <c:v>40520</c:v>
                </c:pt>
                <c:pt idx="2853">
                  <c:v>40521</c:v>
                </c:pt>
                <c:pt idx="2854">
                  <c:v>40522</c:v>
                </c:pt>
                <c:pt idx="2855">
                  <c:v>40525</c:v>
                </c:pt>
                <c:pt idx="2856">
                  <c:v>40526</c:v>
                </c:pt>
                <c:pt idx="2857">
                  <c:v>40527</c:v>
                </c:pt>
                <c:pt idx="2858">
                  <c:v>40528</c:v>
                </c:pt>
                <c:pt idx="2859">
                  <c:v>40529</c:v>
                </c:pt>
                <c:pt idx="2860">
                  <c:v>40532</c:v>
                </c:pt>
                <c:pt idx="2861">
                  <c:v>40533</c:v>
                </c:pt>
                <c:pt idx="2862">
                  <c:v>40534</c:v>
                </c:pt>
                <c:pt idx="2863">
                  <c:v>40535</c:v>
                </c:pt>
                <c:pt idx="2864">
                  <c:v>40536</c:v>
                </c:pt>
                <c:pt idx="2865">
                  <c:v>40539</c:v>
                </c:pt>
                <c:pt idx="2866">
                  <c:v>40540</c:v>
                </c:pt>
                <c:pt idx="2867">
                  <c:v>40541</c:v>
                </c:pt>
                <c:pt idx="2868">
                  <c:v>40542</c:v>
                </c:pt>
                <c:pt idx="2869">
                  <c:v>40543</c:v>
                </c:pt>
                <c:pt idx="2870">
                  <c:v>40546</c:v>
                </c:pt>
                <c:pt idx="2871">
                  <c:v>40547</c:v>
                </c:pt>
                <c:pt idx="2872">
                  <c:v>40548</c:v>
                </c:pt>
                <c:pt idx="2873">
                  <c:v>40549</c:v>
                </c:pt>
                <c:pt idx="2874">
                  <c:v>40550</c:v>
                </c:pt>
                <c:pt idx="2875">
                  <c:v>40553</c:v>
                </c:pt>
                <c:pt idx="2876">
                  <c:v>40554</c:v>
                </c:pt>
                <c:pt idx="2877">
                  <c:v>40555</c:v>
                </c:pt>
                <c:pt idx="2878">
                  <c:v>40556</c:v>
                </c:pt>
                <c:pt idx="2879">
                  <c:v>40557</c:v>
                </c:pt>
                <c:pt idx="2880">
                  <c:v>40560</c:v>
                </c:pt>
                <c:pt idx="2881">
                  <c:v>40561</c:v>
                </c:pt>
                <c:pt idx="2882">
                  <c:v>40562</c:v>
                </c:pt>
                <c:pt idx="2883">
                  <c:v>40563</c:v>
                </c:pt>
                <c:pt idx="2884">
                  <c:v>40564</c:v>
                </c:pt>
                <c:pt idx="2885">
                  <c:v>40567</c:v>
                </c:pt>
                <c:pt idx="2886">
                  <c:v>40568</c:v>
                </c:pt>
                <c:pt idx="2887">
                  <c:v>40569</c:v>
                </c:pt>
                <c:pt idx="2888">
                  <c:v>40570</c:v>
                </c:pt>
                <c:pt idx="2889">
                  <c:v>40571</c:v>
                </c:pt>
                <c:pt idx="2890">
                  <c:v>40574</c:v>
                </c:pt>
                <c:pt idx="2891">
                  <c:v>40575</c:v>
                </c:pt>
                <c:pt idx="2892">
                  <c:v>40576</c:v>
                </c:pt>
                <c:pt idx="2893">
                  <c:v>40577</c:v>
                </c:pt>
                <c:pt idx="2894">
                  <c:v>40578</c:v>
                </c:pt>
                <c:pt idx="2895">
                  <c:v>40581</c:v>
                </c:pt>
                <c:pt idx="2896">
                  <c:v>40582</c:v>
                </c:pt>
                <c:pt idx="2897">
                  <c:v>40583</c:v>
                </c:pt>
                <c:pt idx="2898">
                  <c:v>40584</c:v>
                </c:pt>
                <c:pt idx="2899">
                  <c:v>40585</c:v>
                </c:pt>
                <c:pt idx="2900">
                  <c:v>40588</c:v>
                </c:pt>
                <c:pt idx="2901">
                  <c:v>40589</c:v>
                </c:pt>
                <c:pt idx="2902">
                  <c:v>40590</c:v>
                </c:pt>
                <c:pt idx="2903">
                  <c:v>40591</c:v>
                </c:pt>
                <c:pt idx="2904">
                  <c:v>40592</c:v>
                </c:pt>
                <c:pt idx="2905">
                  <c:v>40595</c:v>
                </c:pt>
                <c:pt idx="2906">
                  <c:v>40596</c:v>
                </c:pt>
                <c:pt idx="2907">
                  <c:v>40597</c:v>
                </c:pt>
                <c:pt idx="2908">
                  <c:v>40598</c:v>
                </c:pt>
                <c:pt idx="2909">
                  <c:v>40599</c:v>
                </c:pt>
                <c:pt idx="2910">
                  <c:v>40602</c:v>
                </c:pt>
                <c:pt idx="2911">
                  <c:v>40603</c:v>
                </c:pt>
                <c:pt idx="2912">
                  <c:v>40604</c:v>
                </c:pt>
                <c:pt idx="2913">
                  <c:v>40605</c:v>
                </c:pt>
                <c:pt idx="2914">
                  <c:v>40606</c:v>
                </c:pt>
                <c:pt idx="2915">
                  <c:v>40609</c:v>
                </c:pt>
                <c:pt idx="2916">
                  <c:v>40610</c:v>
                </c:pt>
                <c:pt idx="2917">
                  <c:v>40611</c:v>
                </c:pt>
                <c:pt idx="2918">
                  <c:v>40612</c:v>
                </c:pt>
                <c:pt idx="2919">
                  <c:v>40613</c:v>
                </c:pt>
                <c:pt idx="2920">
                  <c:v>40616</c:v>
                </c:pt>
                <c:pt idx="2921">
                  <c:v>40617</c:v>
                </c:pt>
                <c:pt idx="2922">
                  <c:v>40618</c:v>
                </c:pt>
                <c:pt idx="2923">
                  <c:v>40619</c:v>
                </c:pt>
                <c:pt idx="2924">
                  <c:v>40620</c:v>
                </c:pt>
                <c:pt idx="2925">
                  <c:v>40623</c:v>
                </c:pt>
                <c:pt idx="2926">
                  <c:v>40624</c:v>
                </c:pt>
                <c:pt idx="2927">
                  <c:v>40625</c:v>
                </c:pt>
                <c:pt idx="2928">
                  <c:v>40626</c:v>
                </c:pt>
                <c:pt idx="2929">
                  <c:v>40627</c:v>
                </c:pt>
                <c:pt idx="2930">
                  <c:v>40630</c:v>
                </c:pt>
                <c:pt idx="2931">
                  <c:v>40631</c:v>
                </c:pt>
                <c:pt idx="2932">
                  <c:v>40632</c:v>
                </c:pt>
                <c:pt idx="2933">
                  <c:v>40633</c:v>
                </c:pt>
                <c:pt idx="2934">
                  <c:v>40634</c:v>
                </c:pt>
                <c:pt idx="2935">
                  <c:v>40637</c:v>
                </c:pt>
                <c:pt idx="2936">
                  <c:v>40638</c:v>
                </c:pt>
                <c:pt idx="2937">
                  <c:v>40639</c:v>
                </c:pt>
                <c:pt idx="2938">
                  <c:v>40640</c:v>
                </c:pt>
                <c:pt idx="2939">
                  <c:v>40641</c:v>
                </c:pt>
                <c:pt idx="2940">
                  <c:v>40644</c:v>
                </c:pt>
                <c:pt idx="2941">
                  <c:v>40645</c:v>
                </c:pt>
                <c:pt idx="2942">
                  <c:v>40646</c:v>
                </c:pt>
                <c:pt idx="2943">
                  <c:v>40647</c:v>
                </c:pt>
                <c:pt idx="2944">
                  <c:v>40648</c:v>
                </c:pt>
                <c:pt idx="2945">
                  <c:v>40651</c:v>
                </c:pt>
                <c:pt idx="2946">
                  <c:v>40652</c:v>
                </c:pt>
                <c:pt idx="2947">
                  <c:v>40653</c:v>
                </c:pt>
                <c:pt idx="2948">
                  <c:v>40654</c:v>
                </c:pt>
                <c:pt idx="2949">
                  <c:v>40655</c:v>
                </c:pt>
                <c:pt idx="2950">
                  <c:v>40658</c:v>
                </c:pt>
                <c:pt idx="2951">
                  <c:v>40659</c:v>
                </c:pt>
                <c:pt idx="2952">
                  <c:v>40660</c:v>
                </c:pt>
                <c:pt idx="2953">
                  <c:v>40661</c:v>
                </c:pt>
                <c:pt idx="2954">
                  <c:v>40662</c:v>
                </c:pt>
                <c:pt idx="2955">
                  <c:v>40665</c:v>
                </c:pt>
                <c:pt idx="2956">
                  <c:v>40666</c:v>
                </c:pt>
                <c:pt idx="2957">
                  <c:v>40667</c:v>
                </c:pt>
                <c:pt idx="2958">
                  <c:v>40668</c:v>
                </c:pt>
                <c:pt idx="2959">
                  <c:v>40669</c:v>
                </c:pt>
                <c:pt idx="2960">
                  <c:v>40672</c:v>
                </c:pt>
                <c:pt idx="2961">
                  <c:v>40673</c:v>
                </c:pt>
                <c:pt idx="2962">
                  <c:v>40674</c:v>
                </c:pt>
                <c:pt idx="2963">
                  <c:v>40675</c:v>
                </c:pt>
                <c:pt idx="2964">
                  <c:v>40676</c:v>
                </c:pt>
                <c:pt idx="2965">
                  <c:v>40679</c:v>
                </c:pt>
                <c:pt idx="2966">
                  <c:v>40680</c:v>
                </c:pt>
                <c:pt idx="2967">
                  <c:v>40681</c:v>
                </c:pt>
                <c:pt idx="2968">
                  <c:v>40682</c:v>
                </c:pt>
                <c:pt idx="2969">
                  <c:v>40683</c:v>
                </c:pt>
                <c:pt idx="2970">
                  <c:v>40686</c:v>
                </c:pt>
                <c:pt idx="2971">
                  <c:v>40687</c:v>
                </c:pt>
                <c:pt idx="2972">
                  <c:v>40688</c:v>
                </c:pt>
                <c:pt idx="2973">
                  <c:v>40689</c:v>
                </c:pt>
                <c:pt idx="2974">
                  <c:v>40690</c:v>
                </c:pt>
                <c:pt idx="2975">
                  <c:v>40693</c:v>
                </c:pt>
                <c:pt idx="2976">
                  <c:v>40694</c:v>
                </c:pt>
                <c:pt idx="2977">
                  <c:v>40695</c:v>
                </c:pt>
                <c:pt idx="2978">
                  <c:v>40696</c:v>
                </c:pt>
                <c:pt idx="2979">
                  <c:v>40697</c:v>
                </c:pt>
                <c:pt idx="2980">
                  <c:v>40700</c:v>
                </c:pt>
                <c:pt idx="2981">
                  <c:v>40701</c:v>
                </c:pt>
                <c:pt idx="2982">
                  <c:v>40702</c:v>
                </c:pt>
                <c:pt idx="2983">
                  <c:v>40703</c:v>
                </c:pt>
                <c:pt idx="2984">
                  <c:v>40704</c:v>
                </c:pt>
                <c:pt idx="2985">
                  <c:v>40707</c:v>
                </c:pt>
                <c:pt idx="2986">
                  <c:v>40708</c:v>
                </c:pt>
                <c:pt idx="2987">
                  <c:v>40709</c:v>
                </c:pt>
                <c:pt idx="2988">
                  <c:v>40710</c:v>
                </c:pt>
                <c:pt idx="2989">
                  <c:v>40711</c:v>
                </c:pt>
                <c:pt idx="2990">
                  <c:v>40714</c:v>
                </c:pt>
                <c:pt idx="2991">
                  <c:v>40715</c:v>
                </c:pt>
                <c:pt idx="2992">
                  <c:v>40716</c:v>
                </c:pt>
                <c:pt idx="2993">
                  <c:v>40717</c:v>
                </c:pt>
                <c:pt idx="2994">
                  <c:v>40718</c:v>
                </c:pt>
                <c:pt idx="2995">
                  <c:v>40721</c:v>
                </c:pt>
                <c:pt idx="2996">
                  <c:v>40722</c:v>
                </c:pt>
                <c:pt idx="2997">
                  <c:v>40723</c:v>
                </c:pt>
                <c:pt idx="2998">
                  <c:v>40724</c:v>
                </c:pt>
                <c:pt idx="2999">
                  <c:v>40725</c:v>
                </c:pt>
                <c:pt idx="3000">
                  <c:v>40728</c:v>
                </c:pt>
                <c:pt idx="3001">
                  <c:v>40729</c:v>
                </c:pt>
                <c:pt idx="3002">
                  <c:v>40730</c:v>
                </c:pt>
                <c:pt idx="3003">
                  <c:v>40731</c:v>
                </c:pt>
                <c:pt idx="3004">
                  <c:v>40732</c:v>
                </c:pt>
                <c:pt idx="3005">
                  <c:v>40735</c:v>
                </c:pt>
                <c:pt idx="3006">
                  <c:v>40736</c:v>
                </c:pt>
                <c:pt idx="3007">
                  <c:v>40737</c:v>
                </c:pt>
                <c:pt idx="3008">
                  <c:v>40738</c:v>
                </c:pt>
                <c:pt idx="3009">
                  <c:v>40739</c:v>
                </c:pt>
                <c:pt idx="3010">
                  <c:v>40742</c:v>
                </c:pt>
                <c:pt idx="3011">
                  <c:v>40743</c:v>
                </c:pt>
                <c:pt idx="3012">
                  <c:v>40744</c:v>
                </c:pt>
                <c:pt idx="3013">
                  <c:v>40745</c:v>
                </c:pt>
                <c:pt idx="3014">
                  <c:v>40746</c:v>
                </c:pt>
                <c:pt idx="3015">
                  <c:v>40749</c:v>
                </c:pt>
                <c:pt idx="3016">
                  <c:v>40750</c:v>
                </c:pt>
                <c:pt idx="3017">
                  <c:v>40751</c:v>
                </c:pt>
                <c:pt idx="3018">
                  <c:v>40752</c:v>
                </c:pt>
                <c:pt idx="3019">
                  <c:v>40753</c:v>
                </c:pt>
                <c:pt idx="3020">
                  <c:v>40756</c:v>
                </c:pt>
                <c:pt idx="3021">
                  <c:v>40757</c:v>
                </c:pt>
                <c:pt idx="3022">
                  <c:v>40758</c:v>
                </c:pt>
                <c:pt idx="3023">
                  <c:v>40759</c:v>
                </c:pt>
                <c:pt idx="3024">
                  <c:v>40760</c:v>
                </c:pt>
                <c:pt idx="3025">
                  <c:v>40763</c:v>
                </c:pt>
                <c:pt idx="3026">
                  <c:v>40764</c:v>
                </c:pt>
                <c:pt idx="3027">
                  <c:v>40765</c:v>
                </c:pt>
                <c:pt idx="3028">
                  <c:v>40766</c:v>
                </c:pt>
                <c:pt idx="3029">
                  <c:v>40767</c:v>
                </c:pt>
                <c:pt idx="3030">
                  <c:v>40770</c:v>
                </c:pt>
                <c:pt idx="3031">
                  <c:v>40771</c:v>
                </c:pt>
                <c:pt idx="3032">
                  <c:v>40772</c:v>
                </c:pt>
                <c:pt idx="3033">
                  <c:v>40773</c:v>
                </c:pt>
                <c:pt idx="3034">
                  <c:v>40774</c:v>
                </c:pt>
                <c:pt idx="3035">
                  <c:v>40777</c:v>
                </c:pt>
                <c:pt idx="3036">
                  <c:v>40778</c:v>
                </c:pt>
                <c:pt idx="3037">
                  <c:v>40779</c:v>
                </c:pt>
                <c:pt idx="3038">
                  <c:v>40780</c:v>
                </c:pt>
                <c:pt idx="3039">
                  <c:v>40781</c:v>
                </c:pt>
                <c:pt idx="3040">
                  <c:v>40784</c:v>
                </c:pt>
                <c:pt idx="3041">
                  <c:v>40785</c:v>
                </c:pt>
                <c:pt idx="3042">
                  <c:v>40786</c:v>
                </c:pt>
                <c:pt idx="3043">
                  <c:v>40787</c:v>
                </c:pt>
                <c:pt idx="3044">
                  <c:v>40788</c:v>
                </c:pt>
                <c:pt idx="3045">
                  <c:v>40791</c:v>
                </c:pt>
                <c:pt idx="3046">
                  <c:v>40792</c:v>
                </c:pt>
                <c:pt idx="3047">
                  <c:v>40793</c:v>
                </c:pt>
                <c:pt idx="3048">
                  <c:v>40794</c:v>
                </c:pt>
                <c:pt idx="3049">
                  <c:v>40795</c:v>
                </c:pt>
                <c:pt idx="3050">
                  <c:v>40798</c:v>
                </c:pt>
                <c:pt idx="3051">
                  <c:v>40799</c:v>
                </c:pt>
                <c:pt idx="3052">
                  <c:v>40800</c:v>
                </c:pt>
                <c:pt idx="3053">
                  <c:v>40801</c:v>
                </c:pt>
                <c:pt idx="3054">
                  <c:v>40802</c:v>
                </c:pt>
                <c:pt idx="3055">
                  <c:v>40805</c:v>
                </c:pt>
                <c:pt idx="3056">
                  <c:v>40806</c:v>
                </c:pt>
                <c:pt idx="3057">
                  <c:v>40807</c:v>
                </c:pt>
                <c:pt idx="3058">
                  <c:v>40808</c:v>
                </c:pt>
                <c:pt idx="3059">
                  <c:v>40809</c:v>
                </c:pt>
                <c:pt idx="3060">
                  <c:v>40812</c:v>
                </c:pt>
                <c:pt idx="3061">
                  <c:v>40813</c:v>
                </c:pt>
                <c:pt idx="3062">
                  <c:v>40814</c:v>
                </c:pt>
                <c:pt idx="3063">
                  <c:v>40815</c:v>
                </c:pt>
                <c:pt idx="3064">
                  <c:v>40816</c:v>
                </c:pt>
                <c:pt idx="3065">
                  <c:v>40819</c:v>
                </c:pt>
                <c:pt idx="3066">
                  <c:v>40820</c:v>
                </c:pt>
                <c:pt idx="3067">
                  <c:v>40821</c:v>
                </c:pt>
                <c:pt idx="3068">
                  <c:v>40822</c:v>
                </c:pt>
                <c:pt idx="3069">
                  <c:v>40823</c:v>
                </c:pt>
                <c:pt idx="3070">
                  <c:v>40826</c:v>
                </c:pt>
                <c:pt idx="3071">
                  <c:v>40827</c:v>
                </c:pt>
                <c:pt idx="3072">
                  <c:v>40828</c:v>
                </c:pt>
                <c:pt idx="3073">
                  <c:v>40829</c:v>
                </c:pt>
                <c:pt idx="3074">
                  <c:v>40830</c:v>
                </c:pt>
                <c:pt idx="3075">
                  <c:v>40833</c:v>
                </c:pt>
                <c:pt idx="3076">
                  <c:v>40834</c:v>
                </c:pt>
                <c:pt idx="3077">
                  <c:v>40835</c:v>
                </c:pt>
                <c:pt idx="3078">
                  <c:v>40836</c:v>
                </c:pt>
                <c:pt idx="3079">
                  <c:v>40837</c:v>
                </c:pt>
                <c:pt idx="3080">
                  <c:v>40840</c:v>
                </c:pt>
                <c:pt idx="3081">
                  <c:v>40841</c:v>
                </c:pt>
                <c:pt idx="3082">
                  <c:v>40842</c:v>
                </c:pt>
                <c:pt idx="3083">
                  <c:v>40843</c:v>
                </c:pt>
                <c:pt idx="3084">
                  <c:v>40844</c:v>
                </c:pt>
                <c:pt idx="3085">
                  <c:v>40847</c:v>
                </c:pt>
                <c:pt idx="3086">
                  <c:v>40848</c:v>
                </c:pt>
                <c:pt idx="3087">
                  <c:v>40849</c:v>
                </c:pt>
                <c:pt idx="3088">
                  <c:v>40850</c:v>
                </c:pt>
                <c:pt idx="3089">
                  <c:v>40851</c:v>
                </c:pt>
                <c:pt idx="3090">
                  <c:v>40854</c:v>
                </c:pt>
                <c:pt idx="3091">
                  <c:v>40855</c:v>
                </c:pt>
                <c:pt idx="3092">
                  <c:v>40856</c:v>
                </c:pt>
                <c:pt idx="3093">
                  <c:v>40857</c:v>
                </c:pt>
                <c:pt idx="3094">
                  <c:v>40858</c:v>
                </c:pt>
                <c:pt idx="3095">
                  <c:v>40861</c:v>
                </c:pt>
                <c:pt idx="3096">
                  <c:v>40862</c:v>
                </c:pt>
                <c:pt idx="3097">
                  <c:v>40863</c:v>
                </c:pt>
                <c:pt idx="3098">
                  <c:v>40864</c:v>
                </c:pt>
                <c:pt idx="3099">
                  <c:v>40865</c:v>
                </c:pt>
                <c:pt idx="3100">
                  <c:v>40868</c:v>
                </c:pt>
                <c:pt idx="3101">
                  <c:v>40869</c:v>
                </c:pt>
                <c:pt idx="3102">
                  <c:v>40870</c:v>
                </c:pt>
                <c:pt idx="3103">
                  <c:v>40871</c:v>
                </c:pt>
                <c:pt idx="3104">
                  <c:v>40872</c:v>
                </c:pt>
                <c:pt idx="3105">
                  <c:v>40875</c:v>
                </c:pt>
                <c:pt idx="3106">
                  <c:v>40876</c:v>
                </c:pt>
                <c:pt idx="3107">
                  <c:v>40877</c:v>
                </c:pt>
                <c:pt idx="3108">
                  <c:v>40878</c:v>
                </c:pt>
                <c:pt idx="3109">
                  <c:v>40879</c:v>
                </c:pt>
                <c:pt idx="3110">
                  <c:v>40882</c:v>
                </c:pt>
                <c:pt idx="3111">
                  <c:v>40883</c:v>
                </c:pt>
                <c:pt idx="3112">
                  <c:v>40884</c:v>
                </c:pt>
                <c:pt idx="3113">
                  <c:v>40885</c:v>
                </c:pt>
                <c:pt idx="3114">
                  <c:v>40886</c:v>
                </c:pt>
                <c:pt idx="3115">
                  <c:v>40889</c:v>
                </c:pt>
                <c:pt idx="3116">
                  <c:v>40890</c:v>
                </c:pt>
                <c:pt idx="3117">
                  <c:v>40891</c:v>
                </c:pt>
                <c:pt idx="3118">
                  <c:v>40892</c:v>
                </c:pt>
                <c:pt idx="3119">
                  <c:v>40893</c:v>
                </c:pt>
                <c:pt idx="3120">
                  <c:v>40896</c:v>
                </c:pt>
                <c:pt idx="3121">
                  <c:v>40897</c:v>
                </c:pt>
                <c:pt idx="3122">
                  <c:v>40898</c:v>
                </c:pt>
                <c:pt idx="3123">
                  <c:v>40899</c:v>
                </c:pt>
                <c:pt idx="3124">
                  <c:v>40900</c:v>
                </c:pt>
                <c:pt idx="3125">
                  <c:v>40903</c:v>
                </c:pt>
                <c:pt idx="3126">
                  <c:v>40904</c:v>
                </c:pt>
                <c:pt idx="3127">
                  <c:v>40905</c:v>
                </c:pt>
                <c:pt idx="3128">
                  <c:v>40906</c:v>
                </c:pt>
                <c:pt idx="3129">
                  <c:v>40907</c:v>
                </c:pt>
                <c:pt idx="3130">
                  <c:v>40910</c:v>
                </c:pt>
                <c:pt idx="3131">
                  <c:v>40911</c:v>
                </c:pt>
                <c:pt idx="3132">
                  <c:v>40912</c:v>
                </c:pt>
                <c:pt idx="3133">
                  <c:v>40913</c:v>
                </c:pt>
                <c:pt idx="3134">
                  <c:v>40914</c:v>
                </c:pt>
                <c:pt idx="3135">
                  <c:v>40917</c:v>
                </c:pt>
                <c:pt idx="3136">
                  <c:v>40918</c:v>
                </c:pt>
                <c:pt idx="3137">
                  <c:v>40919</c:v>
                </c:pt>
                <c:pt idx="3138">
                  <c:v>40920</c:v>
                </c:pt>
                <c:pt idx="3139">
                  <c:v>40921</c:v>
                </c:pt>
                <c:pt idx="3140">
                  <c:v>40924</c:v>
                </c:pt>
                <c:pt idx="3141">
                  <c:v>40925</c:v>
                </c:pt>
                <c:pt idx="3142">
                  <c:v>40926</c:v>
                </c:pt>
                <c:pt idx="3143">
                  <c:v>40927</c:v>
                </c:pt>
                <c:pt idx="3144">
                  <c:v>40928</c:v>
                </c:pt>
                <c:pt idx="3145">
                  <c:v>40931</c:v>
                </c:pt>
                <c:pt idx="3146">
                  <c:v>40932</c:v>
                </c:pt>
                <c:pt idx="3147">
                  <c:v>40933</c:v>
                </c:pt>
                <c:pt idx="3148">
                  <c:v>40934</c:v>
                </c:pt>
                <c:pt idx="3149">
                  <c:v>40935</c:v>
                </c:pt>
                <c:pt idx="3150">
                  <c:v>40938</c:v>
                </c:pt>
                <c:pt idx="3151">
                  <c:v>40939</c:v>
                </c:pt>
                <c:pt idx="3152">
                  <c:v>40940</c:v>
                </c:pt>
                <c:pt idx="3153">
                  <c:v>40941</c:v>
                </c:pt>
                <c:pt idx="3154">
                  <c:v>40942</c:v>
                </c:pt>
                <c:pt idx="3155">
                  <c:v>40945</c:v>
                </c:pt>
                <c:pt idx="3156">
                  <c:v>40946</c:v>
                </c:pt>
                <c:pt idx="3157">
                  <c:v>40947</c:v>
                </c:pt>
                <c:pt idx="3158">
                  <c:v>40948</c:v>
                </c:pt>
                <c:pt idx="3159">
                  <c:v>40949</c:v>
                </c:pt>
                <c:pt idx="3160">
                  <c:v>40952</c:v>
                </c:pt>
                <c:pt idx="3161">
                  <c:v>40953</c:v>
                </c:pt>
                <c:pt idx="3162">
                  <c:v>40954</c:v>
                </c:pt>
                <c:pt idx="3163">
                  <c:v>40955</c:v>
                </c:pt>
                <c:pt idx="3164">
                  <c:v>40956</c:v>
                </c:pt>
                <c:pt idx="3165">
                  <c:v>40959</c:v>
                </c:pt>
                <c:pt idx="3166">
                  <c:v>40960</c:v>
                </c:pt>
                <c:pt idx="3167">
                  <c:v>40961</c:v>
                </c:pt>
                <c:pt idx="3168">
                  <c:v>40962</c:v>
                </c:pt>
                <c:pt idx="3169">
                  <c:v>40963</c:v>
                </c:pt>
                <c:pt idx="3170">
                  <c:v>40966</c:v>
                </c:pt>
                <c:pt idx="3171">
                  <c:v>40967</c:v>
                </c:pt>
                <c:pt idx="3172">
                  <c:v>40968</c:v>
                </c:pt>
                <c:pt idx="3173">
                  <c:v>40969</c:v>
                </c:pt>
                <c:pt idx="3174">
                  <c:v>40970</c:v>
                </c:pt>
                <c:pt idx="3175">
                  <c:v>40973</c:v>
                </c:pt>
                <c:pt idx="3176">
                  <c:v>40974</c:v>
                </c:pt>
                <c:pt idx="3177">
                  <c:v>40975</c:v>
                </c:pt>
                <c:pt idx="3178">
                  <c:v>40976</c:v>
                </c:pt>
                <c:pt idx="3179">
                  <c:v>40977</c:v>
                </c:pt>
                <c:pt idx="3180">
                  <c:v>40980</c:v>
                </c:pt>
                <c:pt idx="3181">
                  <c:v>40981</c:v>
                </c:pt>
                <c:pt idx="3182">
                  <c:v>40982</c:v>
                </c:pt>
                <c:pt idx="3183">
                  <c:v>40983</c:v>
                </c:pt>
                <c:pt idx="3184">
                  <c:v>40984</c:v>
                </c:pt>
                <c:pt idx="3185">
                  <c:v>40987</c:v>
                </c:pt>
                <c:pt idx="3186">
                  <c:v>40988</c:v>
                </c:pt>
                <c:pt idx="3187">
                  <c:v>40989</c:v>
                </c:pt>
                <c:pt idx="3188">
                  <c:v>40990</c:v>
                </c:pt>
                <c:pt idx="3189">
                  <c:v>40991</c:v>
                </c:pt>
                <c:pt idx="3190">
                  <c:v>40994</c:v>
                </c:pt>
                <c:pt idx="3191">
                  <c:v>40995</c:v>
                </c:pt>
                <c:pt idx="3192">
                  <c:v>40996</c:v>
                </c:pt>
                <c:pt idx="3193">
                  <c:v>40997</c:v>
                </c:pt>
                <c:pt idx="3194">
                  <c:v>40998</c:v>
                </c:pt>
                <c:pt idx="3195">
                  <c:v>41001</c:v>
                </c:pt>
                <c:pt idx="3196">
                  <c:v>41002</c:v>
                </c:pt>
                <c:pt idx="3197">
                  <c:v>41003</c:v>
                </c:pt>
                <c:pt idx="3198">
                  <c:v>41004</c:v>
                </c:pt>
                <c:pt idx="3199">
                  <c:v>41005</c:v>
                </c:pt>
                <c:pt idx="3200">
                  <c:v>41008</c:v>
                </c:pt>
                <c:pt idx="3201">
                  <c:v>41009</c:v>
                </c:pt>
                <c:pt idx="3202">
                  <c:v>41010</c:v>
                </c:pt>
                <c:pt idx="3203">
                  <c:v>41011</c:v>
                </c:pt>
                <c:pt idx="3204">
                  <c:v>41012</c:v>
                </c:pt>
                <c:pt idx="3205">
                  <c:v>41015</c:v>
                </c:pt>
                <c:pt idx="3206">
                  <c:v>41016</c:v>
                </c:pt>
                <c:pt idx="3207">
                  <c:v>41017</c:v>
                </c:pt>
                <c:pt idx="3208">
                  <c:v>41018</c:v>
                </c:pt>
                <c:pt idx="3209">
                  <c:v>41019</c:v>
                </c:pt>
                <c:pt idx="3210">
                  <c:v>41022</c:v>
                </c:pt>
                <c:pt idx="3211">
                  <c:v>41023</c:v>
                </c:pt>
                <c:pt idx="3212">
                  <c:v>41024</c:v>
                </c:pt>
                <c:pt idx="3213">
                  <c:v>41025</c:v>
                </c:pt>
                <c:pt idx="3214">
                  <c:v>41026</c:v>
                </c:pt>
                <c:pt idx="3215">
                  <c:v>41029</c:v>
                </c:pt>
                <c:pt idx="3216">
                  <c:v>41030</c:v>
                </c:pt>
                <c:pt idx="3217">
                  <c:v>41031</c:v>
                </c:pt>
                <c:pt idx="3218">
                  <c:v>41032</c:v>
                </c:pt>
                <c:pt idx="3219">
                  <c:v>41033</c:v>
                </c:pt>
                <c:pt idx="3220">
                  <c:v>41036</c:v>
                </c:pt>
                <c:pt idx="3221">
                  <c:v>41037</c:v>
                </c:pt>
                <c:pt idx="3222">
                  <c:v>41038</c:v>
                </c:pt>
                <c:pt idx="3223">
                  <c:v>41039</c:v>
                </c:pt>
                <c:pt idx="3224">
                  <c:v>41040</c:v>
                </c:pt>
                <c:pt idx="3225">
                  <c:v>41043</c:v>
                </c:pt>
                <c:pt idx="3226">
                  <c:v>41044</c:v>
                </c:pt>
                <c:pt idx="3227">
                  <c:v>41045</c:v>
                </c:pt>
                <c:pt idx="3228">
                  <c:v>41046</c:v>
                </c:pt>
                <c:pt idx="3229">
                  <c:v>41047</c:v>
                </c:pt>
                <c:pt idx="3230">
                  <c:v>41050</c:v>
                </c:pt>
                <c:pt idx="3231">
                  <c:v>41051</c:v>
                </c:pt>
                <c:pt idx="3232">
                  <c:v>41052</c:v>
                </c:pt>
                <c:pt idx="3233">
                  <c:v>41053</c:v>
                </c:pt>
                <c:pt idx="3234">
                  <c:v>41054</c:v>
                </c:pt>
                <c:pt idx="3235">
                  <c:v>41057</c:v>
                </c:pt>
                <c:pt idx="3236">
                  <c:v>41058</c:v>
                </c:pt>
                <c:pt idx="3237">
                  <c:v>41059</c:v>
                </c:pt>
                <c:pt idx="3238">
                  <c:v>41060</c:v>
                </c:pt>
                <c:pt idx="3239">
                  <c:v>41061</c:v>
                </c:pt>
                <c:pt idx="3240">
                  <c:v>41064</c:v>
                </c:pt>
                <c:pt idx="3241">
                  <c:v>41065</c:v>
                </c:pt>
                <c:pt idx="3242">
                  <c:v>41066</c:v>
                </c:pt>
                <c:pt idx="3243">
                  <c:v>41067</c:v>
                </c:pt>
                <c:pt idx="3244">
                  <c:v>41068</c:v>
                </c:pt>
                <c:pt idx="3245">
                  <c:v>41071</c:v>
                </c:pt>
                <c:pt idx="3246">
                  <c:v>41072</c:v>
                </c:pt>
                <c:pt idx="3247">
                  <c:v>41073</c:v>
                </c:pt>
                <c:pt idx="3248">
                  <c:v>41074</c:v>
                </c:pt>
                <c:pt idx="3249">
                  <c:v>41075</c:v>
                </c:pt>
                <c:pt idx="3250">
                  <c:v>41078</c:v>
                </c:pt>
                <c:pt idx="3251">
                  <c:v>41079</c:v>
                </c:pt>
                <c:pt idx="3252">
                  <c:v>41080</c:v>
                </c:pt>
                <c:pt idx="3253">
                  <c:v>41081</c:v>
                </c:pt>
                <c:pt idx="3254">
                  <c:v>41082</c:v>
                </c:pt>
                <c:pt idx="3255">
                  <c:v>41085</c:v>
                </c:pt>
                <c:pt idx="3256">
                  <c:v>41086</c:v>
                </c:pt>
                <c:pt idx="3257">
                  <c:v>41087</c:v>
                </c:pt>
                <c:pt idx="3258">
                  <c:v>41088</c:v>
                </c:pt>
                <c:pt idx="3259">
                  <c:v>41089</c:v>
                </c:pt>
                <c:pt idx="3260">
                  <c:v>41092</c:v>
                </c:pt>
                <c:pt idx="3261">
                  <c:v>41093</c:v>
                </c:pt>
                <c:pt idx="3262">
                  <c:v>41094</c:v>
                </c:pt>
                <c:pt idx="3263">
                  <c:v>41095</c:v>
                </c:pt>
                <c:pt idx="3264">
                  <c:v>41096</c:v>
                </c:pt>
                <c:pt idx="3265">
                  <c:v>41099</c:v>
                </c:pt>
                <c:pt idx="3266">
                  <c:v>41100</c:v>
                </c:pt>
                <c:pt idx="3267">
                  <c:v>41101</c:v>
                </c:pt>
                <c:pt idx="3268">
                  <c:v>41102</c:v>
                </c:pt>
                <c:pt idx="3269">
                  <c:v>41103</c:v>
                </c:pt>
                <c:pt idx="3270">
                  <c:v>41106</c:v>
                </c:pt>
                <c:pt idx="3271">
                  <c:v>41107</c:v>
                </c:pt>
                <c:pt idx="3272">
                  <c:v>41108</c:v>
                </c:pt>
                <c:pt idx="3273">
                  <c:v>41109</c:v>
                </c:pt>
                <c:pt idx="3274">
                  <c:v>41110</c:v>
                </c:pt>
                <c:pt idx="3275">
                  <c:v>41113</c:v>
                </c:pt>
                <c:pt idx="3276">
                  <c:v>41114</c:v>
                </c:pt>
                <c:pt idx="3277">
                  <c:v>41115</c:v>
                </c:pt>
                <c:pt idx="3278">
                  <c:v>41116</c:v>
                </c:pt>
                <c:pt idx="3279">
                  <c:v>41117</c:v>
                </c:pt>
                <c:pt idx="3280">
                  <c:v>41120</c:v>
                </c:pt>
                <c:pt idx="3281">
                  <c:v>41121</c:v>
                </c:pt>
                <c:pt idx="3282">
                  <c:v>41122</c:v>
                </c:pt>
                <c:pt idx="3283">
                  <c:v>41123</c:v>
                </c:pt>
                <c:pt idx="3284">
                  <c:v>41124</c:v>
                </c:pt>
                <c:pt idx="3285">
                  <c:v>41127</c:v>
                </c:pt>
                <c:pt idx="3286">
                  <c:v>41128</c:v>
                </c:pt>
                <c:pt idx="3287">
                  <c:v>41129</c:v>
                </c:pt>
                <c:pt idx="3288">
                  <c:v>41130</c:v>
                </c:pt>
                <c:pt idx="3289">
                  <c:v>41131</c:v>
                </c:pt>
                <c:pt idx="3290">
                  <c:v>41134</c:v>
                </c:pt>
                <c:pt idx="3291">
                  <c:v>41135</c:v>
                </c:pt>
                <c:pt idx="3292">
                  <c:v>41136</c:v>
                </c:pt>
                <c:pt idx="3293">
                  <c:v>41137</c:v>
                </c:pt>
                <c:pt idx="3294">
                  <c:v>41138</c:v>
                </c:pt>
                <c:pt idx="3295">
                  <c:v>41141</c:v>
                </c:pt>
                <c:pt idx="3296">
                  <c:v>41142</c:v>
                </c:pt>
                <c:pt idx="3297">
                  <c:v>41143</c:v>
                </c:pt>
                <c:pt idx="3298">
                  <c:v>41144</c:v>
                </c:pt>
                <c:pt idx="3299">
                  <c:v>41145</c:v>
                </c:pt>
                <c:pt idx="3300">
                  <c:v>41148</c:v>
                </c:pt>
                <c:pt idx="3301">
                  <c:v>41149</c:v>
                </c:pt>
                <c:pt idx="3302">
                  <c:v>41150</c:v>
                </c:pt>
                <c:pt idx="3303">
                  <c:v>41151</c:v>
                </c:pt>
                <c:pt idx="3304">
                  <c:v>41152</c:v>
                </c:pt>
                <c:pt idx="3305">
                  <c:v>41155</c:v>
                </c:pt>
                <c:pt idx="3306">
                  <c:v>41156</c:v>
                </c:pt>
                <c:pt idx="3307">
                  <c:v>41157</c:v>
                </c:pt>
                <c:pt idx="3308">
                  <c:v>41158</c:v>
                </c:pt>
                <c:pt idx="3309">
                  <c:v>41159</c:v>
                </c:pt>
                <c:pt idx="3310">
                  <c:v>41162</c:v>
                </c:pt>
                <c:pt idx="3311">
                  <c:v>41163</c:v>
                </c:pt>
                <c:pt idx="3312">
                  <c:v>41164</c:v>
                </c:pt>
                <c:pt idx="3313">
                  <c:v>41165</c:v>
                </c:pt>
                <c:pt idx="3314">
                  <c:v>41166</c:v>
                </c:pt>
                <c:pt idx="3315">
                  <c:v>41169</c:v>
                </c:pt>
                <c:pt idx="3316">
                  <c:v>41170</c:v>
                </c:pt>
                <c:pt idx="3317">
                  <c:v>41171</c:v>
                </c:pt>
                <c:pt idx="3318">
                  <c:v>41172</c:v>
                </c:pt>
                <c:pt idx="3319">
                  <c:v>41173</c:v>
                </c:pt>
                <c:pt idx="3320">
                  <c:v>41176</c:v>
                </c:pt>
                <c:pt idx="3321">
                  <c:v>41177</c:v>
                </c:pt>
                <c:pt idx="3322">
                  <c:v>41178</c:v>
                </c:pt>
                <c:pt idx="3323">
                  <c:v>41179</c:v>
                </c:pt>
                <c:pt idx="3324">
                  <c:v>41180</c:v>
                </c:pt>
                <c:pt idx="3325">
                  <c:v>41183</c:v>
                </c:pt>
                <c:pt idx="3326">
                  <c:v>41184</c:v>
                </c:pt>
                <c:pt idx="3327">
                  <c:v>41185</c:v>
                </c:pt>
                <c:pt idx="3328">
                  <c:v>41186</c:v>
                </c:pt>
                <c:pt idx="3329">
                  <c:v>41187</c:v>
                </c:pt>
                <c:pt idx="3330">
                  <c:v>41190</c:v>
                </c:pt>
                <c:pt idx="3331">
                  <c:v>41191</c:v>
                </c:pt>
                <c:pt idx="3332">
                  <c:v>41192</c:v>
                </c:pt>
                <c:pt idx="3333">
                  <c:v>41193</c:v>
                </c:pt>
                <c:pt idx="3334">
                  <c:v>41194</c:v>
                </c:pt>
                <c:pt idx="3335">
                  <c:v>41197</c:v>
                </c:pt>
                <c:pt idx="3336">
                  <c:v>41198</c:v>
                </c:pt>
                <c:pt idx="3337">
                  <c:v>41199</c:v>
                </c:pt>
                <c:pt idx="3338">
                  <c:v>41200</c:v>
                </c:pt>
                <c:pt idx="3339">
                  <c:v>41201</c:v>
                </c:pt>
                <c:pt idx="3340">
                  <c:v>41204</c:v>
                </c:pt>
                <c:pt idx="3341">
                  <c:v>41205</c:v>
                </c:pt>
                <c:pt idx="3342">
                  <c:v>41206</c:v>
                </c:pt>
                <c:pt idx="3343">
                  <c:v>41207</c:v>
                </c:pt>
                <c:pt idx="3344">
                  <c:v>41208</c:v>
                </c:pt>
                <c:pt idx="3345">
                  <c:v>41211</c:v>
                </c:pt>
                <c:pt idx="3346">
                  <c:v>41212</c:v>
                </c:pt>
                <c:pt idx="3347">
                  <c:v>41213</c:v>
                </c:pt>
                <c:pt idx="3348">
                  <c:v>41214</c:v>
                </c:pt>
                <c:pt idx="3349">
                  <c:v>41215</c:v>
                </c:pt>
                <c:pt idx="3350">
                  <c:v>41218</c:v>
                </c:pt>
                <c:pt idx="3351">
                  <c:v>41219</c:v>
                </c:pt>
                <c:pt idx="3352">
                  <c:v>41220</c:v>
                </c:pt>
                <c:pt idx="3353">
                  <c:v>41221</c:v>
                </c:pt>
                <c:pt idx="3354">
                  <c:v>41222</c:v>
                </c:pt>
                <c:pt idx="3355">
                  <c:v>41225</c:v>
                </c:pt>
                <c:pt idx="3356">
                  <c:v>41226</c:v>
                </c:pt>
                <c:pt idx="3357">
                  <c:v>41227</c:v>
                </c:pt>
                <c:pt idx="3358">
                  <c:v>41228</c:v>
                </c:pt>
                <c:pt idx="3359">
                  <c:v>41229</c:v>
                </c:pt>
                <c:pt idx="3360">
                  <c:v>41232</c:v>
                </c:pt>
                <c:pt idx="3361">
                  <c:v>41233</c:v>
                </c:pt>
                <c:pt idx="3362">
                  <c:v>41234</c:v>
                </c:pt>
                <c:pt idx="3363">
                  <c:v>41235</c:v>
                </c:pt>
                <c:pt idx="3364">
                  <c:v>41236</c:v>
                </c:pt>
                <c:pt idx="3365">
                  <c:v>41239</c:v>
                </c:pt>
                <c:pt idx="3366">
                  <c:v>41240</c:v>
                </c:pt>
                <c:pt idx="3367">
                  <c:v>41241</c:v>
                </c:pt>
                <c:pt idx="3368">
                  <c:v>41242</c:v>
                </c:pt>
                <c:pt idx="3369">
                  <c:v>41243</c:v>
                </c:pt>
                <c:pt idx="3370">
                  <c:v>41246</c:v>
                </c:pt>
                <c:pt idx="3371">
                  <c:v>41247</c:v>
                </c:pt>
                <c:pt idx="3372">
                  <c:v>41248</c:v>
                </c:pt>
                <c:pt idx="3373">
                  <c:v>41249</c:v>
                </c:pt>
                <c:pt idx="3374">
                  <c:v>41250</c:v>
                </c:pt>
                <c:pt idx="3375">
                  <c:v>41253</c:v>
                </c:pt>
                <c:pt idx="3376">
                  <c:v>41254</c:v>
                </c:pt>
                <c:pt idx="3377">
                  <c:v>41255</c:v>
                </c:pt>
                <c:pt idx="3378">
                  <c:v>41256</c:v>
                </c:pt>
                <c:pt idx="3379">
                  <c:v>41257</c:v>
                </c:pt>
                <c:pt idx="3380">
                  <c:v>41260</c:v>
                </c:pt>
                <c:pt idx="3381">
                  <c:v>41261</c:v>
                </c:pt>
                <c:pt idx="3382">
                  <c:v>41262</c:v>
                </c:pt>
                <c:pt idx="3383">
                  <c:v>41263</c:v>
                </c:pt>
                <c:pt idx="3384">
                  <c:v>41264</c:v>
                </c:pt>
                <c:pt idx="3385">
                  <c:v>41267</c:v>
                </c:pt>
                <c:pt idx="3386">
                  <c:v>41268</c:v>
                </c:pt>
                <c:pt idx="3387">
                  <c:v>41269</c:v>
                </c:pt>
                <c:pt idx="3388">
                  <c:v>41270</c:v>
                </c:pt>
                <c:pt idx="3389">
                  <c:v>41271</c:v>
                </c:pt>
                <c:pt idx="3390">
                  <c:v>41274</c:v>
                </c:pt>
                <c:pt idx="3391">
                  <c:v>41275</c:v>
                </c:pt>
                <c:pt idx="3392">
                  <c:v>41276</c:v>
                </c:pt>
                <c:pt idx="3393">
                  <c:v>41277</c:v>
                </c:pt>
                <c:pt idx="3394">
                  <c:v>41278</c:v>
                </c:pt>
                <c:pt idx="3395">
                  <c:v>41281</c:v>
                </c:pt>
                <c:pt idx="3396">
                  <c:v>41282</c:v>
                </c:pt>
                <c:pt idx="3397">
                  <c:v>41283</c:v>
                </c:pt>
                <c:pt idx="3398">
                  <c:v>41284</c:v>
                </c:pt>
                <c:pt idx="3399">
                  <c:v>41285</c:v>
                </c:pt>
                <c:pt idx="3400">
                  <c:v>41288</c:v>
                </c:pt>
                <c:pt idx="3401">
                  <c:v>41289</c:v>
                </c:pt>
                <c:pt idx="3402">
                  <c:v>41290</c:v>
                </c:pt>
                <c:pt idx="3403">
                  <c:v>41291</c:v>
                </c:pt>
                <c:pt idx="3404">
                  <c:v>41292</c:v>
                </c:pt>
                <c:pt idx="3405">
                  <c:v>41295</c:v>
                </c:pt>
                <c:pt idx="3406">
                  <c:v>41296</c:v>
                </c:pt>
                <c:pt idx="3407">
                  <c:v>41297</c:v>
                </c:pt>
                <c:pt idx="3408">
                  <c:v>41298</c:v>
                </c:pt>
                <c:pt idx="3409">
                  <c:v>41299</c:v>
                </c:pt>
                <c:pt idx="3410">
                  <c:v>41302</c:v>
                </c:pt>
                <c:pt idx="3411">
                  <c:v>41303</c:v>
                </c:pt>
                <c:pt idx="3412">
                  <c:v>41304</c:v>
                </c:pt>
                <c:pt idx="3413">
                  <c:v>41305</c:v>
                </c:pt>
                <c:pt idx="3414">
                  <c:v>41306</c:v>
                </c:pt>
                <c:pt idx="3415">
                  <c:v>41309</c:v>
                </c:pt>
                <c:pt idx="3416">
                  <c:v>41310</c:v>
                </c:pt>
                <c:pt idx="3417">
                  <c:v>41311</c:v>
                </c:pt>
                <c:pt idx="3418">
                  <c:v>41312</c:v>
                </c:pt>
                <c:pt idx="3419">
                  <c:v>41313</c:v>
                </c:pt>
                <c:pt idx="3420">
                  <c:v>41316</c:v>
                </c:pt>
                <c:pt idx="3421">
                  <c:v>41317</c:v>
                </c:pt>
                <c:pt idx="3422">
                  <c:v>41318</c:v>
                </c:pt>
                <c:pt idx="3423">
                  <c:v>41319</c:v>
                </c:pt>
                <c:pt idx="3424">
                  <c:v>41320</c:v>
                </c:pt>
                <c:pt idx="3425">
                  <c:v>41323</c:v>
                </c:pt>
                <c:pt idx="3426">
                  <c:v>41324</c:v>
                </c:pt>
                <c:pt idx="3427">
                  <c:v>41325</c:v>
                </c:pt>
                <c:pt idx="3428">
                  <c:v>41326</c:v>
                </c:pt>
                <c:pt idx="3429">
                  <c:v>41327</c:v>
                </c:pt>
                <c:pt idx="3430">
                  <c:v>41330</c:v>
                </c:pt>
                <c:pt idx="3431">
                  <c:v>41331</c:v>
                </c:pt>
                <c:pt idx="3432">
                  <c:v>41332</c:v>
                </c:pt>
                <c:pt idx="3433">
                  <c:v>41333</c:v>
                </c:pt>
                <c:pt idx="3434">
                  <c:v>41334</c:v>
                </c:pt>
                <c:pt idx="3435">
                  <c:v>41337</c:v>
                </c:pt>
                <c:pt idx="3436">
                  <c:v>41338</c:v>
                </c:pt>
                <c:pt idx="3437">
                  <c:v>41339</c:v>
                </c:pt>
                <c:pt idx="3438">
                  <c:v>41340</c:v>
                </c:pt>
                <c:pt idx="3439">
                  <c:v>41341</c:v>
                </c:pt>
                <c:pt idx="3440">
                  <c:v>41344</c:v>
                </c:pt>
                <c:pt idx="3441">
                  <c:v>41345</c:v>
                </c:pt>
                <c:pt idx="3442">
                  <c:v>41346</c:v>
                </c:pt>
                <c:pt idx="3443">
                  <c:v>41347</c:v>
                </c:pt>
                <c:pt idx="3444">
                  <c:v>41348</c:v>
                </c:pt>
                <c:pt idx="3445">
                  <c:v>41351</c:v>
                </c:pt>
                <c:pt idx="3446">
                  <c:v>41352</c:v>
                </c:pt>
                <c:pt idx="3447">
                  <c:v>41353</c:v>
                </c:pt>
                <c:pt idx="3448">
                  <c:v>41354</c:v>
                </c:pt>
                <c:pt idx="3449">
                  <c:v>41355</c:v>
                </c:pt>
                <c:pt idx="3450">
                  <c:v>41358</c:v>
                </c:pt>
                <c:pt idx="3451">
                  <c:v>41359</c:v>
                </c:pt>
                <c:pt idx="3452">
                  <c:v>41360</c:v>
                </c:pt>
                <c:pt idx="3453">
                  <c:v>41361</c:v>
                </c:pt>
                <c:pt idx="3454">
                  <c:v>41362</c:v>
                </c:pt>
                <c:pt idx="3455">
                  <c:v>41365</c:v>
                </c:pt>
                <c:pt idx="3456">
                  <c:v>41366</c:v>
                </c:pt>
                <c:pt idx="3457">
                  <c:v>41367</c:v>
                </c:pt>
                <c:pt idx="3458">
                  <c:v>41368</c:v>
                </c:pt>
                <c:pt idx="3459">
                  <c:v>41369</c:v>
                </c:pt>
                <c:pt idx="3460">
                  <c:v>41372</c:v>
                </c:pt>
                <c:pt idx="3461">
                  <c:v>41373</c:v>
                </c:pt>
                <c:pt idx="3462">
                  <c:v>41374</c:v>
                </c:pt>
                <c:pt idx="3463">
                  <c:v>41375</c:v>
                </c:pt>
                <c:pt idx="3464">
                  <c:v>41376</c:v>
                </c:pt>
                <c:pt idx="3465">
                  <c:v>41379</c:v>
                </c:pt>
                <c:pt idx="3466">
                  <c:v>41380</c:v>
                </c:pt>
                <c:pt idx="3467">
                  <c:v>41381</c:v>
                </c:pt>
                <c:pt idx="3468">
                  <c:v>41382</c:v>
                </c:pt>
                <c:pt idx="3469">
                  <c:v>41383</c:v>
                </c:pt>
                <c:pt idx="3470">
                  <c:v>41386</c:v>
                </c:pt>
                <c:pt idx="3471">
                  <c:v>41387</c:v>
                </c:pt>
                <c:pt idx="3472">
                  <c:v>41388</c:v>
                </c:pt>
                <c:pt idx="3473">
                  <c:v>41389</c:v>
                </c:pt>
                <c:pt idx="3474">
                  <c:v>41390</c:v>
                </c:pt>
                <c:pt idx="3475">
                  <c:v>41393</c:v>
                </c:pt>
                <c:pt idx="3476">
                  <c:v>41394</c:v>
                </c:pt>
                <c:pt idx="3477">
                  <c:v>41395</c:v>
                </c:pt>
                <c:pt idx="3478">
                  <c:v>41396</c:v>
                </c:pt>
                <c:pt idx="3479">
                  <c:v>41397</c:v>
                </c:pt>
                <c:pt idx="3480">
                  <c:v>41400</c:v>
                </c:pt>
                <c:pt idx="3481">
                  <c:v>41401</c:v>
                </c:pt>
                <c:pt idx="3482">
                  <c:v>41402</c:v>
                </c:pt>
                <c:pt idx="3483">
                  <c:v>41403</c:v>
                </c:pt>
                <c:pt idx="3484">
                  <c:v>41404</c:v>
                </c:pt>
                <c:pt idx="3485">
                  <c:v>41407</c:v>
                </c:pt>
                <c:pt idx="3486">
                  <c:v>41408</c:v>
                </c:pt>
                <c:pt idx="3487">
                  <c:v>41409</c:v>
                </c:pt>
                <c:pt idx="3488">
                  <c:v>41410</c:v>
                </c:pt>
                <c:pt idx="3489">
                  <c:v>41411</c:v>
                </c:pt>
                <c:pt idx="3490">
                  <c:v>41414</c:v>
                </c:pt>
                <c:pt idx="3491">
                  <c:v>41415</c:v>
                </c:pt>
                <c:pt idx="3492">
                  <c:v>41416</c:v>
                </c:pt>
                <c:pt idx="3493">
                  <c:v>41417</c:v>
                </c:pt>
                <c:pt idx="3494">
                  <c:v>41418</c:v>
                </c:pt>
                <c:pt idx="3495">
                  <c:v>41421</c:v>
                </c:pt>
                <c:pt idx="3496">
                  <c:v>41422</c:v>
                </c:pt>
                <c:pt idx="3497">
                  <c:v>41423</c:v>
                </c:pt>
                <c:pt idx="3498">
                  <c:v>41424</c:v>
                </c:pt>
                <c:pt idx="3499">
                  <c:v>41425</c:v>
                </c:pt>
                <c:pt idx="3500">
                  <c:v>41428</c:v>
                </c:pt>
                <c:pt idx="3501">
                  <c:v>41429</c:v>
                </c:pt>
                <c:pt idx="3502">
                  <c:v>41430</c:v>
                </c:pt>
                <c:pt idx="3503">
                  <c:v>41431</c:v>
                </c:pt>
                <c:pt idx="3504">
                  <c:v>41432</c:v>
                </c:pt>
                <c:pt idx="3505">
                  <c:v>41435</c:v>
                </c:pt>
                <c:pt idx="3506">
                  <c:v>41436</c:v>
                </c:pt>
                <c:pt idx="3507">
                  <c:v>41437</c:v>
                </c:pt>
                <c:pt idx="3508">
                  <c:v>41438</c:v>
                </c:pt>
                <c:pt idx="3509">
                  <c:v>41439</c:v>
                </c:pt>
                <c:pt idx="3510">
                  <c:v>41442</c:v>
                </c:pt>
                <c:pt idx="3511">
                  <c:v>41443</c:v>
                </c:pt>
                <c:pt idx="3512">
                  <c:v>41444</c:v>
                </c:pt>
                <c:pt idx="3513">
                  <c:v>41445</c:v>
                </c:pt>
                <c:pt idx="3514">
                  <c:v>41446</c:v>
                </c:pt>
                <c:pt idx="3515">
                  <c:v>41449</c:v>
                </c:pt>
                <c:pt idx="3516">
                  <c:v>41450</c:v>
                </c:pt>
                <c:pt idx="3517">
                  <c:v>41451</c:v>
                </c:pt>
                <c:pt idx="3518">
                  <c:v>41452</c:v>
                </c:pt>
                <c:pt idx="3519">
                  <c:v>41453</c:v>
                </c:pt>
                <c:pt idx="3520">
                  <c:v>41456</c:v>
                </c:pt>
                <c:pt idx="3521">
                  <c:v>41457</c:v>
                </c:pt>
                <c:pt idx="3522">
                  <c:v>41458</c:v>
                </c:pt>
                <c:pt idx="3523">
                  <c:v>41459</c:v>
                </c:pt>
                <c:pt idx="3524">
                  <c:v>41460</c:v>
                </c:pt>
                <c:pt idx="3525">
                  <c:v>41463</c:v>
                </c:pt>
                <c:pt idx="3526">
                  <c:v>41464</c:v>
                </c:pt>
                <c:pt idx="3527">
                  <c:v>41465</c:v>
                </c:pt>
                <c:pt idx="3528">
                  <c:v>41466</c:v>
                </c:pt>
                <c:pt idx="3529">
                  <c:v>41467</c:v>
                </c:pt>
                <c:pt idx="3530">
                  <c:v>41470</c:v>
                </c:pt>
                <c:pt idx="3531">
                  <c:v>41471</c:v>
                </c:pt>
                <c:pt idx="3532">
                  <c:v>41472</c:v>
                </c:pt>
                <c:pt idx="3533">
                  <c:v>41473</c:v>
                </c:pt>
                <c:pt idx="3534">
                  <c:v>41474</c:v>
                </c:pt>
                <c:pt idx="3535">
                  <c:v>41477</c:v>
                </c:pt>
                <c:pt idx="3536">
                  <c:v>41478</c:v>
                </c:pt>
                <c:pt idx="3537">
                  <c:v>41479</c:v>
                </c:pt>
                <c:pt idx="3538">
                  <c:v>41480</c:v>
                </c:pt>
                <c:pt idx="3539">
                  <c:v>41481</c:v>
                </c:pt>
                <c:pt idx="3540">
                  <c:v>41484</c:v>
                </c:pt>
                <c:pt idx="3541">
                  <c:v>41485</c:v>
                </c:pt>
                <c:pt idx="3542">
                  <c:v>41486</c:v>
                </c:pt>
                <c:pt idx="3543">
                  <c:v>41487</c:v>
                </c:pt>
                <c:pt idx="3544">
                  <c:v>41488</c:v>
                </c:pt>
                <c:pt idx="3545">
                  <c:v>41491</c:v>
                </c:pt>
                <c:pt idx="3546">
                  <c:v>41492</c:v>
                </c:pt>
                <c:pt idx="3547">
                  <c:v>41493</c:v>
                </c:pt>
                <c:pt idx="3548">
                  <c:v>41494</c:v>
                </c:pt>
                <c:pt idx="3549">
                  <c:v>41495</c:v>
                </c:pt>
                <c:pt idx="3550">
                  <c:v>41498</c:v>
                </c:pt>
                <c:pt idx="3551">
                  <c:v>41499</c:v>
                </c:pt>
                <c:pt idx="3552">
                  <c:v>41500</c:v>
                </c:pt>
                <c:pt idx="3553">
                  <c:v>41501</c:v>
                </c:pt>
                <c:pt idx="3554">
                  <c:v>41502</c:v>
                </c:pt>
                <c:pt idx="3555">
                  <c:v>41505</c:v>
                </c:pt>
                <c:pt idx="3556">
                  <c:v>41506</c:v>
                </c:pt>
                <c:pt idx="3557">
                  <c:v>41507</c:v>
                </c:pt>
                <c:pt idx="3558">
                  <c:v>41508</c:v>
                </c:pt>
                <c:pt idx="3559">
                  <c:v>41509</c:v>
                </c:pt>
                <c:pt idx="3560">
                  <c:v>41512</c:v>
                </c:pt>
                <c:pt idx="3561">
                  <c:v>41513</c:v>
                </c:pt>
                <c:pt idx="3562">
                  <c:v>41514</c:v>
                </c:pt>
                <c:pt idx="3563">
                  <c:v>41515</c:v>
                </c:pt>
                <c:pt idx="3564">
                  <c:v>41516</c:v>
                </c:pt>
                <c:pt idx="3565">
                  <c:v>41519</c:v>
                </c:pt>
                <c:pt idx="3566">
                  <c:v>41520</c:v>
                </c:pt>
                <c:pt idx="3567">
                  <c:v>41521</c:v>
                </c:pt>
                <c:pt idx="3568">
                  <c:v>41522</c:v>
                </c:pt>
                <c:pt idx="3569">
                  <c:v>41523</c:v>
                </c:pt>
                <c:pt idx="3570">
                  <c:v>41526</c:v>
                </c:pt>
                <c:pt idx="3571">
                  <c:v>41527</c:v>
                </c:pt>
                <c:pt idx="3572">
                  <c:v>41528</c:v>
                </c:pt>
                <c:pt idx="3573">
                  <c:v>41529</c:v>
                </c:pt>
                <c:pt idx="3574">
                  <c:v>41530</c:v>
                </c:pt>
                <c:pt idx="3575">
                  <c:v>41533</c:v>
                </c:pt>
                <c:pt idx="3576">
                  <c:v>41534</c:v>
                </c:pt>
                <c:pt idx="3577">
                  <c:v>41535</c:v>
                </c:pt>
                <c:pt idx="3578">
                  <c:v>41536</c:v>
                </c:pt>
                <c:pt idx="3579">
                  <c:v>41537</c:v>
                </c:pt>
                <c:pt idx="3580">
                  <c:v>41540</c:v>
                </c:pt>
                <c:pt idx="3581">
                  <c:v>41541</c:v>
                </c:pt>
                <c:pt idx="3582">
                  <c:v>41542</c:v>
                </c:pt>
                <c:pt idx="3583">
                  <c:v>41543</c:v>
                </c:pt>
                <c:pt idx="3584">
                  <c:v>41544</c:v>
                </c:pt>
                <c:pt idx="3585">
                  <c:v>41547</c:v>
                </c:pt>
                <c:pt idx="3586">
                  <c:v>41548</c:v>
                </c:pt>
                <c:pt idx="3587">
                  <c:v>41549</c:v>
                </c:pt>
                <c:pt idx="3588">
                  <c:v>41550</c:v>
                </c:pt>
                <c:pt idx="3589">
                  <c:v>41551</c:v>
                </c:pt>
                <c:pt idx="3590">
                  <c:v>41554</c:v>
                </c:pt>
                <c:pt idx="3591">
                  <c:v>41555</c:v>
                </c:pt>
                <c:pt idx="3592">
                  <c:v>41556</c:v>
                </c:pt>
                <c:pt idx="3593">
                  <c:v>41557</c:v>
                </c:pt>
                <c:pt idx="3594">
                  <c:v>41558</c:v>
                </c:pt>
                <c:pt idx="3595">
                  <c:v>41561</c:v>
                </c:pt>
                <c:pt idx="3596">
                  <c:v>41562</c:v>
                </c:pt>
                <c:pt idx="3597">
                  <c:v>41563</c:v>
                </c:pt>
                <c:pt idx="3598">
                  <c:v>41564</c:v>
                </c:pt>
                <c:pt idx="3599">
                  <c:v>41565</c:v>
                </c:pt>
                <c:pt idx="3600">
                  <c:v>41568</c:v>
                </c:pt>
                <c:pt idx="3601">
                  <c:v>41569</c:v>
                </c:pt>
                <c:pt idx="3602">
                  <c:v>41570</c:v>
                </c:pt>
                <c:pt idx="3603">
                  <c:v>41571</c:v>
                </c:pt>
                <c:pt idx="3604">
                  <c:v>41572</c:v>
                </c:pt>
                <c:pt idx="3605">
                  <c:v>41575</c:v>
                </c:pt>
                <c:pt idx="3606">
                  <c:v>41576</c:v>
                </c:pt>
                <c:pt idx="3607">
                  <c:v>41577</c:v>
                </c:pt>
                <c:pt idx="3608">
                  <c:v>41578</c:v>
                </c:pt>
                <c:pt idx="3609">
                  <c:v>41579</c:v>
                </c:pt>
                <c:pt idx="3610">
                  <c:v>41582</c:v>
                </c:pt>
                <c:pt idx="3611">
                  <c:v>41583</c:v>
                </c:pt>
                <c:pt idx="3612">
                  <c:v>41584</c:v>
                </c:pt>
                <c:pt idx="3613">
                  <c:v>41585</c:v>
                </c:pt>
                <c:pt idx="3614">
                  <c:v>41586</c:v>
                </c:pt>
                <c:pt idx="3615">
                  <c:v>41589</c:v>
                </c:pt>
                <c:pt idx="3616">
                  <c:v>41590</c:v>
                </c:pt>
                <c:pt idx="3617">
                  <c:v>41591</c:v>
                </c:pt>
                <c:pt idx="3618">
                  <c:v>41592</c:v>
                </c:pt>
                <c:pt idx="3619">
                  <c:v>41593</c:v>
                </c:pt>
                <c:pt idx="3620">
                  <c:v>41596</c:v>
                </c:pt>
                <c:pt idx="3621">
                  <c:v>41597</c:v>
                </c:pt>
                <c:pt idx="3622">
                  <c:v>41598</c:v>
                </c:pt>
                <c:pt idx="3623">
                  <c:v>41599</c:v>
                </c:pt>
                <c:pt idx="3624">
                  <c:v>41600</c:v>
                </c:pt>
                <c:pt idx="3625">
                  <c:v>41603</c:v>
                </c:pt>
                <c:pt idx="3626">
                  <c:v>41604</c:v>
                </c:pt>
                <c:pt idx="3627">
                  <c:v>41605</c:v>
                </c:pt>
                <c:pt idx="3628">
                  <c:v>41606</c:v>
                </c:pt>
                <c:pt idx="3629">
                  <c:v>41607</c:v>
                </c:pt>
                <c:pt idx="3630">
                  <c:v>41610</c:v>
                </c:pt>
                <c:pt idx="3631">
                  <c:v>41611</c:v>
                </c:pt>
                <c:pt idx="3632">
                  <c:v>41612</c:v>
                </c:pt>
                <c:pt idx="3633">
                  <c:v>41613</c:v>
                </c:pt>
                <c:pt idx="3634">
                  <c:v>41614</c:v>
                </c:pt>
                <c:pt idx="3635">
                  <c:v>41617</c:v>
                </c:pt>
                <c:pt idx="3636">
                  <c:v>41618</c:v>
                </c:pt>
                <c:pt idx="3637">
                  <c:v>41619</c:v>
                </c:pt>
                <c:pt idx="3638">
                  <c:v>41620</c:v>
                </c:pt>
                <c:pt idx="3639">
                  <c:v>41621</c:v>
                </c:pt>
                <c:pt idx="3640">
                  <c:v>41624</c:v>
                </c:pt>
                <c:pt idx="3641">
                  <c:v>41625</c:v>
                </c:pt>
                <c:pt idx="3642">
                  <c:v>41626</c:v>
                </c:pt>
                <c:pt idx="3643">
                  <c:v>41627</c:v>
                </c:pt>
                <c:pt idx="3644">
                  <c:v>41628</c:v>
                </c:pt>
                <c:pt idx="3645">
                  <c:v>41631</c:v>
                </c:pt>
                <c:pt idx="3646">
                  <c:v>41632</c:v>
                </c:pt>
                <c:pt idx="3647">
                  <c:v>41633</c:v>
                </c:pt>
                <c:pt idx="3648">
                  <c:v>41634</c:v>
                </c:pt>
                <c:pt idx="3649">
                  <c:v>41635</c:v>
                </c:pt>
                <c:pt idx="3650">
                  <c:v>41638</c:v>
                </c:pt>
                <c:pt idx="3651">
                  <c:v>41639</c:v>
                </c:pt>
                <c:pt idx="3652">
                  <c:v>41640</c:v>
                </c:pt>
                <c:pt idx="3653">
                  <c:v>41641</c:v>
                </c:pt>
                <c:pt idx="3654">
                  <c:v>41642</c:v>
                </c:pt>
                <c:pt idx="3655">
                  <c:v>41645</c:v>
                </c:pt>
                <c:pt idx="3656">
                  <c:v>41646</c:v>
                </c:pt>
                <c:pt idx="3657">
                  <c:v>41647</c:v>
                </c:pt>
                <c:pt idx="3658">
                  <c:v>41648</c:v>
                </c:pt>
                <c:pt idx="3659">
                  <c:v>41649</c:v>
                </c:pt>
                <c:pt idx="3660">
                  <c:v>41652</c:v>
                </c:pt>
                <c:pt idx="3661">
                  <c:v>41653</c:v>
                </c:pt>
                <c:pt idx="3662">
                  <c:v>41654</c:v>
                </c:pt>
                <c:pt idx="3663">
                  <c:v>41655</c:v>
                </c:pt>
                <c:pt idx="3664">
                  <c:v>41656</c:v>
                </c:pt>
                <c:pt idx="3665">
                  <c:v>41659</c:v>
                </c:pt>
                <c:pt idx="3666">
                  <c:v>41660</c:v>
                </c:pt>
                <c:pt idx="3667">
                  <c:v>41661</c:v>
                </c:pt>
                <c:pt idx="3668">
                  <c:v>41662</c:v>
                </c:pt>
                <c:pt idx="3669">
                  <c:v>41663</c:v>
                </c:pt>
                <c:pt idx="3670">
                  <c:v>41666</c:v>
                </c:pt>
                <c:pt idx="3671">
                  <c:v>41667</c:v>
                </c:pt>
                <c:pt idx="3672">
                  <c:v>41668</c:v>
                </c:pt>
                <c:pt idx="3673">
                  <c:v>41669</c:v>
                </c:pt>
                <c:pt idx="3674">
                  <c:v>41670</c:v>
                </c:pt>
                <c:pt idx="3675">
                  <c:v>41673</c:v>
                </c:pt>
                <c:pt idx="3676">
                  <c:v>41674</c:v>
                </c:pt>
                <c:pt idx="3677">
                  <c:v>41675</c:v>
                </c:pt>
                <c:pt idx="3678">
                  <c:v>41676</c:v>
                </c:pt>
                <c:pt idx="3679">
                  <c:v>41677</c:v>
                </c:pt>
                <c:pt idx="3680">
                  <c:v>41680</c:v>
                </c:pt>
                <c:pt idx="3681">
                  <c:v>41681</c:v>
                </c:pt>
                <c:pt idx="3682">
                  <c:v>41682</c:v>
                </c:pt>
                <c:pt idx="3683">
                  <c:v>41683</c:v>
                </c:pt>
                <c:pt idx="3684">
                  <c:v>41684</c:v>
                </c:pt>
                <c:pt idx="3685">
                  <c:v>41687</c:v>
                </c:pt>
                <c:pt idx="3686">
                  <c:v>41688</c:v>
                </c:pt>
                <c:pt idx="3687">
                  <c:v>41689</c:v>
                </c:pt>
                <c:pt idx="3688">
                  <c:v>41690</c:v>
                </c:pt>
                <c:pt idx="3689">
                  <c:v>41691</c:v>
                </c:pt>
                <c:pt idx="3690">
                  <c:v>41694</c:v>
                </c:pt>
                <c:pt idx="3691">
                  <c:v>41695</c:v>
                </c:pt>
                <c:pt idx="3692">
                  <c:v>41696</c:v>
                </c:pt>
                <c:pt idx="3693">
                  <c:v>41697</c:v>
                </c:pt>
                <c:pt idx="3694">
                  <c:v>41698</c:v>
                </c:pt>
                <c:pt idx="3695">
                  <c:v>41701</c:v>
                </c:pt>
                <c:pt idx="3696">
                  <c:v>41702</c:v>
                </c:pt>
                <c:pt idx="3697">
                  <c:v>41703</c:v>
                </c:pt>
                <c:pt idx="3698">
                  <c:v>41704</c:v>
                </c:pt>
                <c:pt idx="3699">
                  <c:v>41705</c:v>
                </c:pt>
                <c:pt idx="3700">
                  <c:v>41708</c:v>
                </c:pt>
                <c:pt idx="3701">
                  <c:v>41709</c:v>
                </c:pt>
                <c:pt idx="3702">
                  <c:v>41710</c:v>
                </c:pt>
                <c:pt idx="3703">
                  <c:v>41711</c:v>
                </c:pt>
                <c:pt idx="3704">
                  <c:v>41712</c:v>
                </c:pt>
                <c:pt idx="3705">
                  <c:v>41715</c:v>
                </c:pt>
                <c:pt idx="3706">
                  <c:v>41716</c:v>
                </c:pt>
                <c:pt idx="3707">
                  <c:v>41717</c:v>
                </c:pt>
                <c:pt idx="3708">
                  <c:v>41718</c:v>
                </c:pt>
                <c:pt idx="3709">
                  <c:v>41719</c:v>
                </c:pt>
                <c:pt idx="3710">
                  <c:v>41722</c:v>
                </c:pt>
                <c:pt idx="3711">
                  <c:v>41723</c:v>
                </c:pt>
                <c:pt idx="3712">
                  <c:v>41724</c:v>
                </c:pt>
                <c:pt idx="3713">
                  <c:v>41725</c:v>
                </c:pt>
                <c:pt idx="3714">
                  <c:v>41726</c:v>
                </c:pt>
                <c:pt idx="3715">
                  <c:v>41729</c:v>
                </c:pt>
                <c:pt idx="3716">
                  <c:v>41730</c:v>
                </c:pt>
                <c:pt idx="3717">
                  <c:v>41731</c:v>
                </c:pt>
                <c:pt idx="3718">
                  <c:v>41732</c:v>
                </c:pt>
                <c:pt idx="3719">
                  <c:v>41733</c:v>
                </c:pt>
                <c:pt idx="3720">
                  <c:v>41736</c:v>
                </c:pt>
                <c:pt idx="3721">
                  <c:v>41737</c:v>
                </c:pt>
                <c:pt idx="3722">
                  <c:v>41738</c:v>
                </c:pt>
                <c:pt idx="3723">
                  <c:v>41739</c:v>
                </c:pt>
                <c:pt idx="3724">
                  <c:v>41740</c:v>
                </c:pt>
                <c:pt idx="3725">
                  <c:v>41743</c:v>
                </c:pt>
                <c:pt idx="3726">
                  <c:v>41744</c:v>
                </c:pt>
                <c:pt idx="3727">
                  <c:v>41745</c:v>
                </c:pt>
                <c:pt idx="3728">
                  <c:v>41746</c:v>
                </c:pt>
                <c:pt idx="3729">
                  <c:v>41747</c:v>
                </c:pt>
                <c:pt idx="3730">
                  <c:v>41750</c:v>
                </c:pt>
                <c:pt idx="3731">
                  <c:v>41751</c:v>
                </c:pt>
                <c:pt idx="3732">
                  <c:v>41752</c:v>
                </c:pt>
                <c:pt idx="3733">
                  <c:v>41753</c:v>
                </c:pt>
                <c:pt idx="3734">
                  <c:v>41754</c:v>
                </c:pt>
                <c:pt idx="3735">
                  <c:v>41757</c:v>
                </c:pt>
                <c:pt idx="3736">
                  <c:v>41758</c:v>
                </c:pt>
                <c:pt idx="3737">
                  <c:v>41759</c:v>
                </c:pt>
                <c:pt idx="3738">
                  <c:v>41760</c:v>
                </c:pt>
                <c:pt idx="3739">
                  <c:v>41761</c:v>
                </c:pt>
                <c:pt idx="3740">
                  <c:v>41764</c:v>
                </c:pt>
                <c:pt idx="3741">
                  <c:v>41765</c:v>
                </c:pt>
                <c:pt idx="3742">
                  <c:v>41766</c:v>
                </c:pt>
                <c:pt idx="3743">
                  <c:v>41767</c:v>
                </c:pt>
                <c:pt idx="3744">
                  <c:v>41768</c:v>
                </c:pt>
                <c:pt idx="3745">
                  <c:v>41771</c:v>
                </c:pt>
                <c:pt idx="3746">
                  <c:v>41772</c:v>
                </c:pt>
                <c:pt idx="3747">
                  <c:v>41773</c:v>
                </c:pt>
                <c:pt idx="3748">
                  <c:v>41774</c:v>
                </c:pt>
                <c:pt idx="3749">
                  <c:v>41775</c:v>
                </c:pt>
                <c:pt idx="3750">
                  <c:v>41778</c:v>
                </c:pt>
                <c:pt idx="3751">
                  <c:v>41779</c:v>
                </c:pt>
                <c:pt idx="3752">
                  <c:v>41780</c:v>
                </c:pt>
                <c:pt idx="3753">
                  <c:v>41781</c:v>
                </c:pt>
                <c:pt idx="3754">
                  <c:v>41782</c:v>
                </c:pt>
                <c:pt idx="3755">
                  <c:v>41785</c:v>
                </c:pt>
                <c:pt idx="3756">
                  <c:v>41786</c:v>
                </c:pt>
                <c:pt idx="3757">
                  <c:v>41787</c:v>
                </c:pt>
                <c:pt idx="3758">
                  <c:v>41788</c:v>
                </c:pt>
                <c:pt idx="3759">
                  <c:v>41789</c:v>
                </c:pt>
                <c:pt idx="3760">
                  <c:v>41792</c:v>
                </c:pt>
                <c:pt idx="3761">
                  <c:v>41793</c:v>
                </c:pt>
                <c:pt idx="3762">
                  <c:v>41794</c:v>
                </c:pt>
                <c:pt idx="3763">
                  <c:v>41795</c:v>
                </c:pt>
                <c:pt idx="3764">
                  <c:v>41796</c:v>
                </c:pt>
                <c:pt idx="3765">
                  <c:v>41799</c:v>
                </c:pt>
                <c:pt idx="3766">
                  <c:v>41800</c:v>
                </c:pt>
                <c:pt idx="3767">
                  <c:v>41801</c:v>
                </c:pt>
                <c:pt idx="3768">
                  <c:v>41802</c:v>
                </c:pt>
                <c:pt idx="3769">
                  <c:v>41803</c:v>
                </c:pt>
                <c:pt idx="3770">
                  <c:v>41806</c:v>
                </c:pt>
                <c:pt idx="3771">
                  <c:v>41807</c:v>
                </c:pt>
                <c:pt idx="3772">
                  <c:v>41808</c:v>
                </c:pt>
                <c:pt idx="3773">
                  <c:v>41809</c:v>
                </c:pt>
                <c:pt idx="3774">
                  <c:v>41810</c:v>
                </c:pt>
                <c:pt idx="3775">
                  <c:v>41813</c:v>
                </c:pt>
                <c:pt idx="3776">
                  <c:v>41814</c:v>
                </c:pt>
                <c:pt idx="3777">
                  <c:v>41815</c:v>
                </c:pt>
                <c:pt idx="3778">
                  <c:v>41816</c:v>
                </c:pt>
                <c:pt idx="3779">
                  <c:v>41817</c:v>
                </c:pt>
                <c:pt idx="3780">
                  <c:v>41820</c:v>
                </c:pt>
                <c:pt idx="3781">
                  <c:v>41821</c:v>
                </c:pt>
                <c:pt idx="3782">
                  <c:v>41822</c:v>
                </c:pt>
                <c:pt idx="3783">
                  <c:v>41823</c:v>
                </c:pt>
                <c:pt idx="3784">
                  <c:v>41824</c:v>
                </c:pt>
                <c:pt idx="3785">
                  <c:v>41827</c:v>
                </c:pt>
                <c:pt idx="3786">
                  <c:v>41828</c:v>
                </c:pt>
                <c:pt idx="3787">
                  <c:v>41829</c:v>
                </c:pt>
                <c:pt idx="3788">
                  <c:v>41830</c:v>
                </c:pt>
                <c:pt idx="3789">
                  <c:v>41831</c:v>
                </c:pt>
                <c:pt idx="3790">
                  <c:v>41834</c:v>
                </c:pt>
                <c:pt idx="3791">
                  <c:v>41835</c:v>
                </c:pt>
                <c:pt idx="3792">
                  <c:v>41836</c:v>
                </c:pt>
                <c:pt idx="3793">
                  <c:v>41837</c:v>
                </c:pt>
                <c:pt idx="3794">
                  <c:v>41838</c:v>
                </c:pt>
                <c:pt idx="3795">
                  <c:v>41841</c:v>
                </c:pt>
                <c:pt idx="3796">
                  <c:v>41842</c:v>
                </c:pt>
                <c:pt idx="3797">
                  <c:v>41843</c:v>
                </c:pt>
                <c:pt idx="3798">
                  <c:v>41844</c:v>
                </c:pt>
                <c:pt idx="3799">
                  <c:v>41845</c:v>
                </c:pt>
                <c:pt idx="3800">
                  <c:v>41848</c:v>
                </c:pt>
                <c:pt idx="3801">
                  <c:v>41849</c:v>
                </c:pt>
                <c:pt idx="3802">
                  <c:v>41850</c:v>
                </c:pt>
                <c:pt idx="3803">
                  <c:v>41851</c:v>
                </c:pt>
                <c:pt idx="3804">
                  <c:v>41852</c:v>
                </c:pt>
                <c:pt idx="3805">
                  <c:v>41855</c:v>
                </c:pt>
                <c:pt idx="3806">
                  <c:v>41856</c:v>
                </c:pt>
                <c:pt idx="3807">
                  <c:v>41857</c:v>
                </c:pt>
                <c:pt idx="3808">
                  <c:v>41858</c:v>
                </c:pt>
                <c:pt idx="3809">
                  <c:v>41859</c:v>
                </c:pt>
                <c:pt idx="3810">
                  <c:v>41862</c:v>
                </c:pt>
                <c:pt idx="3811">
                  <c:v>41863</c:v>
                </c:pt>
                <c:pt idx="3812">
                  <c:v>41864</c:v>
                </c:pt>
                <c:pt idx="3813">
                  <c:v>41865</c:v>
                </c:pt>
                <c:pt idx="3814">
                  <c:v>41866</c:v>
                </c:pt>
                <c:pt idx="3815">
                  <c:v>41869</c:v>
                </c:pt>
                <c:pt idx="3816">
                  <c:v>41870</c:v>
                </c:pt>
                <c:pt idx="3817">
                  <c:v>41871</c:v>
                </c:pt>
                <c:pt idx="3818">
                  <c:v>41872</c:v>
                </c:pt>
                <c:pt idx="3819">
                  <c:v>41873</c:v>
                </c:pt>
                <c:pt idx="3820">
                  <c:v>41876</c:v>
                </c:pt>
                <c:pt idx="3821">
                  <c:v>41877</c:v>
                </c:pt>
                <c:pt idx="3822">
                  <c:v>41878</c:v>
                </c:pt>
                <c:pt idx="3823">
                  <c:v>41879</c:v>
                </c:pt>
                <c:pt idx="3824">
                  <c:v>41880</c:v>
                </c:pt>
                <c:pt idx="3825">
                  <c:v>41883</c:v>
                </c:pt>
                <c:pt idx="3826">
                  <c:v>41884</c:v>
                </c:pt>
                <c:pt idx="3827">
                  <c:v>41885</c:v>
                </c:pt>
                <c:pt idx="3828">
                  <c:v>41886</c:v>
                </c:pt>
                <c:pt idx="3829">
                  <c:v>41887</c:v>
                </c:pt>
                <c:pt idx="3830">
                  <c:v>41890</c:v>
                </c:pt>
                <c:pt idx="3831">
                  <c:v>41891</c:v>
                </c:pt>
                <c:pt idx="3832">
                  <c:v>41892</c:v>
                </c:pt>
                <c:pt idx="3833">
                  <c:v>41893</c:v>
                </c:pt>
                <c:pt idx="3834">
                  <c:v>41894</c:v>
                </c:pt>
                <c:pt idx="3835">
                  <c:v>41897</c:v>
                </c:pt>
                <c:pt idx="3836">
                  <c:v>41898</c:v>
                </c:pt>
                <c:pt idx="3837">
                  <c:v>41899</c:v>
                </c:pt>
                <c:pt idx="3838">
                  <c:v>41900</c:v>
                </c:pt>
                <c:pt idx="3839">
                  <c:v>41901</c:v>
                </c:pt>
                <c:pt idx="3840">
                  <c:v>41904</c:v>
                </c:pt>
                <c:pt idx="3841">
                  <c:v>41905</c:v>
                </c:pt>
                <c:pt idx="3842">
                  <c:v>41906</c:v>
                </c:pt>
                <c:pt idx="3843">
                  <c:v>41907</c:v>
                </c:pt>
                <c:pt idx="3844">
                  <c:v>41908</c:v>
                </c:pt>
                <c:pt idx="3845">
                  <c:v>41911</c:v>
                </c:pt>
                <c:pt idx="3846">
                  <c:v>41912</c:v>
                </c:pt>
                <c:pt idx="3847">
                  <c:v>41913</c:v>
                </c:pt>
                <c:pt idx="3848">
                  <c:v>41914</c:v>
                </c:pt>
                <c:pt idx="3849">
                  <c:v>41915</c:v>
                </c:pt>
                <c:pt idx="3850">
                  <c:v>41918</c:v>
                </c:pt>
                <c:pt idx="3851">
                  <c:v>41919</c:v>
                </c:pt>
                <c:pt idx="3852">
                  <c:v>41920</c:v>
                </c:pt>
                <c:pt idx="3853">
                  <c:v>41921</c:v>
                </c:pt>
                <c:pt idx="3854">
                  <c:v>41922</c:v>
                </c:pt>
                <c:pt idx="3855">
                  <c:v>41925</c:v>
                </c:pt>
                <c:pt idx="3856">
                  <c:v>41926</c:v>
                </c:pt>
                <c:pt idx="3857">
                  <c:v>41927</c:v>
                </c:pt>
                <c:pt idx="3858">
                  <c:v>41928</c:v>
                </c:pt>
                <c:pt idx="3859">
                  <c:v>41929</c:v>
                </c:pt>
                <c:pt idx="3860">
                  <c:v>41932</c:v>
                </c:pt>
                <c:pt idx="3861">
                  <c:v>41933</c:v>
                </c:pt>
                <c:pt idx="3862">
                  <c:v>41934</c:v>
                </c:pt>
                <c:pt idx="3863">
                  <c:v>41935</c:v>
                </c:pt>
                <c:pt idx="3864">
                  <c:v>41936</c:v>
                </c:pt>
                <c:pt idx="3865">
                  <c:v>41939</c:v>
                </c:pt>
                <c:pt idx="3866">
                  <c:v>41940</c:v>
                </c:pt>
                <c:pt idx="3867">
                  <c:v>41941</c:v>
                </c:pt>
                <c:pt idx="3868">
                  <c:v>41942</c:v>
                </c:pt>
                <c:pt idx="3869">
                  <c:v>41943</c:v>
                </c:pt>
                <c:pt idx="3870">
                  <c:v>41946</c:v>
                </c:pt>
                <c:pt idx="3871">
                  <c:v>41947</c:v>
                </c:pt>
                <c:pt idx="3872">
                  <c:v>41948</c:v>
                </c:pt>
                <c:pt idx="3873">
                  <c:v>41949</c:v>
                </c:pt>
                <c:pt idx="3874">
                  <c:v>41950</c:v>
                </c:pt>
                <c:pt idx="3875">
                  <c:v>41953</c:v>
                </c:pt>
                <c:pt idx="3876">
                  <c:v>41954</c:v>
                </c:pt>
                <c:pt idx="3877">
                  <c:v>41955</c:v>
                </c:pt>
                <c:pt idx="3878">
                  <c:v>41956</c:v>
                </c:pt>
                <c:pt idx="3879">
                  <c:v>41957</c:v>
                </c:pt>
                <c:pt idx="3880">
                  <c:v>41960</c:v>
                </c:pt>
                <c:pt idx="3881">
                  <c:v>41961</c:v>
                </c:pt>
                <c:pt idx="3882">
                  <c:v>41962</c:v>
                </c:pt>
                <c:pt idx="3883">
                  <c:v>41963</c:v>
                </c:pt>
                <c:pt idx="3884">
                  <c:v>41964</c:v>
                </c:pt>
                <c:pt idx="3885">
                  <c:v>41967</c:v>
                </c:pt>
                <c:pt idx="3886">
                  <c:v>41968</c:v>
                </c:pt>
                <c:pt idx="3887">
                  <c:v>41969</c:v>
                </c:pt>
                <c:pt idx="3888">
                  <c:v>41970</c:v>
                </c:pt>
                <c:pt idx="3889">
                  <c:v>41971</c:v>
                </c:pt>
                <c:pt idx="3890">
                  <c:v>41974</c:v>
                </c:pt>
                <c:pt idx="3891">
                  <c:v>41975</c:v>
                </c:pt>
                <c:pt idx="3892">
                  <c:v>41976</c:v>
                </c:pt>
                <c:pt idx="3893">
                  <c:v>41977</c:v>
                </c:pt>
                <c:pt idx="3894">
                  <c:v>41978</c:v>
                </c:pt>
                <c:pt idx="3895">
                  <c:v>41981</c:v>
                </c:pt>
                <c:pt idx="3896">
                  <c:v>41982</c:v>
                </c:pt>
                <c:pt idx="3897">
                  <c:v>41983</c:v>
                </c:pt>
                <c:pt idx="3898">
                  <c:v>41984</c:v>
                </c:pt>
                <c:pt idx="3899">
                  <c:v>41985</c:v>
                </c:pt>
                <c:pt idx="3900">
                  <c:v>41988</c:v>
                </c:pt>
                <c:pt idx="3901">
                  <c:v>41989</c:v>
                </c:pt>
                <c:pt idx="3902">
                  <c:v>41990</c:v>
                </c:pt>
                <c:pt idx="3903">
                  <c:v>41991</c:v>
                </c:pt>
                <c:pt idx="3904">
                  <c:v>41992</c:v>
                </c:pt>
                <c:pt idx="3905">
                  <c:v>41995</c:v>
                </c:pt>
                <c:pt idx="3906">
                  <c:v>41996</c:v>
                </c:pt>
                <c:pt idx="3907">
                  <c:v>41997</c:v>
                </c:pt>
                <c:pt idx="3908">
                  <c:v>41998</c:v>
                </c:pt>
                <c:pt idx="3909">
                  <c:v>41999</c:v>
                </c:pt>
                <c:pt idx="3910">
                  <c:v>42002</c:v>
                </c:pt>
                <c:pt idx="3911">
                  <c:v>42003</c:v>
                </c:pt>
                <c:pt idx="3912">
                  <c:v>42004</c:v>
                </c:pt>
                <c:pt idx="3913">
                  <c:v>42005</c:v>
                </c:pt>
                <c:pt idx="3914">
                  <c:v>42006</c:v>
                </c:pt>
                <c:pt idx="3915">
                  <c:v>42009</c:v>
                </c:pt>
                <c:pt idx="3916">
                  <c:v>42010</c:v>
                </c:pt>
                <c:pt idx="3917">
                  <c:v>42011</c:v>
                </c:pt>
                <c:pt idx="3918">
                  <c:v>42012</c:v>
                </c:pt>
                <c:pt idx="3919">
                  <c:v>42013</c:v>
                </c:pt>
                <c:pt idx="3920">
                  <c:v>42016</c:v>
                </c:pt>
                <c:pt idx="3921">
                  <c:v>42017</c:v>
                </c:pt>
                <c:pt idx="3922">
                  <c:v>42018</c:v>
                </c:pt>
                <c:pt idx="3923">
                  <c:v>42019</c:v>
                </c:pt>
                <c:pt idx="3924">
                  <c:v>42020</c:v>
                </c:pt>
                <c:pt idx="3925">
                  <c:v>42023</c:v>
                </c:pt>
                <c:pt idx="3926">
                  <c:v>42024</c:v>
                </c:pt>
                <c:pt idx="3927">
                  <c:v>42025</c:v>
                </c:pt>
                <c:pt idx="3928">
                  <c:v>42026</c:v>
                </c:pt>
                <c:pt idx="3929">
                  <c:v>42027</c:v>
                </c:pt>
                <c:pt idx="3930">
                  <c:v>42030</c:v>
                </c:pt>
                <c:pt idx="3931">
                  <c:v>42031</c:v>
                </c:pt>
                <c:pt idx="3932">
                  <c:v>42032</c:v>
                </c:pt>
                <c:pt idx="3933">
                  <c:v>42033</c:v>
                </c:pt>
                <c:pt idx="3934">
                  <c:v>42034</c:v>
                </c:pt>
                <c:pt idx="3935">
                  <c:v>42037</c:v>
                </c:pt>
                <c:pt idx="3936">
                  <c:v>42038</c:v>
                </c:pt>
                <c:pt idx="3937">
                  <c:v>42039</c:v>
                </c:pt>
                <c:pt idx="3938">
                  <c:v>42040</c:v>
                </c:pt>
                <c:pt idx="3939">
                  <c:v>42041</c:v>
                </c:pt>
                <c:pt idx="3940">
                  <c:v>42044</c:v>
                </c:pt>
                <c:pt idx="3941">
                  <c:v>42045</c:v>
                </c:pt>
                <c:pt idx="3942">
                  <c:v>42046</c:v>
                </c:pt>
                <c:pt idx="3943">
                  <c:v>42047</c:v>
                </c:pt>
                <c:pt idx="3944">
                  <c:v>42048</c:v>
                </c:pt>
                <c:pt idx="3945">
                  <c:v>42051</c:v>
                </c:pt>
                <c:pt idx="3946">
                  <c:v>42052</c:v>
                </c:pt>
                <c:pt idx="3947">
                  <c:v>42053</c:v>
                </c:pt>
                <c:pt idx="3948">
                  <c:v>42054</c:v>
                </c:pt>
                <c:pt idx="3949">
                  <c:v>42055</c:v>
                </c:pt>
                <c:pt idx="3950">
                  <c:v>42058</c:v>
                </c:pt>
                <c:pt idx="3951">
                  <c:v>42059</c:v>
                </c:pt>
                <c:pt idx="3952">
                  <c:v>42060</c:v>
                </c:pt>
                <c:pt idx="3953">
                  <c:v>42061</c:v>
                </c:pt>
                <c:pt idx="3954">
                  <c:v>42062</c:v>
                </c:pt>
                <c:pt idx="3955">
                  <c:v>42065</c:v>
                </c:pt>
                <c:pt idx="3956">
                  <c:v>42066</c:v>
                </c:pt>
                <c:pt idx="3957">
                  <c:v>42067</c:v>
                </c:pt>
                <c:pt idx="3958">
                  <c:v>42068</c:v>
                </c:pt>
                <c:pt idx="3959">
                  <c:v>42069</c:v>
                </c:pt>
                <c:pt idx="3960">
                  <c:v>42072</c:v>
                </c:pt>
                <c:pt idx="3961">
                  <c:v>42073</c:v>
                </c:pt>
                <c:pt idx="3962">
                  <c:v>42074</c:v>
                </c:pt>
                <c:pt idx="3963">
                  <c:v>42075</c:v>
                </c:pt>
                <c:pt idx="3964">
                  <c:v>42076</c:v>
                </c:pt>
                <c:pt idx="3965">
                  <c:v>42079</c:v>
                </c:pt>
                <c:pt idx="3966">
                  <c:v>42080</c:v>
                </c:pt>
                <c:pt idx="3967">
                  <c:v>42081</c:v>
                </c:pt>
                <c:pt idx="3968">
                  <c:v>42082</c:v>
                </c:pt>
                <c:pt idx="3969">
                  <c:v>42083</c:v>
                </c:pt>
                <c:pt idx="3970">
                  <c:v>42086</c:v>
                </c:pt>
                <c:pt idx="3971">
                  <c:v>42087</c:v>
                </c:pt>
                <c:pt idx="3972">
                  <c:v>42088</c:v>
                </c:pt>
                <c:pt idx="3973">
                  <c:v>42089</c:v>
                </c:pt>
                <c:pt idx="3974">
                  <c:v>42090</c:v>
                </c:pt>
                <c:pt idx="3975">
                  <c:v>42093</c:v>
                </c:pt>
                <c:pt idx="3976">
                  <c:v>42094</c:v>
                </c:pt>
                <c:pt idx="3977">
                  <c:v>42095</c:v>
                </c:pt>
                <c:pt idx="3978">
                  <c:v>42096</c:v>
                </c:pt>
                <c:pt idx="3979">
                  <c:v>42097</c:v>
                </c:pt>
                <c:pt idx="3980">
                  <c:v>42100</c:v>
                </c:pt>
                <c:pt idx="3981">
                  <c:v>42101</c:v>
                </c:pt>
                <c:pt idx="3982">
                  <c:v>42102</c:v>
                </c:pt>
                <c:pt idx="3983">
                  <c:v>42103</c:v>
                </c:pt>
                <c:pt idx="3984">
                  <c:v>42104</c:v>
                </c:pt>
                <c:pt idx="3985">
                  <c:v>42107</c:v>
                </c:pt>
                <c:pt idx="3986">
                  <c:v>42108</c:v>
                </c:pt>
                <c:pt idx="3987">
                  <c:v>42109</c:v>
                </c:pt>
                <c:pt idx="3988">
                  <c:v>42110</c:v>
                </c:pt>
                <c:pt idx="3989">
                  <c:v>42111</c:v>
                </c:pt>
                <c:pt idx="3990">
                  <c:v>42114</c:v>
                </c:pt>
                <c:pt idx="3991">
                  <c:v>42115</c:v>
                </c:pt>
                <c:pt idx="3992">
                  <c:v>42116</c:v>
                </c:pt>
                <c:pt idx="3993">
                  <c:v>42117</c:v>
                </c:pt>
                <c:pt idx="3994">
                  <c:v>42118</c:v>
                </c:pt>
                <c:pt idx="3995">
                  <c:v>42121</c:v>
                </c:pt>
                <c:pt idx="3996">
                  <c:v>42122</c:v>
                </c:pt>
                <c:pt idx="3997">
                  <c:v>42123</c:v>
                </c:pt>
                <c:pt idx="3998">
                  <c:v>42124</c:v>
                </c:pt>
                <c:pt idx="3999">
                  <c:v>42125</c:v>
                </c:pt>
                <c:pt idx="4000">
                  <c:v>42128</c:v>
                </c:pt>
                <c:pt idx="4001">
                  <c:v>42129</c:v>
                </c:pt>
                <c:pt idx="4002">
                  <c:v>42130</c:v>
                </c:pt>
                <c:pt idx="4003">
                  <c:v>42131</c:v>
                </c:pt>
                <c:pt idx="4004">
                  <c:v>42132</c:v>
                </c:pt>
                <c:pt idx="4005">
                  <c:v>42135</c:v>
                </c:pt>
                <c:pt idx="4006">
                  <c:v>42136</c:v>
                </c:pt>
                <c:pt idx="4007">
                  <c:v>42137</c:v>
                </c:pt>
                <c:pt idx="4008">
                  <c:v>42138</c:v>
                </c:pt>
                <c:pt idx="4009">
                  <c:v>42139</c:v>
                </c:pt>
                <c:pt idx="4010">
                  <c:v>42142</c:v>
                </c:pt>
                <c:pt idx="4011">
                  <c:v>42143</c:v>
                </c:pt>
                <c:pt idx="4012">
                  <c:v>42144</c:v>
                </c:pt>
                <c:pt idx="4013">
                  <c:v>42145</c:v>
                </c:pt>
                <c:pt idx="4014">
                  <c:v>42146</c:v>
                </c:pt>
                <c:pt idx="4015">
                  <c:v>42149</c:v>
                </c:pt>
                <c:pt idx="4016">
                  <c:v>42150</c:v>
                </c:pt>
                <c:pt idx="4017">
                  <c:v>42151</c:v>
                </c:pt>
                <c:pt idx="4018">
                  <c:v>42152</c:v>
                </c:pt>
                <c:pt idx="4019">
                  <c:v>42153</c:v>
                </c:pt>
                <c:pt idx="4020">
                  <c:v>42156</c:v>
                </c:pt>
                <c:pt idx="4021">
                  <c:v>42157</c:v>
                </c:pt>
                <c:pt idx="4022">
                  <c:v>42158</c:v>
                </c:pt>
                <c:pt idx="4023">
                  <c:v>42159</c:v>
                </c:pt>
                <c:pt idx="4024">
                  <c:v>42160</c:v>
                </c:pt>
                <c:pt idx="4025">
                  <c:v>42163</c:v>
                </c:pt>
                <c:pt idx="4026">
                  <c:v>42164</c:v>
                </c:pt>
                <c:pt idx="4027">
                  <c:v>42165</c:v>
                </c:pt>
                <c:pt idx="4028">
                  <c:v>42166</c:v>
                </c:pt>
                <c:pt idx="4029">
                  <c:v>42167</c:v>
                </c:pt>
                <c:pt idx="4030">
                  <c:v>42170</c:v>
                </c:pt>
                <c:pt idx="4031">
                  <c:v>42171</c:v>
                </c:pt>
                <c:pt idx="4032">
                  <c:v>42172</c:v>
                </c:pt>
                <c:pt idx="4033">
                  <c:v>42173</c:v>
                </c:pt>
                <c:pt idx="4034">
                  <c:v>42174</c:v>
                </c:pt>
                <c:pt idx="4035">
                  <c:v>42177</c:v>
                </c:pt>
                <c:pt idx="4036">
                  <c:v>42178</c:v>
                </c:pt>
                <c:pt idx="4037">
                  <c:v>42179</c:v>
                </c:pt>
                <c:pt idx="4038">
                  <c:v>42180</c:v>
                </c:pt>
                <c:pt idx="4039">
                  <c:v>42181</c:v>
                </c:pt>
                <c:pt idx="4040">
                  <c:v>42184</c:v>
                </c:pt>
                <c:pt idx="4041">
                  <c:v>42185</c:v>
                </c:pt>
                <c:pt idx="4042">
                  <c:v>42186</c:v>
                </c:pt>
                <c:pt idx="4043">
                  <c:v>42187</c:v>
                </c:pt>
                <c:pt idx="4044">
                  <c:v>42188</c:v>
                </c:pt>
                <c:pt idx="4045">
                  <c:v>42191</c:v>
                </c:pt>
                <c:pt idx="4046">
                  <c:v>42192</c:v>
                </c:pt>
                <c:pt idx="4047">
                  <c:v>42193</c:v>
                </c:pt>
                <c:pt idx="4048">
                  <c:v>42194</c:v>
                </c:pt>
                <c:pt idx="4049">
                  <c:v>42195</c:v>
                </c:pt>
                <c:pt idx="4050">
                  <c:v>42198</c:v>
                </c:pt>
                <c:pt idx="4051">
                  <c:v>42199</c:v>
                </c:pt>
                <c:pt idx="4052">
                  <c:v>42200</c:v>
                </c:pt>
                <c:pt idx="4053">
                  <c:v>42201</c:v>
                </c:pt>
                <c:pt idx="4054">
                  <c:v>42202</c:v>
                </c:pt>
                <c:pt idx="4055">
                  <c:v>42205</c:v>
                </c:pt>
                <c:pt idx="4056">
                  <c:v>42206</c:v>
                </c:pt>
                <c:pt idx="4057">
                  <c:v>42207</c:v>
                </c:pt>
                <c:pt idx="4058">
                  <c:v>42208</c:v>
                </c:pt>
                <c:pt idx="4059">
                  <c:v>42209</c:v>
                </c:pt>
                <c:pt idx="4060">
                  <c:v>42212</c:v>
                </c:pt>
                <c:pt idx="4061">
                  <c:v>42213</c:v>
                </c:pt>
                <c:pt idx="4062">
                  <c:v>42214</c:v>
                </c:pt>
                <c:pt idx="4063">
                  <c:v>42215</c:v>
                </c:pt>
                <c:pt idx="4064">
                  <c:v>42216</c:v>
                </c:pt>
                <c:pt idx="4065">
                  <c:v>42219</c:v>
                </c:pt>
                <c:pt idx="4066">
                  <c:v>42220</c:v>
                </c:pt>
                <c:pt idx="4067">
                  <c:v>42221</c:v>
                </c:pt>
                <c:pt idx="4068">
                  <c:v>42222</c:v>
                </c:pt>
                <c:pt idx="4069">
                  <c:v>42223</c:v>
                </c:pt>
                <c:pt idx="4070">
                  <c:v>42226</c:v>
                </c:pt>
                <c:pt idx="4071">
                  <c:v>42227</c:v>
                </c:pt>
                <c:pt idx="4072">
                  <c:v>42228</c:v>
                </c:pt>
                <c:pt idx="4073">
                  <c:v>42229</c:v>
                </c:pt>
                <c:pt idx="4074">
                  <c:v>42230</c:v>
                </c:pt>
                <c:pt idx="4075">
                  <c:v>42233</c:v>
                </c:pt>
                <c:pt idx="4076">
                  <c:v>42234</c:v>
                </c:pt>
                <c:pt idx="4077">
                  <c:v>42235</c:v>
                </c:pt>
                <c:pt idx="4078">
                  <c:v>42236</c:v>
                </c:pt>
                <c:pt idx="4079">
                  <c:v>42237</c:v>
                </c:pt>
                <c:pt idx="4080">
                  <c:v>42240</c:v>
                </c:pt>
                <c:pt idx="4081">
                  <c:v>42241</c:v>
                </c:pt>
                <c:pt idx="4082">
                  <c:v>42242</c:v>
                </c:pt>
                <c:pt idx="4083">
                  <c:v>42243</c:v>
                </c:pt>
                <c:pt idx="4084">
                  <c:v>42244</c:v>
                </c:pt>
                <c:pt idx="4085">
                  <c:v>42247</c:v>
                </c:pt>
                <c:pt idx="4086">
                  <c:v>42248</c:v>
                </c:pt>
                <c:pt idx="4087">
                  <c:v>42249</c:v>
                </c:pt>
                <c:pt idx="4088">
                  <c:v>42250</c:v>
                </c:pt>
                <c:pt idx="4089">
                  <c:v>42251</c:v>
                </c:pt>
                <c:pt idx="4090">
                  <c:v>42254</c:v>
                </c:pt>
                <c:pt idx="4091">
                  <c:v>42255</c:v>
                </c:pt>
                <c:pt idx="4092">
                  <c:v>42256</c:v>
                </c:pt>
                <c:pt idx="4093">
                  <c:v>42257</c:v>
                </c:pt>
                <c:pt idx="4094">
                  <c:v>42258</c:v>
                </c:pt>
                <c:pt idx="4095">
                  <c:v>42261</c:v>
                </c:pt>
                <c:pt idx="4096">
                  <c:v>42262</c:v>
                </c:pt>
                <c:pt idx="4097">
                  <c:v>42263</c:v>
                </c:pt>
                <c:pt idx="4098">
                  <c:v>42264</c:v>
                </c:pt>
                <c:pt idx="4099">
                  <c:v>42265</c:v>
                </c:pt>
                <c:pt idx="4100">
                  <c:v>42268</c:v>
                </c:pt>
                <c:pt idx="4101">
                  <c:v>42269</c:v>
                </c:pt>
                <c:pt idx="4102">
                  <c:v>42270</c:v>
                </c:pt>
                <c:pt idx="4103">
                  <c:v>42271</c:v>
                </c:pt>
                <c:pt idx="4104">
                  <c:v>42272</c:v>
                </c:pt>
                <c:pt idx="4105">
                  <c:v>42275</c:v>
                </c:pt>
                <c:pt idx="4106">
                  <c:v>42276</c:v>
                </c:pt>
                <c:pt idx="4107">
                  <c:v>42277</c:v>
                </c:pt>
                <c:pt idx="4108">
                  <c:v>42278</c:v>
                </c:pt>
                <c:pt idx="4109">
                  <c:v>42279</c:v>
                </c:pt>
                <c:pt idx="4110">
                  <c:v>42282</c:v>
                </c:pt>
                <c:pt idx="4111">
                  <c:v>42283</c:v>
                </c:pt>
                <c:pt idx="4112">
                  <c:v>42284</c:v>
                </c:pt>
                <c:pt idx="4113">
                  <c:v>42285</c:v>
                </c:pt>
                <c:pt idx="4114">
                  <c:v>42286</c:v>
                </c:pt>
                <c:pt idx="4115">
                  <c:v>42289</c:v>
                </c:pt>
                <c:pt idx="4116">
                  <c:v>42290</c:v>
                </c:pt>
                <c:pt idx="4117">
                  <c:v>42291</c:v>
                </c:pt>
                <c:pt idx="4118">
                  <c:v>42292</c:v>
                </c:pt>
                <c:pt idx="4119">
                  <c:v>42293</c:v>
                </c:pt>
                <c:pt idx="4120">
                  <c:v>42296</c:v>
                </c:pt>
                <c:pt idx="4121">
                  <c:v>42297</c:v>
                </c:pt>
                <c:pt idx="4122">
                  <c:v>42298</c:v>
                </c:pt>
                <c:pt idx="4123">
                  <c:v>42299</c:v>
                </c:pt>
                <c:pt idx="4124">
                  <c:v>42300</c:v>
                </c:pt>
                <c:pt idx="4125">
                  <c:v>42303</c:v>
                </c:pt>
                <c:pt idx="4126">
                  <c:v>42304</c:v>
                </c:pt>
                <c:pt idx="4127">
                  <c:v>42305</c:v>
                </c:pt>
                <c:pt idx="4128">
                  <c:v>42306</c:v>
                </c:pt>
                <c:pt idx="4129">
                  <c:v>42307</c:v>
                </c:pt>
                <c:pt idx="4130">
                  <c:v>42310</c:v>
                </c:pt>
                <c:pt idx="4131">
                  <c:v>42311</c:v>
                </c:pt>
                <c:pt idx="4132">
                  <c:v>42312</c:v>
                </c:pt>
                <c:pt idx="4133">
                  <c:v>42313</c:v>
                </c:pt>
                <c:pt idx="4134">
                  <c:v>42314</c:v>
                </c:pt>
                <c:pt idx="4135">
                  <c:v>42317</c:v>
                </c:pt>
                <c:pt idx="4136">
                  <c:v>42318</c:v>
                </c:pt>
                <c:pt idx="4137">
                  <c:v>42319</c:v>
                </c:pt>
                <c:pt idx="4138">
                  <c:v>42320</c:v>
                </c:pt>
                <c:pt idx="4139">
                  <c:v>42321</c:v>
                </c:pt>
                <c:pt idx="4140">
                  <c:v>42324</c:v>
                </c:pt>
                <c:pt idx="4141">
                  <c:v>42325</c:v>
                </c:pt>
                <c:pt idx="4142">
                  <c:v>42326</c:v>
                </c:pt>
                <c:pt idx="4143">
                  <c:v>42327</c:v>
                </c:pt>
                <c:pt idx="4144">
                  <c:v>42328</c:v>
                </c:pt>
                <c:pt idx="4145">
                  <c:v>42331</c:v>
                </c:pt>
                <c:pt idx="4146">
                  <c:v>42332</c:v>
                </c:pt>
                <c:pt idx="4147">
                  <c:v>42333</c:v>
                </c:pt>
                <c:pt idx="4148">
                  <c:v>42334</c:v>
                </c:pt>
                <c:pt idx="4149">
                  <c:v>42335</c:v>
                </c:pt>
                <c:pt idx="4150">
                  <c:v>42338</c:v>
                </c:pt>
                <c:pt idx="4151">
                  <c:v>42339</c:v>
                </c:pt>
                <c:pt idx="4152">
                  <c:v>42340</c:v>
                </c:pt>
                <c:pt idx="4153">
                  <c:v>42341</c:v>
                </c:pt>
                <c:pt idx="4154">
                  <c:v>42342</c:v>
                </c:pt>
                <c:pt idx="4155">
                  <c:v>42345</c:v>
                </c:pt>
                <c:pt idx="4156">
                  <c:v>42346</c:v>
                </c:pt>
                <c:pt idx="4157">
                  <c:v>42347</c:v>
                </c:pt>
                <c:pt idx="4158">
                  <c:v>42348</c:v>
                </c:pt>
                <c:pt idx="4159">
                  <c:v>42349</c:v>
                </c:pt>
                <c:pt idx="4160">
                  <c:v>42352</c:v>
                </c:pt>
                <c:pt idx="4161">
                  <c:v>42353</c:v>
                </c:pt>
                <c:pt idx="4162">
                  <c:v>42354</c:v>
                </c:pt>
                <c:pt idx="4163">
                  <c:v>42355</c:v>
                </c:pt>
                <c:pt idx="4164">
                  <c:v>42356</c:v>
                </c:pt>
                <c:pt idx="4165">
                  <c:v>42359</c:v>
                </c:pt>
                <c:pt idx="4166">
                  <c:v>42360</c:v>
                </c:pt>
                <c:pt idx="4167">
                  <c:v>42361</c:v>
                </c:pt>
                <c:pt idx="4168">
                  <c:v>42362</c:v>
                </c:pt>
                <c:pt idx="4169">
                  <c:v>42363</c:v>
                </c:pt>
                <c:pt idx="4170">
                  <c:v>42366</c:v>
                </c:pt>
                <c:pt idx="4171">
                  <c:v>42367</c:v>
                </c:pt>
                <c:pt idx="4172">
                  <c:v>42368</c:v>
                </c:pt>
                <c:pt idx="4173">
                  <c:v>42369</c:v>
                </c:pt>
                <c:pt idx="4174">
                  <c:v>42370</c:v>
                </c:pt>
                <c:pt idx="4175">
                  <c:v>42373</c:v>
                </c:pt>
                <c:pt idx="4176">
                  <c:v>42374</c:v>
                </c:pt>
                <c:pt idx="4177">
                  <c:v>42375</c:v>
                </c:pt>
                <c:pt idx="4178">
                  <c:v>42376</c:v>
                </c:pt>
                <c:pt idx="4179">
                  <c:v>42377</c:v>
                </c:pt>
                <c:pt idx="4180">
                  <c:v>42380</c:v>
                </c:pt>
                <c:pt idx="4181">
                  <c:v>42381</c:v>
                </c:pt>
                <c:pt idx="4182">
                  <c:v>42382</c:v>
                </c:pt>
                <c:pt idx="4183">
                  <c:v>42383</c:v>
                </c:pt>
                <c:pt idx="4184">
                  <c:v>42384</c:v>
                </c:pt>
                <c:pt idx="4185">
                  <c:v>42387</c:v>
                </c:pt>
                <c:pt idx="4186">
                  <c:v>42388</c:v>
                </c:pt>
                <c:pt idx="4187">
                  <c:v>42389</c:v>
                </c:pt>
                <c:pt idx="4188">
                  <c:v>42390</c:v>
                </c:pt>
                <c:pt idx="4189">
                  <c:v>42391</c:v>
                </c:pt>
                <c:pt idx="4190">
                  <c:v>42394</c:v>
                </c:pt>
                <c:pt idx="4191">
                  <c:v>42395</c:v>
                </c:pt>
                <c:pt idx="4192">
                  <c:v>42396</c:v>
                </c:pt>
                <c:pt idx="4193">
                  <c:v>42397</c:v>
                </c:pt>
                <c:pt idx="4194">
                  <c:v>42398</c:v>
                </c:pt>
                <c:pt idx="4195">
                  <c:v>42401</c:v>
                </c:pt>
                <c:pt idx="4196">
                  <c:v>42402</c:v>
                </c:pt>
                <c:pt idx="4197">
                  <c:v>42403</c:v>
                </c:pt>
                <c:pt idx="4198">
                  <c:v>42404</c:v>
                </c:pt>
                <c:pt idx="4199">
                  <c:v>42405</c:v>
                </c:pt>
                <c:pt idx="4200">
                  <c:v>42408</c:v>
                </c:pt>
                <c:pt idx="4201">
                  <c:v>42409</c:v>
                </c:pt>
                <c:pt idx="4202">
                  <c:v>42410</c:v>
                </c:pt>
                <c:pt idx="4203">
                  <c:v>42411</c:v>
                </c:pt>
                <c:pt idx="4204">
                  <c:v>42412</c:v>
                </c:pt>
                <c:pt idx="4205">
                  <c:v>42415</c:v>
                </c:pt>
                <c:pt idx="4206">
                  <c:v>42416</c:v>
                </c:pt>
                <c:pt idx="4207">
                  <c:v>42417</c:v>
                </c:pt>
                <c:pt idx="4208">
                  <c:v>42418</c:v>
                </c:pt>
                <c:pt idx="4209">
                  <c:v>42419</c:v>
                </c:pt>
                <c:pt idx="4210">
                  <c:v>42422</c:v>
                </c:pt>
                <c:pt idx="4211">
                  <c:v>42423</c:v>
                </c:pt>
                <c:pt idx="4212">
                  <c:v>42424</c:v>
                </c:pt>
                <c:pt idx="4213">
                  <c:v>42425</c:v>
                </c:pt>
                <c:pt idx="4214">
                  <c:v>42426</c:v>
                </c:pt>
                <c:pt idx="4215">
                  <c:v>42429</c:v>
                </c:pt>
                <c:pt idx="4216">
                  <c:v>42430</c:v>
                </c:pt>
                <c:pt idx="4217">
                  <c:v>42431</c:v>
                </c:pt>
                <c:pt idx="4218">
                  <c:v>42432</c:v>
                </c:pt>
                <c:pt idx="4219">
                  <c:v>42433</c:v>
                </c:pt>
                <c:pt idx="4220">
                  <c:v>42436</c:v>
                </c:pt>
                <c:pt idx="4221">
                  <c:v>42437</c:v>
                </c:pt>
                <c:pt idx="4222">
                  <c:v>42438</c:v>
                </c:pt>
                <c:pt idx="4223">
                  <c:v>42439</c:v>
                </c:pt>
                <c:pt idx="4224">
                  <c:v>42440</c:v>
                </c:pt>
                <c:pt idx="4225">
                  <c:v>42443</c:v>
                </c:pt>
                <c:pt idx="4226">
                  <c:v>42444</c:v>
                </c:pt>
                <c:pt idx="4227">
                  <c:v>42445</c:v>
                </c:pt>
                <c:pt idx="4228">
                  <c:v>42446</c:v>
                </c:pt>
                <c:pt idx="4229">
                  <c:v>42447</c:v>
                </c:pt>
                <c:pt idx="4230">
                  <c:v>42450</c:v>
                </c:pt>
                <c:pt idx="4231">
                  <c:v>42451</c:v>
                </c:pt>
                <c:pt idx="4232">
                  <c:v>42452</c:v>
                </c:pt>
                <c:pt idx="4233">
                  <c:v>42453</c:v>
                </c:pt>
                <c:pt idx="4234">
                  <c:v>42454</c:v>
                </c:pt>
                <c:pt idx="4235">
                  <c:v>42457</c:v>
                </c:pt>
                <c:pt idx="4236">
                  <c:v>42458</c:v>
                </c:pt>
                <c:pt idx="4237">
                  <c:v>42459</c:v>
                </c:pt>
                <c:pt idx="4238">
                  <c:v>42460</c:v>
                </c:pt>
                <c:pt idx="4239">
                  <c:v>42461</c:v>
                </c:pt>
                <c:pt idx="4240">
                  <c:v>42464</c:v>
                </c:pt>
                <c:pt idx="4241">
                  <c:v>42465</c:v>
                </c:pt>
                <c:pt idx="4242">
                  <c:v>42466</c:v>
                </c:pt>
                <c:pt idx="4243">
                  <c:v>42467</c:v>
                </c:pt>
                <c:pt idx="4244">
                  <c:v>42468</c:v>
                </c:pt>
                <c:pt idx="4245">
                  <c:v>42471</c:v>
                </c:pt>
                <c:pt idx="4246">
                  <c:v>42472</c:v>
                </c:pt>
                <c:pt idx="4247">
                  <c:v>42473</c:v>
                </c:pt>
                <c:pt idx="4248">
                  <c:v>42474</c:v>
                </c:pt>
                <c:pt idx="4249">
                  <c:v>42475</c:v>
                </c:pt>
                <c:pt idx="4250">
                  <c:v>42478</c:v>
                </c:pt>
                <c:pt idx="4251">
                  <c:v>42479</c:v>
                </c:pt>
                <c:pt idx="4252">
                  <c:v>42480</c:v>
                </c:pt>
                <c:pt idx="4253">
                  <c:v>42481</c:v>
                </c:pt>
                <c:pt idx="4254">
                  <c:v>42482</c:v>
                </c:pt>
                <c:pt idx="4255">
                  <c:v>42485</c:v>
                </c:pt>
                <c:pt idx="4256">
                  <c:v>42486</c:v>
                </c:pt>
                <c:pt idx="4257">
                  <c:v>42487</c:v>
                </c:pt>
                <c:pt idx="4258">
                  <c:v>42488</c:v>
                </c:pt>
                <c:pt idx="4259">
                  <c:v>42489</c:v>
                </c:pt>
                <c:pt idx="4260">
                  <c:v>42492</c:v>
                </c:pt>
                <c:pt idx="4261">
                  <c:v>42493</c:v>
                </c:pt>
                <c:pt idx="4262">
                  <c:v>42494</c:v>
                </c:pt>
                <c:pt idx="4263">
                  <c:v>42495</c:v>
                </c:pt>
                <c:pt idx="4264">
                  <c:v>42496</c:v>
                </c:pt>
                <c:pt idx="4265">
                  <c:v>42499</c:v>
                </c:pt>
                <c:pt idx="4266">
                  <c:v>42500</c:v>
                </c:pt>
                <c:pt idx="4267">
                  <c:v>42501</c:v>
                </c:pt>
                <c:pt idx="4268">
                  <c:v>42502</c:v>
                </c:pt>
                <c:pt idx="4269">
                  <c:v>42503</c:v>
                </c:pt>
                <c:pt idx="4270">
                  <c:v>42506</c:v>
                </c:pt>
                <c:pt idx="4271">
                  <c:v>42507</c:v>
                </c:pt>
                <c:pt idx="4272">
                  <c:v>42508</c:v>
                </c:pt>
                <c:pt idx="4273">
                  <c:v>42509</c:v>
                </c:pt>
                <c:pt idx="4274">
                  <c:v>42510</c:v>
                </c:pt>
                <c:pt idx="4275">
                  <c:v>42513</c:v>
                </c:pt>
                <c:pt idx="4276">
                  <c:v>42514</c:v>
                </c:pt>
                <c:pt idx="4277">
                  <c:v>42515</c:v>
                </c:pt>
                <c:pt idx="4278">
                  <c:v>42516</c:v>
                </c:pt>
                <c:pt idx="4279">
                  <c:v>42517</c:v>
                </c:pt>
                <c:pt idx="4280">
                  <c:v>42520</c:v>
                </c:pt>
                <c:pt idx="4281">
                  <c:v>42521</c:v>
                </c:pt>
                <c:pt idx="4282">
                  <c:v>42522</c:v>
                </c:pt>
                <c:pt idx="4283">
                  <c:v>42523</c:v>
                </c:pt>
                <c:pt idx="4284">
                  <c:v>42524</c:v>
                </c:pt>
                <c:pt idx="4285">
                  <c:v>42527</c:v>
                </c:pt>
                <c:pt idx="4286">
                  <c:v>42528</c:v>
                </c:pt>
                <c:pt idx="4287">
                  <c:v>42529</c:v>
                </c:pt>
                <c:pt idx="4288">
                  <c:v>42530</c:v>
                </c:pt>
                <c:pt idx="4289">
                  <c:v>42531</c:v>
                </c:pt>
                <c:pt idx="4290">
                  <c:v>42534</c:v>
                </c:pt>
                <c:pt idx="4291">
                  <c:v>42535</c:v>
                </c:pt>
                <c:pt idx="4292">
                  <c:v>42536</c:v>
                </c:pt>
                <c:pt idx="4293">
                  <c:v>42537</c:v>
                </c:pt>
                <c:pt idx="4294">
                  <c:v>42538</c:v>
                </c:pt>
                <c:pt idx="4295">
                  <c:v>42541</c:v>
                </c:pt>
                <c:pt idx="4296">
                  <c:v>42542</c:v>
                </c:pt>
                <c:pt idx="4297">
                  <c:v>42543</c:v>
                </c:pt>
                <c:pt idx="4298">
                  <c:v>42544</c:v>
                </c:pt>
                <c:pt idx="4299">
                  <c:v>42545</c:v>
                </c:pt>
                <c:pt idx="4300">
                  <c:v>42548</c:v>
                </c:pt>
                <c:pt idx="4301">
                  <c:v>42549</c:v>
                </c:pt>
                <c:pt idx="4302">
                  <c:v>42550</c:v>
                </c:pt>
                <c:pt idx="4303">
                  <c:v>42551</c:v>
                </c:pt>
                <c:pt idx="4304">
                  <c:v>42552</c:v>
                </c:pt>
                <c:pt idx="4305">
                  <c:v>42555</c:v>
                </c:pt>
                <c:pt idx="4306">
                  <c:v>42556</c:v>
                </c:pt>
                <c:pt idx="4307">
                  <c:v>42557</c:v>
                </c:pt>
                <c:pt idx="4308">
                  <c:v>42558</c:v>
                </c:pt>
                <c:pt idx="4309">
                  <c:v>42559</c:v>
                </c:pt>
                <c:pt idx="4310">
                  <c:v>42562</c:v>
                </c:pt>
                <c:pt idx="4311">
                  <c:v>42563</c:v>
                </c:pt>
                <c:pt idx="4312">
                  <c:v>42564</c:v>
                </c:pt>
                <c:pt idx="4313">
                  <c:v>42565</c:v>
                </c:pt>
                <c:pt idx="4314">
                  <c:v>42566</c:v>
                </c:pt>
                <c:pt idx="4315">
                  <c:v>42569</c:v>
                </c:pt>
                <c:pt idx="4316">
                  <c:v>42570</c:v>
                </c:pt>
                <c:pt idx="4317">
                  <c:v>42571</c:v>
                </c:pt>
                <c:pt idx="4318">
                  <c:v>42572</c:v>
                </c:pt>
                <c:pt idx="4319">
                  <c:v>42573</c:v>
                </c:pt>
                <c:pt idx="4320">
                  <c:v>42576</c:v>
                </c:pt>
                <c:pt idx="4321">
                  <c:v>42577</c:v>
                </c:pt>
                <c:pt idx="4322">
                  <c:v>42578</c:v>
                </c:pt>
                <c:pt idx="4323">
                  <c:v>42579</c:v>
                </c:pt>
                <c:pt idx="4324">
                  <c:v>42580</c:v>
                </c:pt>
                <c:pt idx="4325">
                  <c:v>42583</c:v>
                </c:pt>
                <c:pt idx="4326">
                  <c:v>42584</c:v>
                </c:pt>
                <c:pt idx="4327">
                  <c:v>42585</c:v>
                </c:pt>
                <c:pt idx="4328">
                  <c:v>42586</c:v>
                </c:pt>
                <c:pt idx="4329">
                  <c:v>42587</c:v>
                </c:pt>
                <c:pt idx="4330">
                  <c:v>42590</c:v>
                </c:pt>
                <c:pt idx="4331">
                  <c:v>42591</c:v>
                </c:pt>
                <c:pt idx="4332">
                  <c:v>42592</c:v>
                </c:pt>
                <c:pt idx="4333">
                  <c:v>42593</c:v>
                </c:pt>
                <c:pt idx="4334">
                  <c:v>42594</c:v>
                </c:pt>
                <c:pt idx="4335">
                  <c:v>42597</c:v>
                </c:pt>
                <c:pt idx="4336">
                  <c:v>42598</c:v>
                </c:pt>
                <c:pt idx="4337">
                  <c:v>42599</c:v>
                </c:pt>
                <c:pt idx="4338">
                  <c:v>42600</c:v>
                </c:pt>
                <c:pt idx="4339">
                  <c:v>42601</c:v>
                </c:pt>
                <c:pt idx="4340">
                  <c:v>42604</c:v>
                </c:pt>
                <c:pt idx="4341">
                  <c:v>42605</c:v>
                </c:pt>
                <c:pt idx="4342">
                  <c:v>42606</c:v>
                </c:pt>
                <c:pt idx="4343">
                  <c:v>42607</c:v>
                </c:pt>
                <c:pt idx="4344">
                  <c:v>42608</c:v>
                </c:pt>
                <c:pt idx="4345">
                  <c:v>42611</c:v>
                </c:pt>
                <c:pt idx="4346">
                  <c:v>42612</c:v>
                </c:pt>
                <c:pt idx="4347">
                  <c:v>42613</c:v>
                </c:pt>
                <c:pt idx="4348">
                  <c:v>42614</c:v>
                </c:pt>
                <c:pt idx="4349">
                  <c:v>42615</c:v>
                </c:pt>
                <c:pt idx="4350">
                  <c:v>42618</c:v>
                </c:pt>
                <c:pt idx="4351">
                  <c:v>42619</c:v>
                </c:pt>
                <c:pt idx="4352">
                  <c:v>42620</c:v>
                </c:pt>
                <c:pt idx="4353">
                  <c:v>42621</c:v>
                </c:pt>
                <c:pt idx="4354">
                  <c:v>42622</c:v>
                </c:pt>
                <c:pt idx="4355">
                  <c:v>42625</c:v>
                </c:pt>
                <c:pt idx="4356">
                  <c:v>42626</c:v>
                </c:pt>
                <c:pt idx="4357">
                  <c:v>42627</c:v>
                </c:pt>
                <c:pt idx="4358">
                  <c:v>42628</c:v>
                </c:pt>
                <c:pt idx="4359">
                  <c:v>42629</c:v>
                </c:pt>
                <c:pt idx="4360">
                  <c:v>42632</c:v>
                </c:pt>
                <c:pt idx="4361">
                  <c:v>42633</c:v>
                </c:pt>
                <c:pt idx="4362">
                  <c:v>42634</c:v>
                </c:pt>
                <c:pt idx="4363">
                  <c:v>42635</c:v>
                </c:pt>
                <c:pt idx="4364">
                  <c:v>42636</c:v>
                </c:pt>
                <c:pt idx="4365">
                  <c:v>42639</c:v>
                </c:pt>
                <c:pt idx="4366">
                  <c:v>42640</c:v>
                </c:pt>
                <c:pt idx="4367">
                  <c:v>42641</c:v>
                </c:pt>
                <c:pt idx="4368">
                  <c:v>42642</c:v>
                </c:pt>
                <c:pt idx="4369">
                  <c:v>42643</c:v>
                </c:pt>
                <c:pt idx="4370">
                  <c:v>42646</c:v>
                </c:pt>
                <c:pt idx="4371">
                  <c:v>42647</c:v>
                </c:pt>
                <c:pt idx="4372">
                  <c:v>42648</c:v>
                </c:pt>
                <c:pt idx="4373">
                  <c:v>42649</c:v>
                </c:pt>
                <c:pt idx="4374">
                  <c:v>42650</c:v>
                </c:pt>
                <c:pt idx="4375">
                  <c:v>42653</c:v>
                </c:pt>
                <c:pt idx="4376">
                  <c:v>42654</c:v>
                </c:pt>
                <c:pt idx="4377">
                  <c:v>42655</c:v>
                </c:pt>
                <c:pt idx="4378">
                  <c:v>42656</c:v>
                </c:pt>
                <c:pt idx="4379">
                  <c:v>42657</c:v>
                </c:pt>
                <c:pt idx="4380">
                  <c:v>42660</c:v>
                </c:pt>
                <c:pt idx="4381">
                  <c:v>42661</c:v>
                </c:pt>
                <c:pt idx="4382">
                  <c:v>42662</c:v>
                </c:pt>
                <c:pt idx="4383">
                  <c:v>42663</c:v>
                </c:pt>
                <c:pt idx="4384">
                  <c:v>42664</c:v>
                </c:pt>
                <c:pt idx="4385">
                  <c:v>42667</c:v>
                </c:pt>
                <c:pt idx="4386">
                  <c:v>42668</c:v>
                </c:pt>
                <c:pt idx="4387">
                  <c:v>42669</c:v>
                </c:pt>
                <c:pt idx="4388">
                  <c:v>42670</c:v>
                </c:pt>
                <c:pt idx="4389">
                  <c:v>42671</c:v>
                </c:pt>
                <c:pt idx="4390">
                  <c:v>42674</c:v>
                </c:pt>
                <c:pt idx="4391">
                  <c:v>42675</c:v>
                </c:pt>
                <c:pt idx="4392">
                  <c:v>42676</c:v>
                </c:pt>
                <c:pt idx="4393">
                  <c:v>42677</c:v>
                </c:pt>
                <c:pt idx="4394">
                  <c:v>42678</c:v>
                </c:pt>
                <c:pt idx="4395">
                  <c:v>42681</c:v>
                </c:pt>
                <c:pt idx="4396">
                  <c:v>42682</c:v>
                </c:pt>
                <c:pt idx="4397">
                  <c:v>42683</c:v>
                </c:pt>
                <c:pt idx="4398">
                  <c:v>42684</c:v>
                </c:pt>
                <c:pt idx="4399">
                  <c:v>42685</c:v>
                </c:pt>
                <c:pt idx="4400">
                  <c:v>42688</c:v>
                </c:pt>
                <c:pt idx="4401">
                  <c:v>42689</c:v>
                </c:pt>
                <c:pt idx="4402">
                  <c:v>42690</c:v>
                </c:pt>
                <c:pt idx="4403">
                  <c:v>42691</c:v>
                </c:pt>
                <c:pt idx="4404">
                  <c:v>42692</c:v>
                </c:pt>
                <c:pt idx="4405">
                  <c:v>42695</c:v>
                </c:pt>
                <c:pt idx="4406">
                  <c:v>42696</c:v>
                </c:pt>
                <c:pt idx="4407">
                  <c:v>42697</c:v>
                </c:pt>
                <c:pt idx="4408">
                  <c:v>42698</c:v>
                </c:pt>
                <c:pt idx="4409">
                  <c:v>42699</c:v>
                </c:pt>
                <c:pt idx="4410">
                  <c:v>42702</c:v>
                </c:pt>
                <c:pt idx="4411">
                  <c:v>42703</c:v>
                </c:pt>
                <c:pt idx="4412">
                  <c:v>42704</c:v>
                </c:pt>
                <c:pt idx="4413">
                  <c:v>42705</c:v>
                </c:pt>
                <c:pt idx="4414">
                  <c:v>42706</c:v>
                </c:pt>
                <c:pt idx="4415">
                  <c:v>42709</c:v>
                </c:pt>
                <c:pt idx="4416">
                  <c:v>42710</c:v>
                </c:pt>
                <c:pt idx="4417">
                  <c:v>42711</c:v>
                </c:pt>
                <c:pt idx="4418">
                  <c:v>42712</c:v>
                </c:pt>
                <c:pt idx="4419">
                  <c:v>42713</c:v>
                </c:pt>
                <c:pt idx="4420">
                  <c:v>42716</c:v>
                </c:pt>
                <c:pt idx="4421">
                  <c:v>42717</c:v>
                </c:pt>
                <c:pt idx="4422">
                  <c:v>42718</c:v>
                </c:pt>
                <c:pt idx="4423">
                  <c:v>42719</c:v>
                </c:pt>
                <c:pt idx="4424">
                  <c:v>42720</c:v>
                </c:pt>
                <c:pt idx="4425">
                  <c:v>42723</c:v>
                </c:pt>
                <c:pt idx="4426">
                  <c:v>42724</c:v>
                </c:pt>
                <c:pt idx="4427">
                  <c:v>42725</c:v>
                </c:pt>
                <c:pt idx="4428">
                  <c:v>42726</c:v>
                </c:pt>
                <c:pt idx="4429">
                  <c:v>42727</c:v>
                </c:pt>
                <c:pt idx="4430">
                  <c:v>42730</c:v>
                </c:pt>
                <c:pt idx="4431">
                  <c:v>42731</c:v>
                </c:pt>
                <c:pt idx="4432">
                  <c:v>42732</c:v>
                </c:pt>
                <c:pt idx="4433">
                  <c:v>42733</c:v>
                </c:pt>
                <c:pt idx="4434">
                  <c:v>42734</c:v>
                </c:pt>
                <c:pt idx="4435">
                  <c:v>42737</c:v>
                </c:pt>
                <c:pt idx="4436">
                  <c:v>42738</c:v>
                </c:pt>
                <c:pt idx="4437">
                  <c:v>42739</c:v>
                </c:pt>
                <c:pt idx="4438">
                  <c:v>42740</c:v>
                </c:pt>
                <c:pt idx="4439">
                  <c:v>42741</c:v>
                </c:pt>
                <c:pt idx="4440">
                  <c:v>42744</c:v>
                </c:pt>
                <c:pt idx="4441">
                  <c:v>42745</c:v>
                </c:pt>
                <c:pt idx="4442">
                  <c:v>42746</c:v>
                </c:pt>
                <c:pt idx="4443">
                  <c:v>42747</c:v>
                </c:pt>
                <c:pt idx="4444">
                  <c:v>42748</c:v>
                </c:pt>
                <c:pt idx="4445">
                  <c:v>42751</c:v>
                </c:pt>
                <c:pt idx="4446">
                  <c:v>42752</c:v>
                </c:pt>
                <c:pt idx="4447">
                  <c:v>42753</c:v>
                </c:pt>
                <c:pt idx="4448">
                  <c:v>42754</c:v>
                </c:pt>
                <c:pt idx="4449">
                  <c:v>42755</c:v>
                </c:pt>
                <c:pt idx="4450">
                  <c:v>42758</c:v>
                </c:pt>
                <c:pt idx="4451">
                  <c:v>42759</c:v>
                </c:pt>
                <c:pt idx="4452">
                  <c:v>42760</c:v>
                </c:pt>
                <c:pt idx="4453">
                  <c:v>42761</c:v>
                </c:pt>
                <c:pt idx="4454">
                  <c:v>42762</c:v>
                </c:pt>
                <c:pt idx="4455">
                  <c:v>42765</c:v>
                </c:pt>
                <c:pt idx="4456">
                  <c:v>42766</c:v>
                </c:pt>
                <c:pt idx="4457">
                  <c:v>42767</c:v>
                </c:pt>
                <c:pt idx="4458">
                  <c:v>42768</c:v>
                </c:pt>
                <c:pt idx="4459">
                  <c:v>42769</c:v>
                </c:pt>
                <c:pt idx="4460">
                  <c:v>42772</c:v>
                </c:pt>
                <c:pt idx="4461">
                  <c:v>42773</c:v>
                </c:pt>
                <c:pt idx="4462">
                  <c:v>42774</c:v>
                </c:pt>
                <c:pt idx="4463">
                  <c:v>42775</c:v>
                </c:pt>
                <c:pt idx="4464">
                  <c:v>42776</c:v>
                </c:pt>
                <c:pt idx="4465">
                  <c:v>42779</c:v>
                </c:pt>
                <c:pt idx="4466">
                  <c:v>42780</c:v>
                </c:pt>
                <c:pt idx="4467">
                  <c:v>42781</c:v>
                </c:pt>
                <c:pt idx="4468">
                  <c:v>42782</c:v>
                </c:pt>
                <c:pt idx="4469">
                  <c:v>42783</c:v>
                </c:pt>
                <c:pt idx="4470">
                  <c:v>42786</c:v>
                </c:pt>
                <c:pt idx="4471">
                  <c:v>42787</c:v>
                </c:pt>
                <c:pt idx="4472">
                  <c:v>42788</c:v>
                </c:pt>
                <c:pt idx="4473">
                  <c:v>42789</c:v>
                </c:pt>
                <c:pt idx="4474">
                  <c:v>42790</c:v>
                </c:pt>
                <c:pt idx="4475">
                  <c:v>42793</c:v>
                </c:pt>
                <c:pt idx="4476">
                  <c:v>42794</c:v>
                </c:pt>
                <c:pt idx="4477">
                  <c:v>42795</c:v>
                </c:pt>
                <c:pt idx="4478">
                  <c:v>42796</c:v>
                </c:pt>
                <c:pt idx="4479">
                  <c:v>42797</c:v>
                </c:pt>
                <c:pt idx="4480">
                  <c:v>42800</c:v>
                </c:pt>
                <c:pt idx="4481">
                  <c:v>42801</c:v>
                </c:pt>
                <c:pt idx="4482">
                  <c:v>42802</c:v>
                </c:pt>
                <c:pt idx="4483">
                  <c:v>42803</c:v>
                </c:pt>
                <c:pt idx="4484">
                  <c:v>42804</c:v>
                </c:pt>
                <c:pt idx="4485">
                  <c:v>42807</c:v>
                </c:pt>
                <c:pt idx="4486">
                  <c:v>42808</c:v>
                </c:pt>
                <c:pt idx="4487">
                  <c:v>42809</c:v>
                </c:pt>
                <c:pt idx="4488">
                  <c:v>42810</c:v>
                </c:pt>
                <c:pt idx="4489">
                  <c:v>42811</c:v>
                </c:pt>
                <c:pt idx="4490">
                  <c:v>42814</c:v>
                </c:pt>
                <c:pt idx="4491">
                  <c:v>42815</c:v>
                </c:pt>
                <c:pt idx="4492">
                  <c:v>42816</c:v>
                </c:pt>
                <c:pt idx="4493">
                  <c:v>42817</c:v>
                </c:pt>
                <c:pt idx="4494">
                  <c:v>42818</c:v>
                </c:pt>
                <c:pt idx="4495">
                  <c:v>42821</c:v>
                </c:pt>
                <c:pt idx="4496">
                  <c:v>42822</c:v>
                </c:pt>
                <c:pt idx="4497">
                  <c:v>42823</c:v>
                </c:pt>
                <c:pt idx="4498">
                  <c:v>42824</c:v>
                </c:pt>
                <c:pt idx="4499">
                  <c:v>42825</c:v>
                </c:pt>
                <c:pt idx="4500">
                  <c:v>42828</c:v>
                </c:pt>
                <c:pt idx="4501">
                  <c:v>42829</c:v>
                </c:pt>
                <c:pt idx="4502">
                  <c:v>42830</c:v>
                </c:pt>
                <c:pt idx="4503">
                  <c:v>42831</c:v>
                </c:pt>
                <c:pt idx="4504">
                  <c:v>42832</c:v>
                </c:pt>
                <c:pt idx="4505">
                  <c:v>42835</c:v>
                </c:pt>
                <c:pt idx="4506">
                  <c:v>42836</c:v>
                </c:pt>
                <c:pt idx="4507">
                  <c:v>42837</c:v>
                </c:pt>
                <c:pt idx="4508">
                  <c:v>42838</c:v>
                </c:pt>
                <c:pt idx="4509">
                  <c:v>42839</c:v>
                </c:pt>
                <c:pt idx="4510">
                  <c:v>42842</c:v>
                </c:pt>
                <c:pt idx="4511">
                  <c:v>42843</c:v>
                </c:pt>
                <c:pt idx="4512">
                  <c:v>42844</c:v>
                </c:pt>
                <c:pt idx="4513">
                  <c:v>42845</c:v>
                </c:pt>
                <c:pt idx="4514">
                  <c:v>42846</c:v>
                </c:pt>
                <c:pt idx="4515">
                  <c:v>42849</c:v>
                </c:pt>
                <c:pt idx="4516">
                  <c:v>42850</c:v>
                </c:pt>
                <c:pt idx="4517">
                  <c:v>42851</c:v>
                </c:pt>
                <c:pt idx="4518">
                  <c:v>42852</c:v>
                </c:pt>
                <c:pt idx="4519">
                  <c:v>42853</c:v>
                </c:pt>
                <c:pt idx="4520">
                  <c:v>42856</c:v>
                </c:pt>
                <c:pt idx="4521">
                  <c:v>42857</c:v>
                </c:pt>
                <c:pt idx="4522">
                  <c:v>42858</c:v>
                </c:pt>
                <c:pt idx="4523">
                  <c:v>42859</c:v>
                </c:pt>
                <c:pt idx="4524">
                  <c:v>42860</c:v>
                </c:pt>
                <c:pt idx="4525">
                  <c:v>42863</c:v>
                </c:pt>
                <c:pt idx="4526">
                  <c:v>42864</c:v>
                </c:pt>
                <c:pt idx="4527">
                  <c:v>42865</c:v>
                </c:pt>
                <c:pt idx="4528">
                  <c:v>42866</c:v>
                </c:pt>
                <c:pt idx="4529">
                  <c:v>42867</c:v>
                </c:pt>
                <c:pt idx="4530">
                  <c:v>42870</c:v>
                </c:pt>
                <c:pt idx="4531">
                  <c:v>42871</c:v>
                </c:pt>
                <c:pt idx="4532">
                  <c:v>42872</c:v>
                </c:pt>
                <c:pt idx="4533">
                  <c:v>42873</c:v>
                </c:pt>
                <c:pt idx="4534">
                  <c:v>42874</c:v>
                </c:pt>
                <c:pt idx="4535">
                  <c:v>42877</c:v>
                </c:pt>
                <c:pt idx="4536">
                  <c:v>42878</c:v>
                </c:pt>
                <c:pt idx="4537">
                  <c:v>42879</c:v>
                </c:pt>
                <c:pt idx="4538">
                  <c:v>42880</c:v>
                </c:pt>
                <c:pt idx="4539">
                  <c:v>42881</c:v>
                </c:pt>
                <c:pt idx="4540">
                  <c:v>42884</c:v>
                </c:pt>
                <c:pt idx="4541">
                  <c:v>42885</c:v>
                </c:pt>
                <c:pt idx="4542">
                  <c:v>42886</c:v>
                </c:pt>
                <c:pt idx="4543">
                  <c:v>42887</c:v>
                </c:pt>
                <c:pt idx="4544">
                  <c:v>42888</c:v>
                </c:pt>
                <c:pt idx="4545">
                  <c:v>42891</c:v>
                </c:pt>
                <c:pt idx="4546">
                  <c:v>42892</c:v>
                </c:pt>
                <c:pt idx="4547">
                  <c:v>42893</c:v>
                </c:pt>
                <c:pt idx="4548">
                  <c:v>42894</c:v>
                </c:pt>
                <c:pt idx="4549">
                  <c:v>42895</c:v>
                </c:pt>
                <c:pt idx="4550">
                  <c:v>42898</c:v>
                </c:pt>
                <c:pt idx="4551">
                  <c:v>42899</c:v>
                </c:pt>
                <c:pt idx="4552">
                  <c:v>42900</c:v>
                </c:pt>
                <c:pt idx="4553">
                  <c:v>42901</c:v>
                </c:pt>
                <c:pt idx="4554">
                  <c:v>42902</c:v>
                </c:pt>
                <c:pt idx="4555">
                  <c:v>42905</c:v>
                </c:pt>
                <c:pt idx="4556">
                  <c:v>42906</c:v>
                </c:pt>
                <c:pt idx="4557">
                  <c:v>42907</c:v>
                </c:pt>
                <c:pt idx="4558">
                  <c:v>42908</c:v>
                </c:pt>
                <c:pt idx="4559">
                  <c:v>42909</c:v>
                </c:pt>
                <c:pt idx="4560">
                  <c:v>42912</c:v>
                </c:pt>
                <c:pt idx="4561">
                  <c:v>42913</c:v>
                </c:pt>
                <c:pt idx="4562">
                  <c:v>42914</c:v>
                </c:pt>
                <c:pt idx="4563">
                  <c:v>42915</c:v>
                </c:pt>
                <c:pt idx="4564">
                  <c:v>42916</c:v>
                </c:pt>
                <c:pt idx="4565">
                  <c:v>42919</c:v>
                </c:pt>
                <c:pt idx="4566">
                  <c:v>42920</c:v>
                </c:pt>
                <c:pt idx="4567">
                  <c:v>42921</c:v>
                </c:pt>
                <c:pt idx="4568">
                  <c:v>42922</c:v>
                </c:pt>
                <c:pt idx="4569">
                  <c:v>42923</c:v>
                </c:pt>
                <c:pt idx="4570">
                  <c:v>42926</c:v>
                </c:pt>
                <c:pt idx="4571">
                  <c:v>42927</c:v>
                </c:pt>
                <c:pt idx="4572">
                  <c:v>42928</c:v>
                </c:pt>
                <c:pt idx="4573">
                  <c:v>42929</c:v>
                </c:pt>
                <c:pt idx="4574">
                  <c:v>42930</c:v>
                </c:pt>
                <c:pt idx="4575">
                  <c:v>42933</c:v>
                </c:pt>
                <c:pt idx="4576">
                  <c:v>42934</c:v>
                </c:pt>
                <c:pt idx="4577">
                  <c:v>42935</c:v>
                </c:pt>
                <c:pt idx="4578">
                  <c:v>42936</c:v>
                </c:pt>
                <c:pt idx="4579">
                  <c:v>42937</c:v>
                </c:pt>
                <c:pt idx="4580">
                  <c:v>42940</c:v>
                </c:pt>
                <c:pt idx="4581">
                  <c:v>42941</c:v>
                </c:pt>
                <c:pt idx="4582">
                  <c:v>42942</c:v>
                </c:pt>
                <c:pt idx="4583">
                  <c:v>42943</c:v>
                </c:pt>
                <c:pt idx="4584">
                  <c:v>42944</c:v>
                </c:pt>
                <c:pt idx="4585">
                  <c:v>42947</c:v>
                </c:pt>
                <c:pt idx="4586">
                  <c:v>42948</c:v>
                </c:pt>
                <c:pt idx="4587">
                  <c:v>42949</c:v>
                </c:pt>
                <c:pt idx="4588">
                  <c:v>42950</c:v>
                </c:pt>
                <c:pt idx="4589">
                  <c:v>42951</c:v>
                </c:pt>
                <c:pt idx="4590">
                  <c:v>42954</c:v>
                </c:pt>
                <c:pt idx="4591">
                  <c:v>42955</c:v>
                </c:pt>
                <c:pt idx="4592">
                  <c:v>42956</c:v>
                </c:pt>
                <c:pt idx="4593">
                  <c:v>42957</c:v>
                </c:pt>
                <c:pt idx="4594">
                  <c:v>42958</c:v>
                </c:pt>
                <c:pt idx="4595">
                  <c:v>42961</c:v>
                </c:pt>
                <c:pt idx="4596">
                  <c:v>42962</c:v>
                </c:pt>
                <c:pt idx="4597">
                  <c:v>42963</c:v>
                </c:pt>
                <c:pt idx="4598">
                  <c:v>42964</c:v>
                </c:pt>
                <c:pt idx="4599">
                  <c:v>42965</c:v>
                </c:pt>
                <c:pt idx="4600">
                  <c:v>42968</c:v>
                </c:pt>
                <c:pt idx="4601">
                  <c:v>42969</c:v>
                </c:pt>
                <c:pt idx="4602">
                  <c:v>42970</c:v>
                </c:pt>
                <c:pt idx="4603">
                  <c:v>42971</c:v>
                </c:pt>
                <c:pt idx="4604">
                  <c:v>42972</c:v>
                </c:pt>
                <c:pt idx="4605">
                  <c:v>42975</c:v>
                </c:pt>
                <c:pt idx="4606">
                  <c:v>42976</c:v>
                </c:pt>
                <c:pt idx="4607">
                  <c:v>42977</c:v>
                </c:pt>
                <c:pt idx="4608">
                  <c:v>42978</c:v>
                </c:pt>
                <c:pt idx="4609">
                  <c:v>42979</c:v>
                </c:pt>
                <c:pt idx="4610">
                  <c:v>42982</c:v>
                </c:pt>
                <c:pt idx="4611">
                  <c:v>42983</c:v>
                </c:pt>
                <c:pt idx="4612">
                  <c:v>42984</c:v>
                </c:pt>
                <c:pt idx="4613">
                  <c:v>42985</c:v>
                </c:pt>
                <c:pt idx="4614">
                  <c:v>42986</c:v>
                </c:pt>
                <c:pt idx="4615">
                  <c:v>42989</c:v>
                </c:pt>
                <c:pt idx="4616">
                  <c:v>42990</c:v>
                </c:pt>
                <c:pt idx="4617">
                  <c:v>42991</c:v>
                </c:pt>
                <c:pt idx="4618">
                  <c:v>42992</c:v>
                </c:pt>
                <c:pt idx="4619">
                  <c:v>42993</c:v>
                </c:pt>
                <c:pt idx="4620">
                  <c:v>42996</c:v>
                </c:pt>
                <c:pt idx="4621">
                  <c:v>42997</c:v>
                </c:pt>
                <c:pt idx="4622">
                  <c:v>42998</c:v>
                </c:pt>
                <c:pt idx="4623">
                  <c:v>42999</c:v>
                </c:pt>
                <c:pt idx="4624">
                  <c:v>43000</c:v>
                </c:pt>
                <c:pt idx="4625">
                  <c:v>43003</c:v>
                </c:pt>
                <c:pt idx="4626">
                  <c:v>43004</c:v>
                </c:pt>
                <c:pt idx="4627">
                  <c:v>43005</c:v>
                </c:pt>
                <c:pt idx="4628">
                  <c:v>43006</c:v>
                </c:pt>
                <c:pt idx="4629">
                  <c:v>43007</c:v>
                </c:pt>
                <c:pt idx="4630">
                  <c:v>43010</c:v>
                </c:pt>
                <c:pt idx="4631">
                  <c:v>43011</c:v>
                </c:pt>
                <c:pt idx="4632">
                  <c:v>43012</c:v>
                </c:pt>
                <c:pt idx="4633">
                  <c:v>43013</c:v>
                </c:pt>
                <c:pt idx="4634">
                  <c:v>43014</c:v>
                </c:pt>
                <c:pt idx="4635">
                  <c:v>43017</c:v>
                </c:pt>
                <c:pt idx="4636">
                  <c:v>43018</c:v>
                </c:pt>
                <c:pt idx="4637">
                  <c:v>43019</c:v>
                </c:pt>
                <c:pt idx="4638">
                  <c:v>43020</c:v>
                </c:pt>
                <c:pt idx="4639">
                  <c:v>43021</c:v>
                </c:pt>
                <c:pt idx="4640">
                  <c:v>43024</c:v>
                </c:pt>
                <c:pt idx="4641">
                  <c:v>43025</c:v>
                </c:pt>
                <c:pt idx="4642">
                  <c:v>43026</c:v>
                </c:pt>
                <c:pt idx="4643">
                  <c:v>43027</c:v>
                </c:pt>
                <c:pt idx="4644">
                  <c:v>43028</c:v>
                </c:pt>
                <c:pt idx="4645">
                  <c:v>43031</c:v>
                </c:pt>
                <c:pt idx="4646">
                  <c:v>43032</c:v>
                </c:pt>
                <c:pt idx="4647">
                  <c:v>43033</c:v>
                </c:pt>
                <c:pt idx="4648">
                  <c:v>43034</c:v>
                </c:pt>
                <c:pt idx="4649">
                  <c:v>43035</c:v>
                </c:pt>
                <c:pt idx="4650">
                  <c:v>43038</c:v>
                </c:pt>
                <c:pt idx="4651">
                  <c:v>43039</c:v>
                </c:pt>
                <c:pt idx="4652">
                  <c:v>43040</c:v>
                </c:pt>
                <c:pt idx="4653">
                  <c:v>43041</c:v>
                </c:pt>
                <c:pt idx="4654">
                  <c:v>43042</c:v>
                </c:pt>
                <c:pt idx="4655">
                  <c:v>43045</c:v>
                </c:pt>
                <c:pt idx="4656">
                  <c:v>43046</c:v>
                </c:pt>
                <c:pt idx="4657">
                  <c:v>43047</c:v>
                </c:pt>
                <c:pt idx="4658">
                  <c:v>43048</c:v>
                </c:pt>
                <c:pt idx="4659">
                  <c:v>43049</c:v>
                </c:pt>
                <c:pt idx="4660">
                  <c:v>43052</c:v>
                </c:pt>
                <c:pt idx="4661">
                  <c:v>43053</c:v>
                </c:pt>
                <c:pt idx="4662">
                  <c:v>43054</c:v>
                </c:pt>
                <c:pt idx="4663">
                  <c:v>43055</c:v>
                </c:pt>
                <c:pt idx="4664">
                  <c:v>43056</c:v>
                </c:pt>
                <c:pt idx="4665">
                  <c:v>43059</c:v>
                </c:pt>
                <c:pt idx="4666">
                  <c:v>43060</c:v>
                </c:pt>
                <c:pt idx="4667">
                  <c:v>43061</c:v>
                </c:pt>
                <c:pt idx="4668">
                  <c:v>43062</c:v>
                </c:pt>
                <c:pt idx="4669">
                  <c:v>43063</c:v>
                </c:pt>
                <c:pt idx="4670">
                  <c:v>43066</c:v>
                </c:pt>
                <c:pt idx="4671">
                  <c:v>43067</c:v>
                </c:pt>
                <c:pt idx="4672">
                  <c:v>43068</c:v>
                </c:pt>
                <c:pt idx="4673">
                  <c:v>43069</c:v>
                </c:pt>
                <c:pt idx="4674">
                  <c:v>43070</c:v>
                </c:pt>
                <c:pt idx="4675">
                  <c:v>43073</c:v>
                </c:pt>
                <c:pt idx="4676">
                  <c:v>43074</c:v>
                </c:pt>
                <c:pt idx="4677">
                  <c:v>43075</c:v>
                </c:pt>
                <c:pt idx="4678">
                  <c:v>43076</c:v>
                </c:pt>
                <c:pt idx="4679">
                  <c:v>43077</c:v>
                </c:pt>
                <c:pt idx="4680">
                  <c:v>43080</c:v>
                </c:pt>
                <c:pt idx="4681">
                  <c:v>43081</c:v>
                </c:pt>
                <c:pt idx="4682">
                  <c:v>43082</c:v>
                </c:pt>
                <c:pt idx="4683">
                  <c:v>43083</c:v>
                </c:pt>
                <c:pt idx="4684">
                  <c:v>43084</c:v>
                </c:pt>
                <c:pt idx="4685">
                  <c:v>43087</c:v>
                </c:pt>
                <c:pt idx="4686">
                  <c:v>43088</c:v>
                </c:pt>
                <c:pt idx="4687">
                  <c:v>43089</c:v>
                </c:pt>
                <c:pt idx="4688">
                  <c:v>43090</c:v>
                </c:pt>
                <c:pt idx="4689">
                  <c:v>43091</c:v>
                </c:pt>
                <c:pt idx="4690">
                  <c:v>43094</c:v>
                </c:pt>
                <c:pt idx="4691">
                  <c:v>43095</c:v>
                </c:pt>
                <c:pt idx="4692">
                  <c:v>43096</c:v>
                </c:pt>
                <c:pt idx="4693">
                  <c:v>43097</c:v>
                </c:pt>
                <c:pt idx="4694">
                  <c:v>43098</c:v>
                </c:pt>
                <c:pt idx="4695">
                  <c:v>43101</c:v>
                </c:pt>
                <c:pt idx="4696">
                  <c:v>43102</c:v>
                </c:pt>
                <c:pt idx="4697">
                  <c:v>43103</c:v>
                </c:pt>
                <c:pt idx="4698">
                  <c:v>43104</c:v>
                </c:pt>
                <c:pt idx="4699">
                  <c:v>43105</c:v>
                </c:pt>
                <c:pt idx="4700">
                  <c:v>43108</c:v>
                </c:pt>
                <c:pt idx="4701">
                  <c:v>43109</c:v>
                </c:pt>
                <c:pt idx="4702">
                  <c:v>43110</c:v>
                </c:pt>
                <c:pt idx="4703">
                  <c:v>43111</c:v>
                </c:pt>
                <c:pt idx="4704">
                  <c:v>43112</c:v>
                </c:pt>
                <c:pt idx="4705">
                  <c:v>43115</c:v>
                </c:pt>
                <c:pt idx="4706">
                  <c:v>43116</c:v>
                </c:pt>
                <c:pt idx="4707">
                  <c:v>43117</c:v>
                </c:pt>
                <c:pt idx="4708">
                  <c:v>43118</c:v>
                </c:pt>
                <c:pt idx="4709">
                  <c:v>43119</c:v>
                </c:pt>
                <c:pt idx="4710">
                  <c:v>43122</c:v>
                </c:pt>
                <c:pt idx="4711">
                  <c:v>43123</c:v>
                </c:pt>
                <c:pt idx="4712">
                  <c:v>43124</c:v>
                </c:pt>
                <c:pt idx="4713">
                  <c:v>43125</c:v>
                </c:pt>
                <c:pt idx="4714">
                  <c:v>43126</c:v>
                </c:pt>
                <c:pt idx="4715">
                  <c:v>43129</c:v>
                </c:pt>
                <c:pt idx="4716">
                  <c:v>43130</c:v>
                </c:pt>
                <c:pt idx="4717">
                  <c:v>43131</c:v>
                </c:pt>
                <c:pt idx="4718">
                  <c:v>43132</c:v>
                </c:pt>
                <c:pt idx="4719">
                  <c:v>43133</c:v>
                </c:pt>
                <c:pt idx="4720">
                  <c:v>43136</c:v>
                </c:pt>
                <c:pt idx="4721">
                  <c:v>43137</c:v>
                </c:pt>
                <c:pt idx="4722">
                  <c:v>43138</c:v>
                </c:pt>
                <c:pt idx="4723">
                  <c:v>43139</c:v>
                </c:pt>
                <c:pt idx="4724">
                  <c:v>43140</c:v>
                </c:pt>
                <c:pt idx="4725">
                  <c:v>43143</c:v>
                </c:pt>
                <c:pt idx="4726">
                  <c:v>43144</c:v>
                </c:pt>
                <c:pt idx="4727">
                  <c:v>43145</c:v>
                </c:pt>
                <c:pt idx="4728">
                  <c:v>43146</c:v>
                </c:pt>
                <c:pt idx="4729">
                  <c:v>43147</c:v>
                </c:pt>
                <c:pt idx="4730">
                  <c:v>43150</c:v>
                </c:pt>
                <c:pt idx="4731">
                  <c:v>43151</c:v>
                </c:pt>
                <c:pt idx="4732">
                  <c:v>43152</c:v>
                </c:pt>
                <c:pt idx="4733">
                  <c:v>43153</c:v>
                </c:pt>
                <c:pt idx="4734">
                  <c:v>43154</c:v>
                </c:pt>
                <c:pt idx="4735">
                  <c:v>43157</c:v>
                </c:pt>
                <c:pt idx="4736">
                  <c:v>43158</c:v>
                </c:pt>
                <c:pt idx="4737">
                  <c:v>43159</c:v>
                </c:pt>
                <c:pt idx="4738">
                  <c:v>43160</c:v>
                </c:pt>
                <c:pt idx="4739">
                  <c:v>43161</c:v>
                </c:pt>
                <c:pt idx="4740">
                  <c:v>43164</c:v>
                </c:pt>
                <c:pt idx="4741">
                  <c:v>43165</c:v>
                </c:pt>
                <c:pt idx="4742">
                  <c:v>43166</c:v>
                </c:pt>
                <c:pt idx="4743">
                  <c:v>43167</c:v>
                </c:pt>
                <c:pt idx="4744">
                  <c:v>43168</c:v>
                </c:pt>
                <c:pt idx="4745">
                  <c:v>43171</c:v>
                </c:pt>
                <c:pt idx="4746">
                  <c:v>43172</c:v>
                </c:pt>
                <c:pt idx="4747">
                  <c:v>43173</c:v>
                </c:pt>
                <c:pt idx="4748">
                  <c:v>43174</c:v>
                </c:pt>
                <c:pt idx="4749">
                  <c:v>43175</c:v>
                </c:pt>
                <c:pt idx="4750">
                  <c:v>43178</c:v>
                </c:pt>
                <c:pt idx="4751">
                  <c:v>43179</c:v>
                </c:pt>
                <c:pt idx="4752">
                  <c:v>43180</c:v>
                </c:pt>
                <c:pt idx="4753">
                  <c:v>43181</c:v>
                </c:pt>
                <c:pt idx="4754">
                  <c:v>43182</c:v>
                </c:pt>
                <c:pt idx="4755">
                  <c:v>43185</c:v>
                </c:pt>
                <c:pt idx="4756">
                  <c:v>43186</c:v>
                </c:pt>
                <c:pt idx="4757">
                  <c:v>43187</c:v>
                </c:pt>
                <c:pt idx="4758">
                  <c:v>43188</c:v>
                </c:pt>
                <c:pt idx="4759">
                  <c:v>43189</c:v>
                </c:pt>
                <c:pt idx="4760">
                  <c:v>43192</c:v>
                </c:pt>
                <c:pt idx="4761">
                  <c:v>43193</c:v>
                </c:pt>
                <c:pt idx="4762">
                  <c:v>43194</c:v>
                </c:pt>
                <c:pt idx="4763">
                  <c:v>43195</c:v>
                </c:pt>
                <c:pt idx="4764">
                  <c:v>43196</c:v>
                </c:pt>
                <c:pt idx="4765">
                  <c:v>43199</c:v>
                </c:pt>
                <c:pt idx="4766">
                  <c:v>43200</c:v>
                </c:pt>
                <c:pt idx="4767">
                  <c:v>43201</c:v>
                </c:pt>
                <c:pt idx="4768">
                  <c:v>43202</c:v>
                </c:pt>
                <c:pt idx="4769">
                  <c:v>43203</c:v>
                </c:pt>
                <c:pt idx="4770">
                  <c:v>43206</c:v>
                </c:pt>
                <c:pt idx="4771">
                  <c:v>43207</c:v>
                </c:pt>
                <c:pt idx="4772">
                  <c:v>43208</c:v>
                </c:pt>
                <c:pt idx="4773">
                  <c:v>43209</c:v>
                </c:pt>
                <c:pt idx="4774">
                  <c:v>43210</c:v>
                </c:pt>
                <c:pt idx="4775">
                  <c:v>43213</c:v>
                </c:pt>
                <c:pt idx="4776">
                  <c:v>43214</c:v>
                </c:pt>
                <c:pt idx="4777">
                  <c:v>43215</c:v>
                </c:pt>
                <c:pt idx="4778">
                  <c:v>43216</c:v>
                </c:pt>
                <c:pt idx="4779">
                  <c:v>43217</c:v>
                </c:pt>
                <c:pt idx="4780">
                  <c:v>43220</c:v>
                </c:pt>
                <c:pt idx="4781">
                  <c:v>43221</c:v>
                </c:pt>
                <c:pt idx="4782">
                  <c:v>43222</c:v>
                </c:pt>
                <c:pt idx="4783">
                  <c:v>43223</c:v>
                </c:pt>
                <c:pt idx="4784">
                  <c:v>43224</c:v>
                </c:pt>
                <c:pt idx="4785">
                  <c:v>43227</c:v>
                </c:pt>
                <c:pt idx="4786">
                  <c:v>43228</c:v>
                </c:pt>
                <c:pt idx="4787">
                  <c:v>43229</c:v>
                </c:pt>
                <c:pt idx="4788">
                  <c:v>43230</c:v>
                </c:pt>
                <c:pt idx="4789">
                  <c:v>43231</c:v>
                </c:pt>
                <c:pt idx="4790">
                  <c:v>43234</c:v>
                </c:pt>
                <c:pt idx="4791">
                  <c:v>43235</c:v>
                </c:pt>
                <c:pt idx="4792">
                  <c:v>43236</c:v>
                </c:pt>
                <c:pt idx="4793">
                  <c:v>43237</c:v>
                </c:pt>
                <c:pt idx="4794">
                  <c:v>43238</c:v>
                </c:pt>
                <c:pt idx="4795">
                  <c:v>43241</c:v>
                </c:pt>
                <c:pt idx="4796">
                  <c:v>43242</c:v>
                </c:pt>
                <c:pt idx="4797">
                  <c:v>43243</c:v>
                </c:pt>
                <c:pt idx="4798">
                  <c:v>43244</c:v>
                </c:pt>
                <c:pt idx="4799">
                  <c:v>43245</c:v>
                </c:pt>
                <c:pt idx="4800">
                  <c:v>43248</c:v>
                </c:pt>
                <c:pt idx="4801">
                  <c:v>43249</c:v>
                </c:pt>
                <c:pt idx="4802">
                  <c:v>43250</c:v>
                </c:pt>
                <c:pt idx="4803">
                  <c:v>43251</c:v>
                </c:pt>
                <c:pt idx="4804">
                  <c:v>43252</c:v>
                </c:pt>
                <c:pt idx="4805">
                  <c:v>43255</c:v>
                </c:pt>
                <c:pt idx="4806">
                  <c:v>43256</c:v>
                </c:pt>
                <c:pt idx="4807">
                  <c:v>43257</c:v>
                </c:pt>
                <c:pt idx="4808">
                  <c:v>43258</c:v>
                </c:pt>
                <c:pt idx="4809">
                  <c:v>43259</c:v>
                </c:pt>
                <c:pt idx="4810">
                  <c:v>43262</c:v>
                </c:pt>
                <c:pt idx="4811">
                  <c:v>43263</c:v>
                </c:pt>
                <c:pt idx="4812">
                  <c:v>43264</c:v>
                </c:pt>
                <c:pt idx="4813">
                  <c:v>43265</c:v>
                </c:pt>
                <c:pt idx="4814">
                  <c:v>43266</c:v>
                </c:pt>
                <c:pt idx="4815">
                  <c:v>43269</c:v>
                </c:pt>
                <c:pt idx="4816">
                  <c:v>43270</c:v>
                </c:pt>
                <c:pt idx="4817">
                  <c:v>43271</c:v>
                </c:pt>
                <c:pt idx="4818">
                  <c:v>43272</c:v>
                </c:pt>
                <c:pt idx="4819">
                  <c:v>43273</c:v>
                </c:pt>
                <c:pt idx="4820">
                  <c:v>43276</c:v>
                </c:pt>
                <c:pt idx="4821">
                  <c:v>43277</c:v>
                </c:pt>
                <c:pt idx="4822">
                  <c:v>43278</c:v>
                </c:pt>
                <c:pt idx="4823">
                  <c:v>43279</c:v>
                </c:pt>
                <c:pt idx="4824">
                  <c:v>43280</c:v>
                </c:pt>
                <c:pt idx="4825">
                  <c:v>43283</c:v>
                </c:pt>
                <c:pt idx="4826">
                  <c:v>43284</c:v>
                </c:pt>
                <c:pt idx="4827">
                  <c:v>43285</c:v>
                </c:pt>
                <c:pt idx="4828">
                  <c:v>43286</c:v>
                </c:pt>
                <c:pt idx="4829">
                  <c:v>43287</c:v>
                </c:pt>
                <c:pt idx="4830">
                  <c:v>43290</c:v>
                </c:pt>
                <c:pt idx="4831">
                  <c:v>43291</c:v>
                </c:pt>
                <c:pt idx="4832">
                  <c:v>43292</c:v>
                </c:pt>
                <c:pt idx="4833">
                  <c:v>43293</c:v>
                </c:pt>
                <c:pt idx="4834">
                  <c:v>43294</c:v>
                </c:pt>
                <c:pt idx="4835">
                  <c:v>43297</c:v>
                </c:pt>
                <c:pt idx="4836">
                  <c:v>43298</c:v>
                </c:pt>
                <c:pt idx="4837">
                  <c:v>43299</c:v>
                </c:pt>
                <c:pt idx="4838">
                  <c:v>43300</c:v>
                </c:pt>
                <c:pt idx="4839">
                  <c:v>43301</c:v>
                </c:pt>
                <c:pt idx="4840">
                  <c:v>43304</c:v>
                </c:pt>
                <c:pt idx="4841">
                  <c:v>43305</c:v>
                </c:pt>
                <c:pt idx="4842">
                  <c:v>43306</c:v>
                </c:pt>
                <c:pt idx="4843">
                  <c:v>43307</c:v>
                </c:pt>
                <c:pt idx="4844">
                  <c:v>43308</c:v>
                </c:pt>
                <c:pt idx="4845">
                  <c:v>43311</c:v>
                </c:pt>
                <c:pt idx="4846">
                  <c:v>43312</c:v>
                </c:pt>
                <c:pt idx="4847">
                  <c:v>43313</c:v>
                </c:pt>
                <c:pt idx="4848">
                  <c:v>43314</c:v>
                </c:pt>
                <c:pt idx="4849">
                  <c:v>43315</c:v>
                </c:pt>
                <c:pt idx="4850">
                  <c:v>43318</c:v>
                </c:pt>
                <c:pt idx="4851">
                  <c:v>43319</c:v>
                </c:pt>
                <c:pt idx="4852">
                  <c:v>43320</c:v>
                </c:pt>
                <c:pt idx="4853">
                  <c:v>43321</c:v>
                </c:pt>
                <c:pt idx="4854">
                  <c:v>43322</c:v>
                </c:pt>
                <c:pt idx="4855">
                  <c:v>43325</c:v>
                </c:pt>
                <c:pt idx="4856">
                  <c:v>43326</c:v>
                </c:pt>
                <c:pt idx="4857">
                  <c:v>43327</c:v>
                </c:pt>
                <c:pt idx="4858">
                  <c:v>43328</c:v>
                </c:pt>
                <c:pt idx="4859">
                  <c:v>43329</c:v>
                </c:pt>
                <c:pt idx="4860">
                  <c:v>43332</c:v>
                </c:pt>
                <c:pt idx="4861">
                  <c:v>43333</c:v>
                </c:pt>
                <c:pt idx="4862">
                  <c:v>43334</c:v>
                </c:pt>
                <c:pt idx="4863">
                  <c:v>43335</c:v>
                </c:pt>
                <c:pt idx="4864">
                  <c:v>43336</c:v>
                </c:pt>
                <c:pt idx="4865">
                  <c:v>43339</c:v>
                </c:pt>
                <c:pt idx="4866">
                  <c:v>43340</c:v>
                </c:pt>
                <c:pt idx="4867">
                  <c:v>43341</c:v>
                </c:pt>
                <c:pt idx="4868">
                  <c:v>43342</c:v>
                </c:pt>
                <c:pt idx="4869">
                  <c:v>43343</c:v>
                </c:pt>
                <c:pt idx="4870">
                  <c:v>43346</c:v>
                </c:pt>
                <c:pt idx="4871">
                  <c:v>43347</c:v>
                </c:pt>
                <c:pt idx="4872">
                  <c:v>43348</c:v>
                </c:pt>
                <c:pt idx="4873">
                  <c:v>43349</c:v>
                </c:pt>
                <c:pt idx="4874">
                  <c:v>43350</c:v>
                </c:pt>
                <c:pt idx="4875">
                  <c:v>43353</c:v>
                </c:pt>
                <c:pt idx="4876">
                  <c:v>43354</c:v>
                </c:pt>
                <c:pt idx="4877">
                  <c:v>43355</c:v>
                </c:pt>
                <c:pt idx="4878">
                  <c:v>43356</c:v>
                </c:pt>
                <c:pt idx="4879">
                  <c:v>43357</c:v>
                </c:pt>
                <c:pt idx="4880">
                  <c:v>43360</c:v>
                </c:pt>
                <c:pt idx="4881">
                  <c:v>43361</c:v>
                </c:pt>
                <c:pt idx="4882">
                  <c:v>43362</c:v>
                </c:pt>
                <c:pt idx="4883">
                  <c:v>43363</c:v>
                </c:pt>
                <c:pt idx="4884">
                  <c:v>43364</c:v>
                </c:pt>
                <c:pt idx="4885">
                  <c:v>43367</c:v>
                </c:pt>
                <c:pt idx="4886">
                  <c:v>43368</c:v>
                </c:pt>
                <c:pt idx="4887">
                  <c:v>43369</c:v>
                </c:pt>
                <c:pt idx="4888">
                  <c:v>43370</c:v>
                </c:pt>
                <c:pt idx="4889">
                  <c:v>43371</c:v>
                </c:pt>
                <c:pt idx="4890">
                  <c:v>43374</c:v>
                </c:pt>
                <c:pt idx="4891">
                  <c:v>43375</c:v>
                </c:pt>
                <c:pt idx="4892">
                  <c:v>43376</c:v>
                </c:pt>
                <c:pt idx="4893">
                  <c:v>43377</c:v>
                </c:pt>
                <c:pt idx="4894">
                  <c:v>43378</c:v>
                </c:pt>
                <c:pt idx="4895">
                  <c:v>43381</c:v>
                </c:pt>
                <c:pt idx="4896">
                  <c:v>43382</c:v>
                </c:pt>
                <c:pt idx="4897">
                  <c:v>43383</c:v>
                </c:pt>
                <c:pt idx="4898">
                  <c:v>43384</c:v>
                </c:pt>
                <c:pt idx="4899">
                  <c:v>43385</c:v>
                </c:pt>
                <c:pt idx="4900">
                  <c:v>43388</c:v>
                </c:pt>
                <c:pt idx="4901">
                  <c:v>43389</c:v>
                </c:pt>
                <c:pt idx="4902">
                  <c:v>43390</c:v>
                </c:pt>
                <c:pt idx="4903">
                  <c:v>43391</c:v>
                </c:pt>
                <c:pt idx="4904">
                  <c:v>43392</c:v>
                </c:pt>
                <c:pt idx="4905">
                  <c:v>43395</c:v>
                </c:pt>
                <c:pt idx="4906">
                  <c:v>43396</c:v>
                </c:pt>
                <c:pt idx="4907">
                  <c:v>43397</c:v>
                </c:pt>
                <c:pt idx="4908">
                  <c:v>43398</c:v>
                </c:pt>
                <c:pt idx="4909">
                  <c:v>43399</c:v>
                </c:pt>
                <c:pt idx="4910">
                  <c:v>43402</c:v>
                </c:pt>
                <c:pt idx="4911">
                  <c:v>43403</c:v>
                </c:pt>
                <c:pt idx="4912">
                  <c:v>43404</c:v>
                </c:pt>
                <c:pt idx="4913">
                  <c:v>43405</c:v>
                </c:pt>
                <c:pt idx="4914">
                  <c:v>43406</c:v>
                </c:pt>
                <c:pt idx="4915">
                  <c:v>43409</c:v>
                </c:pt>
                <c:pt idx="4916">
                  <c:v>43410</c:v>
                </c:pt>
                <c:pt idx="4917">
                  <c:v>43411</c:v>
                </c:pt>
                <c:pt idx="4918">
                  <c:v>43412</c:v>
                </c:pt>
                <c:pt idx="4919">
                  <c:v>43413</c:v>
                </c:pt>
                <c:pt idx="4920">
                  <c:v>43416</c:v>
                </c:pt>
                <c:pt idx="4921">
                  <c:v>43417</c:v>
                </c:pt>
                <c:pt idx="4922">
                  <c:v>43418</c:v>
                </c:pt>
                <c:pt idx="4923">
                  <c:v>43419</c:v>
                </c:pt>
                <c:pt idx="4924">
                  <c:v>43420</c:v>
                </c:pt>
                <c:pt idx="4925">
                  <c:v>43423</c:v>
                </c:pt>
                <c:pt idx="4926">
                  <c:v>43424</c:v>
                </c:pt>
                <c:pt idx="4927">
                  <c:v>43425</c:v>
                </c:pt>
                <c:pt idx="4928">
                  <c:v>43426</c:v>
                </c:pt>
                <c:pt idx="4929">
                  <c:v>43427</c:v>
                </c:pt>
                <c:pt idx="4930">
                  <c:v>43430</c:v>
                </c:pt>
                <c:pt idx="4931">
                  <c:v>43431</c:v>
                </c:pt>
                <c:pt idx="4932">
                  <c:v>43432</c:v>
                </c:pt>
                <c:pt idx="4933">
                  <c:v>43433</c:v>
                </c:pt>
                <c:pt idx="4934">
                  <c:v>43434</c:v>
                </c:pt>
                <c:pt idx="4935">
                  <c:v>43437</c:v>
                </c:pt>
                <c:pt idx="4936">
                  <c:v>43438</c:v>
                </c:pt>
                <c:pt idx="4937">
                  <c:v>43439</c:v>
                </c:pt>
                <c:pt idx="4938">
                  <c:v>43440</c:v>
                </c:pt>
                <c:pt idx="4939">
                  <c:v>43441</c:v>
                </c:pt>
                <c:pt idx="4940">
                  <c:v>43444</c:v>
                </c:pt>
                <c:pt idx="4941">
                  <c:v>43445</c:v>
                </c:pt>
                <c:pt idx="4942">
                  <c:v>43446</c:v>
                </c:pt>
                <c:pt idx="4943">
                  <c:v>43447</c:v>
                </c:pt>
                <c:pt idx="4944">
                  <c:v>43448</c:v>
                </c:pt>
                <c:pt idx="4945">
                  <c:v>43451</c:v>
                </c:pt>
                <c:pt idx="4946">
                  <c:v>43452</c:v>
                </c:pt>
                <c:pt idx="4947">
                  <c:v>43453</c:v>
                </c:pt>
                <c:pt idx="4948">
                  <c:v>43454</c:v>
                </c:pt>
                <c:pt idx="4949">
                  <c:v>43455</c:v>
                </c:pt>
                <c:pt idx="4950">
                  <c:v>43458</c:v>
                </c:pt>
                <c:pt idx="4951">
                  <c:v>43459</c:v>
                </c:pt>
                <c:pt idx="4952">
                  <c:v>43460</c:v>
                </c:pt>
                <c:pt idx="4953">
                  <c:v>43461</c:v>
                </c:pt>
                <c:pt idx="4954">
                  <c:v>43462</c:v>
                </c:pt>
                <c:pt idx="4955">
                  <c:v>43465</c:v>
                </c:pt>
                <c:pt idx="4956">
                  <c:v>43466</c:v>
                </c:pt>
                <c:pt idx="4957">
                  <c:v>43467</c:v>
                </c:pt>
                <c:pt idx="4958">
                  <c:v>43468</c:v>
                </c:pt>
                <c:pt idx="4959">
                  <c:v>43469</c:v>
                </c:pt>
                <c:pt idx="4960">
                  <c:v>43472</c:v>
                </c:pt>
                <c:pt idx="4961">
                  <c:v>43473</c:v>
                </c:pt>
                <c:pt idx="4962">
                  <c:v>43474</c:v>
                </c:pt>
                <c:pt idx="4963">
                  <c:v>43475</c:v>
                </c:pt>
                <c:pt idx="4964">
                  <c:v>43476</c:v>
                </c:pt>
                <c:pt idx="4965">
                  <c:v>43479</c:v>
                </c:pt>
                <c:pt idx="4966">
                  <c:v>43480</c:v>
                </c:pt>
                <c:pt idx="4967">
                  <c:v>43481</c:v>
                </c:pt>
                <c:pt idx="4968">
                  <c:v>43482</c:v>
                </c:pt>
                <c:pt idx="4969">
                  <c:v>43483</c:v>
                </c:pt>
                <c:pt idx="4970">
                  <c:v>43486</c:v>
                </c:pt>
                <c:pt idx="4971">
                  <c:v>43487</c:v>
                </c:pt>
                <c:pt idx="4972">
                  <c:v>43488</c:v>
                </c:pt>
                <c:pt idx="4973">
                  <c:v>43489</c:v>
                </c:pt>
                <c:pt idx="4974">
                  <c:v>43490</c:v>
                </c:pt>
                <c:pt idx="4975">
                  <c:v>43493</c:v>
                </c:pt>
                <c:pt idx="4976">
                  <c:v>43494</c:v>
                </c:pt>
                <c:pt idx="4977">
                  <c:v>43495</c:v>
                </c:pt>
                <c:pt idx="4978">
                  <c:v>43496</c:v>
                </c:pt>
                <c:pt idx="4979">
                  <c:v>43497</c:v>
                </c:pt>
                <c:pt idx="4980">
                  <c:v>43500</c:v>
                </c:pt>
                <c:pt idx="4981">
                  <c:v>43501</c:v>
                </c:pt>
                <c:pt idx="4982">
                  <c:v>43502</c:v>
                </c:pt>
                <c:pt idx="4983">
                  <c:v>43503</c:v>
                </c:pt>
                <c:pt idx="4984">
                  <c:v>43504</c:v>
                </c:pt>
                <c:pt idx="4985">
                  <c:v>43507</c:v>
                </c:pt>
                <c:pt idx="4986">
                  <c:v>43508</c:v>
                </c:pt>
                <c:pt idx="4987">
                  <c:v>43509</c:v>
                </c:pt>
                <c:pt idx="4988">
                  <c:v>43510</c:v>
                </c:pt>
                <c:pt idx="4989">
                  <c:v>43511</c:v>
                </c:pt>
                <c:pt idx="4990">
                  <c:v>43514</c:v>
                </c:pt>
                <c:pt idx="4991">
                  <c:v>43515</c:v>
                </c:pt>
                <c:pt idx="4992">
                  <c:v>43516</c:v>
                </c:pt>
                <c:pt idx="4993">
                  <c:v>43517</c:v>
                </c:pt>
                <c:pt idx="4994">
                  <c:v>43518</c:v>
                </c:pt>
                <c:pt idx="4995">
                  <c:v>43521</c:v>
                </c:pt>
                <c:pt idx="4996">
                  <c:v>43522</c:v>
                </c:pt>
                <c:pt idx="4997">
                  <c:v>43523</c:v>
                </c:pt>
                <c:pt idx="4998">
                  <c:v>43524</c:v>
                </c:pt>
                <c:pt idx="4999">
                  <c:v>43525</c:v>
                </c:pt>
                <c:pt idx="5000">
                  <c:v>43528</c:v>
                </c:pt>
                <c:pt idx="5001">
                  <c:v>43529</c:v>
                </c:pt>
                <c:pt idx="5002">
                  <c:v>43530</c:v>
                </c:pt>
                <c:pt idx="5003">
                  <c:v>43531</c:v>
                </c:pt>
                <c:pt idx="5004">
                  <c:v>43532</c:v>
                </c:pt>
                <c:pt idx="5005">
                  <c:v>43535</c:v>
                </c:pt>
                <c:pt idx="5006">
                  <c:v>43536</c:v>
                </c:pt>
                <c:pt idx="5007">
                  <c:v>43537</c:v>
                </c:pt>
                <c:pt idx="5008">
                  <c:v>43538</c:v>
                </c:pt>
                <c:pt idx="5009">
                  <c:v>43539</c:v>
                </c:pt>
                <c:pt idx="5010">
                  <c:v>43542</c:v>
                </c:pt>
                <c:pt idx="5011">
                  <c:v>43543</c:v>
                </c:pt>
                <c:pt idx="5012">
                  <c:v>43544</c:v>
                </c:pt>
                <c:pt idx="5013">
                  <c:v>43545</c:v>
                </c:pt>
                <c:pt idx="5014">
                  <c:v>43546</c:v>
                </c:pt>
                <c:pt idx="5015">
                  <c:v>43549</c:v>
                </c:pt>
                <c:pt idx="5016">
                  <c:v>43550</c:v>
                </c:pt>
                <c:pt idx="5017">
                  <c:v>43551</c:v>
                </c:pt>
                <c:pt idx="5018">
                  <c:v>43552</c:v>
                </c:pt>
                <c:pt idx="5019">
                  <c:v>43553</c:v>
                </c:pt>
                <c:pt idx="5020">
                  <c:v>43556</c:v>
                </c:pt>
                <c:pt idx="5021">
                  <c:v>43557</c:v>
                </c:pt>
                <c:pt idx="5022">
                  <c:v>43558</c:v>
                </c:pt>
                <c:pt idx="5023">
                  <c:v>43559</c:v>
                </c:pt>
                <c:pt idx="5024">
                  <c:v>43560</c:v>
                </c:pt>
                <c:pt idx="5025">
                  <c:v>43563</c:v>
                </c:pt>
                <c:pt idx="5026">
                  <c:v>43564</c:v>
                </c:pt>
                <c:pt idx="5027">
                  <c:v>43565</c:v>
                </c:pt>
                <c:pt idx="5028">
                  <c:v>43566</c:v>
                </c:pt>
                <c:pt idx="5029">
                  <c:v>43567</c:v>
                </c:pt>
                <c:pt idx="5030">
                  <c:v>43570</c:v>
                </c:pt>
                <c:pt idx="5031">
                  <c:v>43571</c:v>
                </c:pt>
                <c:pt idx="5032">
                  <c:v>43572</c:v>
                </c:pt>
                <c:pt idx="5033">
                  <c:v>43573</c:v>
                </c:pt>
                <c:pt idx="5034">
                  <c:v>43574</c:v>
                </c:pt>
                <c:pt idx="5035">
                  <c:v>43577</c:v>
                </c:pt>
                <c:pt idx="5036">
                  <c:v>43578</c:v>
                </c:pt>
                <c:pt idx="5037">
                  <c:v>43579</c:v>
                </c:pt>
                <c:pt idx="5038">
                  <c:v>43580</c:v>
                </c:pt>
                <c:pt idx="5039">
                  <c:v>43581</c:v>
                </c:pt>
                <c:pt idx="5040">
                  <c:v>43584</c:v>
                </c:pt>
                <c:pt idx="5041">
                  <c:v>43585</c:v>
                </c:pt>
                <c:pt idx="5042">
                  <c:v>43586</c:v>
                </c:pt>
                <c:pt idx="5043">
                  <c:v>43587</c:v>
                </c:pt>
                <c:pt idx="5044">
                  <c:v>43588</c:v>
                </c:pt>
                <c:pt idx="5045">
                  <c:v>43591</c:v>
                </c:pt>
                <c:pt idx="5046">
                  <c:v>43592</c:v>
                </c:pt>
                <c:pt idx="5047">
                  <c:v>43593</c:v>
                </c:pt>
                <c:pt idx="5048">
                  <c:v>43594</c:v>
                </c:pt>
                <c:pt idx="5049">
                  <c:v>43595</c:v>
                </c:pt>
                <c:pt idx="5050">
                  <c:v>43598</c:v>
                </c:pt>
                <c:pt idx="5051">
                  <c:v>43599</c:v>
                </c:pt>
                <c:pt idx="5052">
                  <c:v>43600</c:v>
                </c:pt>
                <c:pt idx="5053">
                  <c:v>43601</c:v>
                </c:pt>
                <c:pt idx="5054">
                  <c:v>43602</c:v>
                </c:pt>
                <c:pt idx="5055">
                  <c:v>43605</c:v>
                </c:pt>
                <c:pt idx="5056">
                  <c:v>43606</c:v>
                </c:pt>
                <c:pt idx="5057">
                  <c:v>43607</c:v>
                </c:pt>
                <c:pt idx="5058">
                  <c:v>43608</c:v>
                </c:pt>
                <c:pt idx="5059">
                  <c:v>43609</c:v>
                </c:pt>
                <c:pt idx="5060">
                  <c:v>43612</c:v>
                </c:pt>
                <c:pt idx="5061">
                  <c:v>43613</c:v>
                </c:pt>
                <c:pt idx="5062">
                  <c:v>43614</c:v>
                </c:pt>
                <c:pt idx="5063">
                  <c:v>43615</c:v>
                </c:pt>
                <c:pt idx="5064">
                  <c:v>43616</c:v>
                </c:pt>
                <c:pt idx="5065">
                  <c:v>43619</c:v>
                </c:pt>
                <c:pt idx="5066">
                  <c:v>43620</c:v>
                </c:pt>
                <c:pt idx="5067">
                  <c:v>43621</c:v>
                </c:pt>
                <c:pt idx="5068">
                  <c:v>43622</c:v>
                </c:pt>
                <c:pt idx="5069">
                  <c:v>43623</c:v>
                </c:pt>
                <c:pt idx="5070">
                  <c:v>43626</c:v>
                </c:pt>
                <c:pt idx="5071">
                  <c:v>43627</c:v>
                </c:pt>
                <c:pt idx="5072">
                  <c:v>43628</c:v>
                </c:pt>
                <c:pt idx="5073">
                  <c:v>43629</c:v>
                </c:pt>
                <c:pt idx="5074">
                  <c:v>43630</c:v>
                </c:pt>
                <c:pt idx="5075">
                  <c:v>43633</c:v>
                </c:pt>
                <c:pt idx="5076">
                  <c:v>43634</c:v>
                </c:pt>
                <c:pt idx="5077">
                  <c:v>43635</c:v>
                </c:pt>
                <c:pt idx="5078">
                  <c:v>43636</c:v>
                </c:pt>
                <c:pt idx="5079">
                  <c:v>43637</c:v>
                </c:pt>
                <c:pt idx="5080">
                  <c:v>43640</c:v>
                </c:pt>
                <c:pt idx="5081">
                  <c:v>43641</c:v>
                </c:pt>
                <c:pt idx="5082">
                  <c:v>43642</c:v>
                </c:pt>
                <c:pt idx="5083">
                  <c:v>43643</c:v>
                </c:pt>
                <c:pt idx="5084">
                  <c:v>43644</c:v>
                </c:pt>
                <c:pt idx="5085">
                  <c:v>43647</c:v>
                </c:pt>
                <c:pt idx="5086">
                  <c:v>43648</c:v>
                </c:pt>
                <c:pt idx="5087">
                  <c:v>43649</c:v>
                </c:pt>
                <c:pt idx="5088">
                  <c:v>43650</c:v>
                </c:pt>
                <c:pt idx="5089">
                  <c:v>43651</c:v>
                </c:pt>
                <c:pt idx="5090">
                  <c:v>43654</c:v>
                </c:pt>
                <c:pt idx="5091">
                  <c:v>43655</c:v>
                </c:pt>
                <c:pt idx="5092">
                  <c:v>43656</c:v>
                </c:pt>
                <c:pt idx="5093">
                  <c:v>43657</c:v>
                </c:pt>
                <c:pt idx="5094">
                  <c:v>43658</c:v>
                </c:pt>
                <c:pt idx="5095">
                  <c:v>43661</c:v>
                </c:pt>
                <c:pt idx="5096">
                  <c:v>43662</c:v>
                </c:pt>
                <c:pt idx="5097">
                  <c:v>43663</c:v>
                </c:pt>
                <c:pt idx="5098">
                  <c:v>43664</c:v>
                </c:pt>
                <c:pt idx="5099">
                  <c:v>43665</c:v>
                </c:pt>
                <c:pt idx="5100">
                  <c:v>43668</c:v>
                </c:pt>
                <c:pt idx="5101">
                  <c:v>43669</c:v>
                </c:pt>
                <c:pt idx="5102">
                  <c:v>43670</c:v>
                </c:pt>
                <c:pt idx="5103">
                  <c:v>43671</c:v>
                </c:pt>
                <c:pt idx="5104">
                  <c:v>43672</c:v>
                </c:pt>
                <c:pt idx="5105">
                  <c:v>43675</c:v>
                </c:pt>
                <c:pt idx="5106">
                  <c:v>43676</c:v>
                </c:pt>
                <c:pt idx="5107">
                  <c:v>43677</c:v>
                </c:pt>
                <c:pt idx="5108">
                  <c:v>43678</c:v>
                </c:pt>
                <c:pt idx="5109">
                  <c:v>43679</c:v>
                </c:pt>
                <c:pt idx="5110">
                  <c:v>43682</c:v>
                </c:pt>
                <c:pt idx="5111">
                  <c:v>43683</c:v>
                </c:pt>
                <c:pt idx="5112">
                  <c:v>43684</c:v>
                </c:pt>
                <c:pt idx="5113">
                  <c:v>43685</c:v>
                </c:pt>
                <c:pt idx="5114">
                  <c:v>43686</c:v>
                </c:pt>
                <c:pt idx="5115">
                  <c:v>43689</c:v>
                </c:pt>
                <c:pt idx="5116">
                  <c:v>43690</c:v>
                </c:pt>
                <c:pt idx="5117">
                  <c:v>43691</c:v>
                </c:pt>
                <c:pt idx="5118">
                  <c:v>43692</c:v>
                </c:pt>
                <c:pt idx="5119">
                  <c:v>43693</c:v>
                </c:pt>
                <c:pt idx="5120">
                  <c:v>43696</c:v>
                </c:pt>
                <c:pt idx="5121">
                  <c:v>43697</c:v>
                </c:pt>
                <c:pt idx="5122">
                  <c:v>43698</c:v>
                </c:pt>
                <c:pt idx="5123">
                  <c:v>43699</c:v>
                </c:pt>
                <c:pt idx="5124">
                  <c:v>43700</c:v>
                </c:pt>
                <c:pt idx="5125">
                  <c:v>43703</c:v>
                </c:pt>
                <c:pt idx="5126">
                  <c:v>43704</c:v>
                </c:pt>
                <c:pt idx="5127">
                  <c:v>43705</c:v>
                </c:pt>
                <c:pt idx="5128">
                  <c:v>43706</c:v>
                </c:pt>
                <c:pt idx="5129">
                  <c:v>43707</c:v>
                </c:pt>
                <c:pt idx="5130">
                  <c:v>43710</c:v>
                </c:pt>
                <c:pt idx="5131">
                  <c:v>43711</c:v>
                </c:pt>
                <c:pt idx="5132">
                  <c:v>43712</c:v>
                </c:pt>
                <c:pt idx="5133">
                  <c:v>43713</c:v>
                </c:pt>
                <c:pt idx="5134">
                  <c:v>43714</c:v>
                </c:pt>
                <c:pt idx="5135">
                  <c:v>43717</c:v>
                </c:pt>
                <c:pt idx="5136">
                  <c:v>43718</c:v>
                </c:pt>
                <c:pt idx="5137">
                  <c:v>43719</c:v>
                </c:pt>
                <c:pt idx="5138">
                  <c:v>43720</c:v>
                </c:pt>
                <c:pt idx="5139">
                  <c:v>43721</c:v>
                </c:pt>
                <c:pt idx="5140">
                  <c:v>43724</c:v>
                </c:pt>
                <c:pt idx="5141">
                  <c:v>43725</c:v>
                </c:pt>
                <c:pt idx="5142">
                  <c:v>43726</c:v>
                </c:pt>
                <c:pt idx="5143">
                  <c:v>43727</c:v>
                </c:pt>
                <c:pt idx="5144">
                  <c:v>43728</c:v>
                </c:pt>
                <c:pt idx="5145">
                  <c:v>43731</c:v>
                </c:pt>
                <c:pt idx="5146">
                  <c:v>43732</c:v>
                </c:pt>
                <c:pt idx="5147">
                  <c:v>43733</c:v>
                </c:pt>
                <c:pt idx="5148">
                  <c:v>43734</c:v>
                </c:pt>
                <c:pt idx="5149">
                  <c:v>43735</c:v>
                </c:pt>
                <c:pt idx="5150">
                  <c:v>43738</c:v>
                </c:pt>
                <c:pt idx="5151">
                  <c:v>43739</c:v>
                </c:pt>
                <c:pt idx="5152">
                  <c:v>43740</c:v>
                </c:pt>
                <c:pt idx="5153">
                  <c:v>43741</c:v>
                </c:pt>
                <c:pt idx="5154">
                  <c:v>43742</c:v>
                </c:pt>
                <c:pt idx="5155">
                  <c:v>43745</c:v>
                </c:pt>
                <c:pt idx="5156">
                  <c:v>43746</c:v>
                </c:pt>
                <c:pt idx="5157">
                  <c:v>43747</c:v>
                </c:pt>
                <c:pt idx="5158">
                  <c:v>43748</c:v>
                </c:pt>
                <c:pt idx="5159">
                  <c:v>43749</c:v>
                </c:pt>
                <c:pt idx="5160">
                  <c:v>43752</c:v>
                </c:pt>
                <c:pt idx="5161">
                  <c:v>43753</c:v>
                </c:pt>
                <c:pt idx="5162">
                  <c:v>43754</c:v>
                </c:pt>
                <c:pt idx="5163">
                  <c:v>43755</c:v>
                </c:pt>
                <c:pt idx="5164">
                  <c:v>43756</c:v>
                </c:pt>
                <c:pt idx="5165">
                  <c:v>43759</c:v>
                </c:pt>
                <c:pt idx="5166">
                  <c:v>43760</c:v>
                </c:pt>
                <c:pt idx="5167">
                  <c:v>43761</c:v>
                </c:pt>
                <c:pt idx="5168">
                  <c:v>43762</c:v>
                </c:pt>
                <c:pt idx="5169">
                  <c:v>43763</c:v>
                </c:pt>
                <c:pt idx="5170">
                  <c:v>43766</c:v>
                </c:pt>
                <c:pt idx="5171">
                  <c:v>43767</c:v>
                </c:pt>
                <c:pt idx="5172">
                  <c:v>43768</c:v>
                </c:pt>
                <c:pt idx="5173">
                  <c:v>43769</c:v>
                </c:pt>
                <c:pt idx="5174">
                  <c:v>43770</c:v>
                </c:pt>
                <c:pt idx="5175">
                  <c:v>43773</c:v>
                </c:pt>
                <c:pt idx="5176">
                  <c:v>43774</c:v>
                </c:pt>
                <c:pt idx="5177">
                  <c:v>43775</c:v>
                </c:pt>
                <c:pt idx="5178">
                  <c:v>43776</c:v>
                </c:pt>
                <c:pt idx="5179">
                  <c:v>43777</c:v>
                </c:pt>
                <c:pt idx="5180">
                  <c:v>43780</c:v>
                </c:pt>
                <c:pt idx="5181">
                  <c:v>43781</c:v>
                </c:pt>
                <c:pt idx="5182">
                  <c:v>43782</c:v>
                </c:pt>
                <c:pt idx="5183">
                  <c:v>43783</c:v>
                </c:pt>
                <c:pt idx="5184">
                  <c:v>43784</c:v>
                </c:pt>
                <c:pt idx="5185">
                  <c:v>43787</c:v>
                </c:pt>
                <c:pt idx="5186">
                  <c:v>43788</c:v>
                </c:pt>
                <c:pt idx="5187">
                  <c:v>43789</c:v>
                </c:pt>
                <c:pt idx="5188">
                  <c:v>43790</c:v>
                </c:pt>
                <c:pt idx="5189">
                  <c:v>43791</c:v>
                </c:pt>
                <c:pt idx="5190">
                  <c:v>43794</c:v>
                </c:pt>
                <c:pt idx="5191">
                  <c:v>43795</c:v>
                </c:pt>
                <c:pt idx="5192">
                  <c:v>43796</c:v>
                </c:pt>
                <c:pt idx="5193">
                  <c:v>43797</c:v>
                </c:pt>
                <c:pt idx="5194">
                  <c:v>43798</c:v>
                </c:pt>
                <c:pt idx="5195">
                  <c:v>43801</c:v>
                </c:pt>
                <c:pt idx="5196">
                  <c:v>43802</c:v>
                </c:pt>
                <c:pt idx="5197">
                  <c:v>43803</c:v>
                </c:pt>
                <c:pt idx="5198">
                  <c:v>43804</c:v>
                </c:pt>
                <c:pt idx="5199">
                  <c:v>43805</c:v>
                </c:pt>
                <c:pt idx="5200">
                  <c:v>43808</c:v>
                </c:pt>
                <c:pt idx="5201">
                  <c:v>43809</c:v>
                </c:pt>
                <c:pt idx="5202">
                  <c:v>43810</c:v>
                </c:pt>
                <c:pt idx="5203">
                  <c:v>43811</c:v>
                </c:pt>
                <c:pt idx="5204">
                  <c:v>43812</c:v>
                </c:pt>
                <c:pt idx="5205">
                  <c:v>43815</c:v>
                </c:pt>
                <c:pt idx="5206">
                  <c:v>43816</c:v>
                </c:pt>
                <c:pt idx="5207">
                  <c:v>43817</c:v>
                </c:pt>
                <c:pt idx="5208">
                  <c:v>43818</c:v>
                </c:pt>
                <c:pt idx="5209">
                  <c:v>43819</c:v>
                </c:pt>
                <c:pt idx="5210">
                  <c:v>43822</c:v>
                </c:pt>
                <c:pt idx="5211">
                  <c:v>43823</c:v>
                </c:pt>
                <c:pt idx="5212">
                  <c:v>43824</c:v>
                </c:pt>
                <c:pt idx="5213">
                  <c:v>43825</c:v>
                </c:pt>
                <c:pt idx="5214">
                  <c:v>43826</c:v>
                </c:pt>
                <c:pt idx="5215">
                  <c:v>43829</c:v>
                </c:pt>
                <c:pt idx="5216">
                  <c:v>43830</c:v>
                </c:pt>
                <c:pt idx="5217">
                  <c:v>43831</c:v>
                </c:pt>
                <c:pt idx="5218">
                  <c:v>43832</c:v>
                </c:pt>
                <c:pt idx="5219">
                  <c:v>43833</c:v>
                </c:pt>
                <c:pt idx="5220">
                  <c:v>43836</c:v>
                </c:pt>
                <c:pt idx="5221">
                  <c:v>43837</c:v>
                </c:pt>
                <c:pt idx="5222">
                  <c:v>43838</c:v>
                </c:pt>
                <c:pt idx="5223">
                  <c:v>43839</c:v>
                </c:pt>
                <c:pt idx="5224">
                  <c:v>43840</c:v>
                </c:pt>
                <c:pt idx="5225">
                  <c:v>43843</c:v>
                </c:pt>
                <c:pt idx="5226">
                  <c:v>43844</c:v>
                </c:pt>
                <c:pt idx="5227">
                  <c:v>43845</c:v>
                </c:pt>
                <c:pt idx="5228">
                  <c:v>43846</c:v>
                </c:pt>
                <c:pt idx="5229">
                  <c:v>43847</c:v>
                </c:pt>
                <c:pt idx="5230">
                  <c:v>43850</c:v>
                </c:pt>
                <c:pt idx="5231">
                  <c:v>43851</c:v>
                </c:pt>
                <c:pt idx="5232">
                  <c:v>43852</c:v>
                </c:pt>
                <c:pt idx="5233">
                  <c:v>43853</c:v>
                </c:pt>
                <c:pt idx="5234">
                  <c:v>43854</c:v>
                </c:pt>
                <c:pt idx="5235">
                  <c:v>43857</c:v>
                </c:pt>
                <c:pt idx="5236">
                  <c:v>43858</c:v>
                </c:pt>
                <c:pt idx="5237">
                  <c:v>43859</c:v>
                </c:pt>
                <c:pt idx="5238">
                  <c:v>43860</c:v>
                </c:pt>
                <c:pt idx="5239">
                  <c:v>43861</c:v>
                </c:pt>
                <c:pt idx="5240">
                  <c:v>43864</c:v>
                </c:pt>
                <c:pt idx="5241">
                  <c:v>43865</c:v>
                </c:pt>
                <c:pt idx="5242">
                  <c:v>43866</c:v>
                </c:pt>
                <c:pt idx="5243">
                  <c:v>43867</c:v>
                </c:pt>
                <c:pt idx="5244">
                  <c:v>43868</c:v>
                </c:pt>
                <c:pt idx="5245">
                  <c:v>43871</c:v>
                </c:pt>
                <c:pt idx="5246">
                  <c:v>43872</c:v>
                </c:pt>
                <c:pt idx="5247">
                  <c:v>43873</c:v>
                </c:pt>
                <c:pt idx="5248">
                  <c:v>43874</c:v>
                </c:pt>
                <c:pt idx="5249">
                  <c:v>43875</c:v>
                </c:pt>
                <c:pt idx="5250">
                  <c:v>43878</c:v>
                </c:pt>
                <c:pt idx="5251">
                  <c:v>43879</c:v>
                </c:pt>
                <c:pt idx="5252">
                  <c:v>43880</c:v>
                </c:pt>
                <c:pt idx="5253">
                  <c:v>43881</c:v>
                </c:pt>
                <c:pt idx="5254">
                  <c:v>43882</c:v>
                </c:pt>
                <c:pt idx="5255">
                  <c:v>43885</c:v>
                </c:pt>
                <c:pt idx="5256">
                  <c:v>43886</c:v>
                </c:pt>
                <c:pt idx="5257">
                  <c:v>43887</c:v>
                </c:pt>
                <c:pt idx="5258">
                  <c:v>43888</c:v>
                </c:pt>
                <c:pt idx="5259">
                  <c:v>43889</c:v>
                </c:pt>
                <c:pt idx="5260">
                  <c:v>43892</c:v>
                </c:pt>
                <c:pt idx="5261">
                  <c:v>43893</c:v>
                </c:pt>
                <c:pt idx="5262">
                  <c:v>43894</c:v>
                </c:pt>
                <c:pt idx="5263">
                  <c:v>43895</c:v>
                </c:pt>
                <c:pt idx="5264">
                  <c:v>43896</c:v>
                </c:pt>
                <c:pt idx="5265">
                  <c:v>43899</c:v>
                </c:pt>
                <c:pt idx="5266">
                  <c:v>43900</c:v>
                </c:pt>
                <c:pt idx="5267">
                  <c:v>43901</c:v>
                </c:pt>
                <c:pt idx="5268">
                  <c:v>43902</c:v>
                </c:pt>
                <c:pt idx="5269">
                  <c:v>43903</c:v>
                </c:pt>
                <c:pt idx="5270">
                  <c:v>43906</c:v>
                </c:pt>
                <c:pt idx="5271">
                  <c:v>43907</c:v>
                </c:pt>
                <c:pt idx="5272">
                  <c:v>43908</c:v>
                </c:pt>
                <c:pt idx="5273">
                  <c:v>43909</c:v>
                </c:pt>
                <c:pt idx="5274">
                  <c:v>43910</c:v>
                </c:pt>
                <c:pt idx="5275">
                  <c:v>43913</c:v>
                </c:pt>
                <c:pt idx="5276">
                  <c:v>43914</c:v>
                </c:pt>
                <c:pt idx="5277">
                  <c:v>43915</c:v>
                </c:pt>
                <c:pt idx="5278">
                  <c:v>43916</c:v>
                </c:pt>
                <c:pt idx="5279">
                  <c:v>43917</c:v>
                </c:pt>
                <c:pt idx="5280">
                  <c:v>43920</c:v>
                </c:pt>
                <c:pt idx="5281">
                  <c:v>43921</c:v>
                </c:pt>
                <c:pt idx="5282">
                  <c:v>43922</c:v>
                </c:pt>
                <c:pt idx="5283">
                  <c:v>43923</c:v>
                </c:pt>
                <c:pt idx="5284">
                  <c:v>43924</c:v>
                </c:pt>
                <c:pt idx="5285">
                  <c:v>43927</c:v>
                </c:pt>
                <c:pt idx="5286">
                  <c:v>43928</c:v>
                </c:pt>
                <c:pt idx="5287">
                  <c:v>43929</c:v>
                </c:pt>
                <c:pt idx="5288">
                  <c:v>43930</c:v>
                </c:pt>
                <c:pt idx="5289">
                  <c:v>43931</c:v>
                </c:pt>
                <c:pt idx="5290">
                  <c:v>43934</c:v>
                </c:pt>
                <c:pt idx="5291">
                  <c:v>43935</c:v>
                </c:pt>
                <c:pt idx="5292">
                  <c:v>43936</c:v>
                </c:pt>
                <c:pt idx="5293">
                  <c:v>43937</c:v>
                </c:pt>
                <c:pt idx="5294">
                  <c:v>43938</c:v>
                </c:pt>
                <c:pt idx="5295">
                  <c:v>43941</c:v>
                </c:pt>
                <c:pt idx="5296">
                  <c:v>43942</c:v>
                </c:pt>
                <c:pt idx="5297">
                  <c:v>43943</c:v>
                </c:pt>
                <c:pt idx="5298">
                  <c:v>43944</c:v>
                </c:pt>
                <c:pt idx="5299">
                  <c:v>43945</c:v>
                </c:pt>
                <c:pt idx="5300">
                  <c:v>43948</c:v>
                </c:pt>
                <c:pt idx="5301">
                  <c:v>43949</c:v>
                </c:pt>
                <c:pt idx="5302">
                  <c:v>43950</c:v>
                </c:pt>
                <c:pt idx="5303">
                  <c:v>43951</c:v>
                </c:pt>
                <c:pt idx="5304">
                  <c:v>43952</c:v>
                </c:pt>
                <c:pt idx="5305">
                  <c:v>43955</c:v>
                </c:pt>
                <c:pt idx="5306">
                  <c:v>43956</c:v>
                </c:pt>
                <c:pt idx="5307">
                  <c:v>43957</c:v>
                </c:pt>
                <c:pt idx="5308">
                  <c:v>43958</c:v>
                </c:pt>
                <c:pt idx="5309">
                  <c:v>43959</c:v>
                </c:pt>
                <c:pt idx="5310">
                  <c:v>43962</c:v>
                </c:pt>
                <c:pt idx="5311">
                  <c:v>43963</c:v>
                </c:pt>
                <c:pt idx="5312">
                  <c:v>43964</c:v>
                </c:pt>
                <c:pt idx="5313">
                  <c:v>43965</c:v>
                </c:pt>
                <c:pt idx="5314">
                  <c:v>43966</c:v>
                </c:pt>
                <c:pt idx="5315">
                  <c:v>43969</c:v>
                </c:pt>
                <c:pt idx="5316">
                  <c:v>43970</c:v>
                </c:pt>
                <c:pt idx="5317">
                  <c:v>43971</c:v>
                </c:pt>
                <c:pt idx="5318">
                  <c:v>43972</c:v>
                </c:pt>
                <c:pt idx="5319">
                  <c:v>43973</c:v>
                </c:pt>
                <c:pt idx="5320">
                  <c:v>43976</c:v>
                </c:pt>
                <c:pt idx="5321">
                  <c:v>43977</c:v>
                </c:pt>
                <c:pt idx="5322">
                  <c:v>43978</c:v>
                </c:pt>
                <c:pt idx="5323">
                  <c:v>43979</c:v>
                </c:pt>
                <c:pt idx="5324">
                  <c:v>43980</c:v>
                </c:pt>
                <c:pt idx="5325">
                  <c:v>43983</c:v>
                </c:pt>
                <c:pt idx="5326">
                  <c:v>43984</c:v>
                </c:pt>
                <c:pt idx="5327">
                  <c:v>43985</c:v>
                </c:pt>
                <c:pt idx="5328">
                  <c:v>43986</c:v>
                </c:pt>
                <c:pt idx="5329">
                  <c:v>43987</c:v>
                </c:pt>
                <c:pt idx="5330">
                  <c:v>43990</c:v>
                </c:pt>
                <c:pt idx="5331">
                  <c:v>43991</c:v>
                </c:pt>
                <c:pt idx="5332">
                  <c:v>43992</c:v>
                </c:pt>
                <c:pt idx="5333">
                  <c:v>43993</c:v>
                </c:pt>
                <c:pt idx="5334">
                  <c:v>43994</c:v>
                </c:pt>
                <c:pt idx="5335">
                  <c:v>43997</c:v>
                </c:pt>
                <c:pt idx="5336">
                  <c:v>43998</c:v>
                </c:pt>
                <c:pt idx="5337">
                  <c:v>43999</c:v>
                </c:pt>
                <c:pt idx="5338">
                  <c:v>44000</c:v>
                </c:pt>
                <c:pt idx="5339">
                  <c:v>44001</c:v>
                </c:pt>
                <c:pt idx="5340">
                  <c:v>44004</c:v>
                </c:pt>
                <c:pt idx="5341">
                  <c:v>44005</c:v>
                </c:pt>
                <c:pt idx="5342">
                  <c:v>44006</c:v>
                </c:pt>
                <c:pt idx="5343">
                  <c:v>44007</c:v>
                </c:pt>
                <c:pt idx="5344">
                  <c:v>44008</c:v>
                </c:pt>
                <c:pt idx="5345">
                  <c:v>44011</c:v>
                </c:pt>
                <c:pt idx="5346">
                  <c:v>44012</c:v>
                </c:pt>
                <c:pt idx="5347">
                  <c:v>44013</c:v>
                </c:pt>
                <c:pt idx="5348">
                  <c:v>44014</c:v>
                </c:pt>
                <c:pt idx="5349">
                  <c:v>44015</c:v>
                </c:pt>
                <c:pt idx="5350">
                  <c:v>44018</c:v>
                </c:pt>
                <c:pt idx="5351">
                  <c:v>44019</c:v>
                </c:pt>
                <c:pt idx="5352">
                  <c:v>44020</c:v>
                </c:pt>
                <c:pt idx="5353">
                  <c:v>44021</c:v>
                </c:pt>
                <c:pt idx="5354">
                  <c:v>44022</c:v>
                </c:pt>
                <c:pt idx="5355">
                  <c:v>44025</c:v>
                </c:pt>
                <c:pt idx="5356">
                  <c:v>44026</c:v>
                </c:pt>
                <c:pt idx="5357">
                  <c:v>44027</c:v>
                </c:pt>
                <c:pt idx="5358">
                  <c:v>44028</c:v>
                </c:pt>
                <c:pt idx="5359">
                  <c:v>44029</c:v>
                </c:pt>
                <c:pt idx="5360">
                  <c:v>44032</c:v>
                </c:pt>
                <c:pt idx="5361">
                  <c:v>44033</c:v>
                </c:pt>
                <c:pt idx="5362">
                  <c:v>44034</c:v>
                </c:pt>
                <c:pt idx="5363">
                  <c:v>44035</c:v>
                </c:pt>
                <c:pt idx="5364">
                  <c:v>44036</c:v>
                </c:pt>
                <c:pt idx="5365">
                  <c:v>44039</c:v>
                </c:pt>
                <c:pt idx="5366">
                  <c:v>44040</c:v>
                </c:pt>
                <c:pt idx="5367">
                  <c:v>44041</c:v>
                </c:pt>
                <c:pt idx="5368">
                  <c:v>44042</c:v>
                </c:pt>
                <c:pt idx="5369">
                  <c:v>44043</c:v>
                </c:pt>
                <c:pt idx="5370">
                  <c:v>44046</c:v>
                </c:pt>
                <c:pt idx="5371">
                  <c:v>44047</c:v>
                </c:pt>
                <c:pt idx="5372">
                  <c:v>44048</c:v>
                </c:pt>
                <c:pt idx="5373">
                  <c:v>44049</c:v>
                </c:pt>
                <c:pt idx="5374">
                  <c:v>44050</c:v>
                </c:pt>
                <c:pt idx="5375">
                  <c:v>44053</c:v>
                </c:pt>
                <c:pt idx="5376">
                  <c:v>44054</c:v>
                </c:pt>
                <c:pt idx="5377">
                  <c:v>44055</c:v>
                </c:pt>
                <c:pt idx="5378">
                  <c:v>44056</c:v>
                </c:pt>
                <c:pt idx="5379">
                  <c:v>44057</c:v>
                </c:pt>
                <c:pt idx="5380">
                  <c:v>44060</c:v>
                </c:pt>
                <c:pt idx="5381">
                  <c:v>44061</c:v>
                </c:pt>
                <c:pt idx="5382">
                  <c:v>44062</c:v>
                </c:pt>
                <c:pt idx="5383">
                  <c:v>44063</c:v>
                </c:pt>
                <c:pt idx="5384">
                  <c:v>44064</c:v>
                </c:pt>
                <c:pt idx="5385">
                  <c:v>44067</c:v>
                </c:pt>
                <c:pt idx="5386">
                  <c:v>44068</c:v>
                </c:pt>
                <c:pt idx="5387">
                  <c:v>44069</c:v>
                </c:pt>
                <c:pt idx="5388">
                  <c:v>44070</c:v>
                </c:pt>
                <c:pt idx="5389">
                  <c:v>44071</c:v>
                </c:pt>
                <c:pt idx="5390">
                  <c:v>44074</c:v>
                </c:pt>
                <c:pt idx="5391">
                  <c:v>44075</c:v>
                </c:pt>
                <c:pt idx="5392">
                  <c:v>44076</c:v>
                </c:pt>
                <c:pt idx="5393">
                  <c:v>44077</c:v>
                </c:pt>
                <c:pt idx="5394">
                  <c:v>44078</c:v>
                </c:pt>
                <c:pt idx="5395">
                  <c:v>44081</c:v>
                </c:pt>
                <c:pt idx="5396">
                  <c:v>44082</c:v>
                </c:pt>
                <c:pt idx="5397">
                  <c:v>44083</c:v>
                </c:pt>
                <c:pt idx="5398">
                  <c:v>44084</c:v>
                </c:pt>
                <c:pt idx="5399">
                  <c:v>44085</c:v>
                </c:pt>
                <c:pt idx="5400">
                  <c:v>44088</c:v>
                </c:pt>
                <c:pt idx="5401">
                  <c:v>44089</c:v>
                </c:pt>
                <c:pt idx="5402">
                  <c:v>44090</c:v>
                </c:pt>
                <c:pt idx="5403">
                  <c:v>44091</c:v>
                </c:pt>
                <c:pt idx="5404">
                  <c:v>44092</c:v>
                </c:pt>
                <c:pt idx="5405">
                  <c:v>44095</c:v>
                </c:pt>
                <c:pt idx="5406">
                  <c:v>44096</c:v>
                </c:pt>
                <c:pt idx="5407">
                  <c:v>44097</c:v>
                </c:pt>
                <c:pt idx="5408">
                  <c:v>44098</c:v>
                </c:pt>
                <c:pt idx="5409">
                  <c:v>44099</c:v>
                </c:pt>
                <c:pt idx="5410">
                  <c:v>44102</c:v>
                </c:pt>
                <c:pt idx="5411">
                  <c:v>44103</c:v>
                </c:pt>
                <c:pt idx="5412">
                  <c:v>44104</c:v>
                </c:pt>
                <c:pt idx="5413">
                  <c:v>44105</c:v>
                </c:pt>
                <c:pt idx="5414">
                  <c:v>44106</c:v>
                </c:pt>
                <c:pt idx="5415">
                  <c:v>44109</c:v>
                </c:pt>
                <c:pt idx="5416">
                  <c:v>44110</c:v>
                </c:pt>
                <c:pt idx="5417">
                  <c:v>44111</c:v>
                </c:pt>
                <c:pt idx="5418">
                  <c:v>44112</c:v>
                </c:pt>
                <c:pt idx="5419">
                  <c:v>44113</c:v>
                </c:pt>
                <c:pt idx="5420">
                  <c:v>44116</c:v>
                </c:pt>
                <c:pt idx="5421">
                  <c:v>44117</c:v>
                </c:pt>
                <c:pt idx="5422">
                  <c:v>44118</c:v>
                </c:pt>
                <c:pt idx="5423">
                  <c:v>44119</c:v>
                </c:pt>
                <c:pt idx="5424">
                  <c:v>44120</c:v>
                </c:pt>
                <c:pt idx="5425">
                  <c:v>44123</c:v>
                </c:pt>
                <c:pt idx="5426">
                  <c:v>44124</c:v>
                </c:pt>
                <c:pt idx="5427">
                  <c:v>44125</c:v>
                </c:pt>
                <c:pt idx="5428">
                  <c:v>44126</c:v>
                </c:pt>
                <c:pt idx="5429">
                  <c:v>44127</c:v>
                </c:pt>
                <c:pt idx="5430">
                  <c:v>44130</c:v>
                </c:pt>
                <c:pt idx="5431">
                  <c:v>44131</c:v>
                </c:pt>
                <c:pt idx="5432">
                  <c:v>44132</c:v>
                </c:pt>
                <c:pt idx="5433">
                  <c:v>44133</c:v>
                </c:pt>
                <c:pt idx="5434">
                  <c:v>44134</c:v>
                </c:pt>
                <c:pt idx="5435">
                  <c:v>44137</c:v>
                </c:pt>
                <c:pt idx="5436">
                  <c:v>44138</c:v>
                </c:pt>
                <c:pt idx="5437">
                  <c:v>44139</c:v>
                </c:pt>
                <c:pt idx="5438">
                  <c:v>44140</c:v>
                </c:pt>
                <c:pt idx="5439">
                  <c:v>44141</c:v>
                </c:pt>
                <c:pt idx="5440">
                  <c:v>44144</c:v>
                </c:pt>
                <c:pt idx="5441">
                  <c:v>44145</c:v>
                </c:pt>
                <c:pt idx="5442">
                  <c:v>44146</c:v>
                </c:pt>
                <c:pt idx="5443">
                  <c:v>44147</c:v>
                </c:pt>
                <c:pt idx="5444">
                  <c:v>44148</c:v>
                </c:pt>
                <c:pt idx="5445">
                  <c:v>44151</c:v>
                </c:pt>
                <c:pt idx="5446">
                  <c:v>44152</c:v>
                </c:pt>
                <c:pt idx="5447">
                  <c:v>44153</c:v>
                </c:pt>
                <c:pt idx="5448">
                  <c:v>44154</c:v>
                </c:pt>
                <c:pt idx="5449">
                  <c:v>44155</c:v>
                </c:pt>
                <c:pt idx="5450">
                  <c:v>44158</c:v>
                </c:pt>
                <c:pt idx="5451">
                  <c:v>44159</c:v>
                </c:pt>
                <c:pt idx="5452">
                  <c:v>44160</c:v>
                </c:pt>
                <c:pt idx="5453">
                  <c:v>44161</c:v>
                </c:pt>
                <c:pt idx="5454">
                  <c:v>44162</c:v>
                </c:pt>
                <c:pt idx="5455">
                  <c:v>44165</c:v>
                </c:pt>
                <c:pt idx="5456">
                  <c:v>44166</c:v>
                </c:pt>
                <c:pt idx="5457">
                  <c:v>44167</c:v>
                </c:pt>
                <c:pt idx="5458">
                  <c:v>44168</c:v>
                </c:pt>
                <c:pt idx="5459">
                  <c:v>44169</c:v>
                </c:pt>
                <c:pt idx="5460">
                  <c:v>44172</c:v>
                </c:pt>
                <c:pt idx="5461">
                  <c:v>44173</c:v>
                </c:pt>
                <c:pt idx="5462">
                  <c:v>44174</c:v>
                </c:pt>
                <c:pt idx="5463">
                  <c:v>44175</c:v>
                </c:pt>
                <c:pt idx="5464">
                  <c:v>44176</c:v>
                </c:pt>
                <c:pt idx="5465">
                  <c:v>44179</c:v>
                </c:pt>
                <c:pt idx="5466">
                  <c:v>44180</c:v>
                </c:pt>
                <c:pt idx="5467">
                  <c:v>44181</c:v>
                </c:pt>
                <c:pt idx="5468">
                  <c:v>44182</c:v>
                </c:pt>
                <c:pt idx="5469">
                  <c:v>44183</c:v>
                </c:pt>
                <c:pt idx="5470">
                  <c:v>44186</c:v>
                </c:pt>
                <c:pt idx="5471">
                  <c:v>44187</c:v>
                </c:pt>
                <c:pt idx="5472">
                  <c:v>44188</c:v>
                </c:pt>
                <c:pt idx="5473">
                  <c:v>44189</c:v>
                </c:pt>
                <c:pt idx="5474">
                  <c:v>44190</c:v>
                </c:pt>
                <c:pt idx="5475">
                  <c:v>44193</c:v>
                </c:pt>
                <c:pt idx="5476">
                  <c:v>44194</c:v>
                </c:pt>
                <c:pt idx="5477">
                  <c:v>44195</c:v>
                </c:pt>
                <c:pt idx="5478">
                  <c:v>44196</c:v>
                </c:pt>
                <c:pt idx="5479">
                  <c:v>44197</c:v>
                </c:pt>
                <c:pt idx="5480">
                  <c:v>44200</c:v>
                </c:pt>
                <c:pt idx="5481">
                  <c:v>44201</c:v>
                </c:pt>
                <c:pt idx="5482">
                  <c:v>44202</c:v>
                </c:pt>
                <c:pt idx="5483">
                  <c:v>44203</c:v>
                </c:pt>
                <c:pt idx="5484">
                  <c:v>44204</c:v>
                </c:pt>
                <c:pt idx="5485">
                  <c:v>44207</c:v>
                </c:pt>
                <c:pt idx="5486">
                  <c:v>44208</c:v>
                </c:pt>
                <c:pt idx="5487">
                  <c:v>44209</c:v>
                </c:pt>
                <c:pt idx="5488">
                  <c:v>44210</c:v>
                </c:pt>
                <c:pt idx="5489">
                  <c:v>44211</c:v>
                </c:pt>
                <c:pt idx="5490">
                  <c:v>44214</c:v>
                </c:pt>
                <c:pt idx="5491">
                  <c:v>44215</c:v>
                </c:pt>
                <c:pt idx="5492">
                  <c:v>44216</c:v>
                </c:pt>
                <c:pt idx="5493">
                  <c:v>44217</c:v>
                </c:pt>
                <c:pt idx="5494">
                  <c:v>44218</c:v>
                </c:pt>
                <c:pt idx="5495">
                  <c:v>44221</c:v>
                </c:pt>
                <c:pt idx="5496">
                  <c:v>44222</c:v>
                </c:pt>
                <c:pt idx="5497">
                  <c:v>44223</c:v>
                </c:pt>
                <c:pt idx="5498">
                  <c:v>44224</c:v>
                </c:pt>
                <c:pt idx="5499">
                  <c:v>44225</c:v>
                </c:pt>
                <c:pt idx="5500">
                  <c:v>44228</c:v>
                </c:pt>
                <c:pt idx="5501">
                  <c:v>44229</c:v>
                </c:pt>
                <c:pt idx="5502">
                  <c:v>44230</c:v>
                </c:pt>
                <c:pt idx="5503">
                  <c:v>44231</c:v>
                </c:pt>
                <c:pt idx="5504">
                  <c:v>44232</c:v>
                </c:pt>
                <c:pt idx="5505">
                  <c:v>44235</c:v>
                </c:pt>
                <c:pt idx="5506">
                  <c:v>44236</c:v>
                </c:pt>
                <c:pt idx="5507">
                  <c:v>44237</c:v>
                </c:pt>
                <c:pt idx="5508">
                  <c:v>44238</c:v>
                </c:pt>
                <c:pt idx="5509">
                  <c:v>44239</c:v>
                </c:pt>
                <c:pt idx="5510">
                  <c:v>44242</c:v>
                </c:pt>
                <c:pt idx="5511">
                  <c:v>44243</c:v>
                </c:pt>
                <c:pt idx="5512">
                  <c:v>44244</c:v>
                </c:pt>
                <c:pt idx="5513">
                  <c:v>44245</c:v>
                </c:pt>
                <c:pt idx="5514">
                  <c:v>44246</c:v>
                </c:pt>
                <c:pt idx="5515">
                  <c:v>44249</c:v>
                </c:pt>
                <c:pt idx="5516">
                  <c:v>44250</c:v>
                </c:pt>
                <c:pt idx="5517">
                  <c:v>44251</c:v>
                </c:pt>
                <c:pt idx="5518">
                  <c:v>44252</c:v>
                </c:pt>
                <c:pt idx="5519">
                  <c:v>44253</c:v>
                </c:pt>
                <c:pt idx="5520">
                  <c:v>44256</c:v>
                </c:pt>
                <c:pt idx="5521">
                  <c:v>44257</c:v>
                </c:pt>
                <c:pt idx="5522">
                  <c:v>44258</c:v>
                </c:pt>
                <c:pt idx="5523">
                  <c:v>44259</c:v>
                </c:pt>
                <c:pt idx="5524">
                  <c:v>44260</c:v>
                </c:pt>
                <c:pt idx="5525">
                  <c:v>44263</c:v>
                </c:pt>
                <c:pt idx="5526">
                  <c:v>44264</c:v>
                </c:pt>
                <c:pt idx="5527">
                  <c:v>44265</c:v>
                </c:pt>
                <c:pt idx="5528">
                  <c:v>44266</c:v>
                </c:pt>
                <c:pt idx="5529">
                  <c:v>44267</c:v>
                </c:pt>
                <c:pt idx="5530">
                  <c:v>44270</c:v>
                </c:pt>
                <c:pt idx="5531">
                  <c:v>44271</c:v>
                </c:pt>
                <c:pt idx="5532">
                  <c:v>44272</c:v>
                </c:pt>
                <c:pt idx="5533">
                  <c:v>44273</c:v>
                </c:pt>
                <c:pt idx="5534">
                  <c:v>44274</c:v>
                </c:pt>
                <c:pt idx="5535">
                  <c:v>44277</c:v>
                </c:pt>
                <c:pt idx="5536">
                  <c:v>44278</c:v>
                </c:pt>
                <c:pt idx="5537">
                  <c:v>44279</c:v>
                </c:pt>
                <c:pt idx="5538">
                  <c:v>44280</c:v>
                </c:pt>
                <c:pt idx="5539">
                  <c:v>44281</c:v>
                </c:pt>
                <c:pt idx="5540">
                  <c:v>44284</c:v>
                </c:pt>
                <c:pt idx="5541">
                  <c:v>44285</c:v>
                </c:pt>
                <c:pt idx="5542">
                  <c:v>44286</c:v>
                </c:pt>
                <c:pt idx="5543">
                  <c:v>44287</c:v>
                </c:pt>
                <c:pt idx="5544">
                  <c:v>44288</c:v>
                </c:pt>
                <c:pt idx="5545">
                  <c:v>44291</c:v>
                </c:pt>
                <c:pt idx="5546">
                  <c:v>44292</c:v>
                </c:pt>
                <c:pt idx="5547">
                  <c:v>44293</c:v>
                </c:pt>
                <c:pt idx="5548">
                  <c:v>44294</c:v>
                </c:pt>
                <c:pt idx="5549">
                  <c:v>44295</c:v>
                </c:pt>
                <c:pt idx="5550">
                  <c:v>44298</c:v>
                </c:pt>
                <c:pt idx="5551">
                  <c:v>44299</c:v>
                </c:pt>
                <c:pt idx="5552">
                  <c:v>44300</c:v>
                </c:pt>
                <c:pt idx="5553">
                  <c:v>44301</c:v>
                </c:pt>
                <c:pt idx="5554">
                  <c:v>44302</c:v>
                </c:pt>
                <c:pt idx="5555">
                  <c:v>44305</c:v>
                </c:pt>
                <c:pt idx="5556">
                  <c:v>44306</c:v>
                </c:pt>
                <c:pt idx="5557">
                  <c:v>44307</c:v>
                </c:pt>
                <c:pt idx="5558">
                  <c:v>44308</c:v>
                </c:pt>
                <c:pt idx="5559">
                  <c:v>44309</c:v>
                </c:pt>
                <c:pt idx="5560">
                  <c:v>44312</c:v>
                </c:pt>
                <c:pt idx="5561">
                  <c:v>44313</c:v>
                </c:pt>
                <c:pt idx="5562">
                  <c:v>44314</c:v>
                </c:pt>
                <c:pt idx="5563">
                  <c:v>44315</c:v>
                </c:pt>
                <c:pt idx="5564">
                  <c:v>44316</c:v>
                </c:pt>
                <c:pt idx="5565">
                  <c:v>44319</c:v>
                </c:pt>
                <c:pt idx="5566">
                  <c:v>44320</c:v>
                </c:pt>
                <c:pt idx="5567">
                  <c:v>44321</c:v>
                </c:pt>
                <c:pt idx="5568">
                  <c:v>44322</c:v>
                </c:pt>
                <c:pt idx="5569">
                  <c:v>44323</c:v>
                </c:pt>
                <c:pt idx="5570">
                  <c:v>44326</c:v>
                </c:pt>
                <c:pt idx="5571">
                  <c:v>44327</c:v>
                </c:pt>
                <c:pt idx="5572">
                  <c:v>44328</c:v>
                </c:pt>
                <c:pt idx="5573">
                  <c:v>44329</c:v>
                </c:pt>
                <c:pt idx="5574">
                  <c:v>44330</c:v>
                </c:pt>
                <c:pt idx="5575">
                  <c:v>44333</c:v>
                </c:pt>
                <c:pt idx="5576">
                  <c:v>44334</c:v>
                </c:pt>
                <c:pt idx="5577">
                  <c:v>44335</c:v>
                </c:pt>
                <c:pt idx="5578">
                  <c:v>44336</c:v>
                </c:pt>
                <c:pt idx="5579">
                  <c:v>44337</c:v>
                </c:pt>
                <c:pt idx="5580">
                  <c:v>44340</c:v>
                </c:pt>
                <c:pt idx="5581">
                  <c:v>44341</c:v>
                </c:pt>
                <c:pt idx="5582">
                  <c:v>44342</c:v>
                </c:pt>
                <c:pt idx="5583">
                  <c:v>44343</c:v>
                </c:pt>
                <c:pt idx="5584">
                  <c:v>44344</c:v>
                </c:pt>
                <c:pt idx="5585">
                  <c:v>44347</c:v>
                </c:pt>
                <c:pt idx="5586">
                  <c:v>44348</c:v>
                </c:pt>
                <c:pt idx="5587">
                  <c:v>44349</c:v>
                </c:pt>
                <c:pt idx="5588">
                  <c:v>44350</c:v>
                </c:pt>
                <c:pt idx="5589">
                  <c:v>44351</c:v>
                </c:pt>
                <c:pt idx="5590">
                  <c:v>44354</c:v>
                </c:pt>
                <c:pt idx="5591">
                  <c:v>44355</c:v>
                </c:pt>
                <c:pt idx="5592">
                  <c:v>44356</c:v>
                </c:pt>
                <c:pt idx="5593">
                  <c:v>44357</c:v>
                </c:pt>
                <c:pt idx="5594">
                  <c:v>44358</c:v>
                </c:pt>
                <c:pt idx="5595">
                  <c:v>44361</c:v>
                </c:pt>
                <c:pt idx="5596">
                  <c:v>44362</c:v>
                </c:pt>
                <c:pt idx="5597">
                  <c:v>44363</c:v>
                </c:pt>
                <c:pt idx="5598">
                  <c:v>44364</c:v>
                </c:pt>
                <c:pt idx="5599">
                  <c:v>44365</c:v>
                </c:pt>
                <c:pt idx="5600">
                  <c:v>44368</c:v>
                </c:pt>
                <c:pt idx="5601">
                  <c:v>44369</c:v>
                </c:pt>
                <c:pt idx="5602">
                  <c:v>44370</c:v>
                </c:pt>
                <c:pt idx="5603">
                  <c:v>44371</c:v>
                </c:pt>
                <c:pt idx="5604">
                  <c:v>44372</c:v>
                </c:pt>
                <c:pt idx="5605">
                  <c:v>44375</c:v>
                </c:pt>
                <c:pt idx="5606">
                  <c:v>44376</c:v>
                </c:pt>
                <c:pt idx="5607">
                  <c:v>44377</c:v>
                </c:pt>
                <c:pt idx="5608">
                  <c:v>44378</c:v>
                </c:pt>
                <c:pt idx="5609">
                  <c:v>44379</c:v>
                </c:pt>
                <c:pt idx="5610">
                  <c:v>44382</c:v>
                </c:pt>
                <c:pt idx="5611">
                  <c:v>44383</c:v>
                </c:pt>
                <c:pt idx="5612">
                  <c:v>44384</c:v>
                </c:pt>
                <c:pt idx="5613">
                  <c:v>44385</c:v>
                </c:pt>
                <c:pt idx="5614">
                  <c:v>44386</c:v>
                </c:pt>
                <c:pt idx="5615">
                  <c:v>44389</c:v>
                </c:pt>
                <c:pt idx="5616">
                  <c:v>44390</c:v>
                </c:pt>
                <c:pt idx="5617">
                  <c:v>44391</c:v>
                </c:pt>
                <c:pt idx="5618">
                  <c:v>44392</c:v>
                </c:pt>
                <c:pt idx="5619">
                  <c:v>44393</c:v>
                </c:pt>
                <c:pt idx="5620">
                  <c:v>44396</c:v>
                </c:pt>
                <c:pt idx="5621">
                  <c:v>44397</c:v>
                </c:pt>
                <c:pt idx="5622">
                  <c:v>44398</c:v>
                </c:pt>
                <c:pt idx="5623">
                  <c:v>44399</c:v>
                </c:pt>
                <c:pt idx="5624">
                  <c:v>44400</c:v>
                </c:pt>
                <c:pt idx="5625">
                  <c:v>44403</c:v>
                </c:pt>
                <c:pt idx="5626">
                  <c:v>44404</c:v>
                </c:pt>
                <c:pt idx="5627">
                  <c:v>44405</c:v>
                </c:pt>
                <c:pt idx="5628">
                  <c:v>44406</c:v>
                </c:pt>
                <c:pt idx="5629">
                  <c:v>44407</c:v>
                </c:pt>
                <c:pt idx="5630">
                  <c:v>44410</c:v>
                </c:pt>
                <c:pt idx="5631">
                  <c:v>44411</c:v>
                </c:pt>
                <c:pt idx="5632">
                  <c:v>44412</c:v>
                </c:pt>
                <c:pt idx="5633">
                  <c:v>44413</c:v>
                </c:pt>
                <c:pt idx="5634">
                  <c:v>44414</c:v>
                </c:pt>
                <c:pt idx="5635">
                  <c:v>44417</c:v>
                </c:pt>
                <c:pt idx="5636">
                  <c:v>44418</c:v>
                </c:pt>
                <c:pt idx="5637">
                  <c:v>44419</c:v>
                </c:pt>
                <c:pt idx="5638">
                  <c:v>44420</c:v>
                </c:pt>
                <c:pt idx="5639">
                  <c:v>44421</c:v>
                </c:pt>
                <c:pt idx="5640">
                  <c:v>44424</c:v>
                </c:pt>
                <c:pt idx="5641">
                  <c:v>44425</c:v>
                </c:pt>
                <c:pt idx="5642">
                  <c:v>44426</c:v>
                </c:pt>
                <c:pt idx="5643">
                  <c:v>44427</c:v>
                </c:pt>
                <c:pt idx="5644">
                  <c:v>44428</c:v>
                </c:pt>
                <c:pt idx="5645">
                  <c:v>44431</c:v>
                </c:pt>
                <c:pt idx="5646">
                  <c:v>44432</c:v>
                </c:pt>
                <c:pt idx="5647">
                  <c:v>44433</c:v>
                </c:pt>
                <c:pt idx="5648">
                  <c:v>44434</c:v>
                </c:pt>
                <c:pt idx="5649">
                  <c:v>44435</c:v>
                </c:pt>
                <c:pt idx="5650">
                  <c:v>44438</c:v>
                </c:pt>
                <c:pt idx="5651">
                  <c:v>44439</c:v>
                </c:pt>
                <c:pt idx="5652">
                  <c:v>44440</c:v>
                </c:pt>
                <c:pt idx="5653">
                  <c:v>44441</c:v>
                </c:pt>
                <c:pt idx="5654">
                  <c:v>44442</c:v>
                </c:pt>
                <c:pt idx="5655">
                  <c:v>44445</c:v>
                </c:pt>
                <c:pt idx="5656">
                  <c:v>44446</c:v>
                </c:pt>
                <c:pt idx="5657">
                  <c:v>44447</c:v>
                </c:pt>
                <c:pt idx="5658">
                  <c:v>44448</c:v>
                </c:pt>
                <c:pt idx="5659">
                  <c:v>44449</c:v>
                </c:pt>
                <c:pt idx="5660">
                  <c:v>44452</c:v>
                </c:pt>
                <c:pt idx="5661">
                  <c:v>44453</c:v>
                </c:pt>
                <c:pt idx="5662">
                  <c:v>44454</c:v>
                </c:pt>
                <c:pt idx="5663">
                  <c:v>44455</c:v>
                </c:pt>
                <c:pt idx="5664">
                  <c:v>44456</c:v>
                </c:pt>
                <c:pt idx="5665">
                  <c:v>44459</c:v>
                </c:pt>
                <c:pt idx="5666">
                  <c:v>44460</c:v>
                </c:pt>
                <c:pt idx="5667">
                  <c:v>44461</c:v>
                </c:pt>
                <c:pt idx="5668">
                  <c:v>44462</c:v>
                </c:pt>
                <c:pt idx="5669">
                  <c:v>44463</c:v>
                </c:pt>
                <c:pt idx="5670">
                  <c:v>44466</c:v>
                </c:pt>
                <c:pt idx="5671">
                  <c:v>44467</c:v>
                </c:pt>
                <c:pt idx="5672">
                  <c:v>44468</c:v>
                </c:pt>
                <c:pt idx="5673">
                  <c:v>44469</c:v>
                </c:pt>
                <c:pt idx="5674">
                  <c:v>44470</c:v>
                </c:pt>
                <c:pt idx="5675">
                  <c:v>44473</c:v>
                </c:pt>
                <c:pt idx="5676">
                  <c:v>44474</c:v>
                </c:pt>
                <c:pt idx="5677">
                  <c:v>44475</c:v>
                </c:pt>
                <c:pt idx="5678">
                  <c:v>44476</c:v>
                </c:pt>
                <c:pt idx="5679">
                  <c:v>44477</c:v>
                </c:pt>
                <c:pt idx="5680">
                  <c:v>44480</c:v>
                </c:pt>
                <c:pt idx="5681">
                  <c:v>44481</c:v>
                </c:pt>
                <c:pt idx="5682">
                  <c:v>44482</c:v>
                </c:pt>
                <c:pt idx="5683">
                  <c:v>44483</c:v>
                </c:pt>
                <c:pt idx="5684">
                  <c:v>44484</c:v>
                </c:pt>
                <c:pt idx="5685">
                  <c:v>44487</c:v>
                </c:pt>
                <c:pt idx="5686">
                  <c:v>44488</c:v>
                </c:pt>
                <c:pt idx="5687">
                  <c:v>44489</c:v>
                </c:pt>
                <c:pt idx="5688">
                  <c:v>44490</c:v>
                </c:pt>
                <c:pt idx="5689">
                  <c:v>44491</c:v>
                </c:pt>
                <c:pt idx="5690">
                  <c:v>44494</c:v>
                </c:pt>
                <c:pt idx="5691">
                  <c:v>44495</c:v>
                </c:pt>
                <c:pt idx="5692">
                  <c:v>44496</c:v>
                </c:pt>
                <c:pt idx="5693">
                  <c:v>44497</c:v>
                </c:pt>
                <c:pt idx="5694">
                  <c:v>44498</c:v>
                </c:pt>
                <c:pt idx="5695">
                  <c:v>44501</c:v>
                </c:pt>
                <c:pt idx="5696">
                  <c:v>44502</c:v>
                </c:pt>
                <c:pt idx="5697">
                  <c:v>44503</c:v>
                </c:pt>
                <c:pt idx="5698">
                  <c:v>44504</c:v>
                </c:pt>
                <c:pt idx="5699">
                  <c:v>44505</c:v>
                </c:pt>
                <c:pt idx="5700">
                  <c:v>44508</c:v>
                </c:pt>
                <c:pt idx="5701">
                  <c:v>44509</c:v>
                </c:pt>
                <c:pt idx="5702">
                  <c:v>44510</c:v>
                </c:pt>
                <c:pt idx="5703">
                  <c:v>44511</c:v>
                </c:pt>
                <c:pt idx="5704">
                  <c:v>44512</c:v>
                </c:pt>
                <c:pt idx="5705">
                  <c:v>44515</c:v>
                </c:pt>
                <c:pt idx="5706">
                  <c:v>44516</c:v>
                </c:pt>
                <c:pt idx="5707">
                  <c:v>44517</c:v>
                </c:pt>
                <c:pt idx="5708">
                  <c:v>44518</c:v>
                </c:pt>
                <c:pt idx="5709">
                  <c:v>44519</c:v>
                </c:pt>
                <c:pt idx="5710">
                  <c:v>44522</c:v>
                </c:pt>
                <c:pt idx="5711">
                  <c:v>44523</c:v>
                </c:pt>
                <c:pt idx="5712">
                  <c:v>44524</c:v>
                </c:pt>
                <c:pt idx="5713">
                  <c:v>44525</c:v>
                </c:pt>
                <c:pt idx="5714">
                  <c:v>44526</c:v>
                </c:pt>
                <c:pt idx="5715">
                  <c:v>44529</c:v>
                </c:pt>
                <c:pt idx="5716">
                  <c:v>44530</c:v>
                </c:pt>
                <c:pt idx="5717">
                  <c:v>44531</c:v>
                </c:pt>
                <c:pt idx="5718">
                  <c:v>44532</c:v>
                </c:pt>
                <c:pt idx="5719">
                  <c:v>44533</c:v>
                </c:pt>
                <c:pt idx="5720">
                  <c:v>44536</c:v>
                </c:pt>
                <c:pt idx="5721">
                  <c:v>44537</c:v>
                </c:pt>
                <c:pt idx="5722">
                  <c:v>44538</c:v>
                </c:pt>
                <c:pt idx="5723">
                  <c:v>44539</c:v>
                </c:pt>
                <c:pt idx="5724">
                  <c:v>44540</c:v>
                </c:pt>
                <c:pt idx="5725">
                  <c:v>44543</c:v>
                </c:pt>
                <c:pt idx="5726">
                  <c:v>44544</c:v>
                </c:pt>
                <c:pt idx="5727">
                  <c:v>44545</c:v>
                </c:pt>
                <c:pt idx="5728">
                  <c:v>44546</c:v>
                </c:pt>
                <c:pt idx="5729">
                  <c:v>44547</c:v>
                </c:pt>
                <c:pt idx="5730">
                  <c:v>44550</c:v>
                </c:pt>
                <c:pt idx="5731">
                  <c:v>44551</c:v>
                </c:pt>
                <c:pt idx="5732">
                  <c:v>44552</c:v>
                </c:pt>
                <c:pt idx="5733">
                  <c:v>44553</c:v>
                </c:pt>
                <c:pt idx="5734">
                  <c:v>44554</c:v>
                </c:pt>
                <c:pt idx="5735">
                  <c:v>44557</c:v>
                </c:pt>
                <c:pt idx="5736">
                  <c:v>44558</c:v>
                </c:pt>
                <c:pt idx="5737">
                  <c:v>44559</c:v>
                </c:pt>
                <c:pt idx="5738">
                  <c:v>44560</c:v>
                </c:pt>
                <c:pt idx="5739">
                  <c:v>44561</c:v>
                </c:pt>
                <c:pt idx="5740">
                  <c:v>44564</c:v>
                </c:pt>
                <c:pt idx="5741">
                  <c:v>44565</c:v>
                </c:pt>
                <c:pt idx="5742">
                  <c:v>44566</c:v>
                </c:pt>
                <c:pt idx="5743">
                  <c:v>44567</c:v>
                </c:pt>
                <c:pt idx="5744">
                  <c:v>44568</c:v>
                </c:pt>
                <c:pt idx="5745">
                  <c:v>44571</c:v>
                </c:pt>
                <c:pt idx="5746">
                  <c:v>44572</c:v>
                </c:pt>
                <c:pt idx="5747">
                  <c:v>44573</c:v>
                </c:pt>
                <c:pt idx="5748">
                  <c:v>44574</c:v>
                </c:pt>
                <c:pt idx="5749">
                  <c:v>44575</c:v>
                </c:pt>
                <c:pt idx="5750">
                  <c:v>44578</c:v>
                </c:pt>
                <c:pt idx="5751">
                  <c:v>44579</c:v>
                </c:pt>
                <c:pt idx="5752">
                  <c:v>44580</c:v>
                </c:pt>
                <c:pt idx="5753">
                  <c:v>44581</c:v>
                </c:pt>
                <c:pt idx="5754">
                  <c:v>44582</c:v>
                </c:pt>
                <c:pt idx="5755">
                  <c:v>44585</c:v>
                </c:pt>
                <c:pt idx="5756">
                  <c:v>44586</c:v>
                </c:pt>
                <c:pt idx="5757">
                  <c:v>44587</c:v>
                </c:pt>
                <c:pt idx="5758">
                  <c:v>44588</c:v>
                </c:pt>
                <c:pt idx="5759">
                  <c:v>44589</c:v>
                </c:pt>
                <c:pt idx="5760">
                  <c:v>44592</c:v>
                </c:pt>
                <c:pt idx="5761">
                  <c:v>44593</c:v>
                </c:pt>
                <c:pt idx="5762">
                  <c:v>44594</c:v>
                </c:pt>
                <c:pt idx="5763">
                  <c:v>44595</c:v>
                </c:pt>
                <c:pt idx="5764">
                  <c:v>44596</c:v>
                </c:pt>
                <c:pt idx="5765">
                  <c:v>44599</c:v>
                </c:pt>
                <c:pt idx="5766">
                  <c:v>44600</c:v>
                </c:pt>
                <c:pt idx="5767">
                  <c:v>44601</c:v>
                </c:pt>
                <c:pt idx="5768">
                  <c:v>44602</c:v>
                </c:pt>
                <c:pt idx="5769">
                  <c:v>44603</c:v>
                </c:pt>
                <c:pt idx="5770">
                  <c:v>44606</c:v>
                </c:pt>
                <c:pt idx="5771">
                  <c:v>44607</c:v>
                </c:pt>
                <c:pt idx="5772">
                  <c:v>44608</c:v>
                </c:pt>
                <c:pt idx="5773">
                  <c:v>44609</c:v>
                </c:pt>
                <c:pt idx="5774">
                  <c:v>44610</c:v>
                </c:pt>
                <c:pt idx="5775">
                  <c:v>44613</c:v>
                </c:pt>
                <c:pt idx="5776">
                  <c:v>44614</c:v>
                </c:pt>
                <c:pt idx="5777">
                  <c:v>44615</c:v>
                </c:pt>
                <c:pt idx="5778">
                  <c:v>44616</c:v>
                </c:pt>
                <c:pt idx="5779">
                  <c:v>44617</c:v>
                </c:pt>
                <c:pt idx="5780">
                  <c:v>44620</c:v>
                </c:pt>
                <c:pt idx="5781">
                  <c:v>44621</c:v>
                </c:pt>
                <c:pt idx="5782">
                  <c:v>44622</c:v>
                </c:pt>
                <c:pt idx="5783">
                  <c:v>44623</c:v>
                </c:pt>
                <c:pt idx="5784">
                  <c:v>44624</c:v>
                </c:pt>
                <c:pt idx="5785">
                  <c:v>44627</c:v>
                </c:pt>
                <c:pt idx="5786">
                  <c:v>44628</c:v>
                </c:pt>
                <c:pt idx="5787">
                  <c:v>44629</c:v>
                </c:pt>
                <c:pt idx="5788">
                  <c:v>44630</c:v>
                </c:pt>
                <c:pt idx="5789">
                  <c:v>44631</c:v>
                </c:pt>
                <c:pt idx="5790">
                  <c:v>44634</c:v>
                </c:pt>
                <c:pt idx="5791">
                  <c:v>44635</c:v>
                </c:pt>
                <c:pt idx="5792">
                  <c:v>44636</c:v>
                </c:pt>
                <c:pt idx="5793">
                  <c:v>44637</c:v>
                </c:pt>
                <c:pt idx="5794">
                  <c:v>44638</c:v>
                </c:pt>
                <c:pt idx="5795">
                  <c:v>44641</c:v>
                </c:pt>
                <c:pt idx="5796">
                  <c:v>44642</c:v>
                </c:pt>
                <c:pt idx="5797">
                  <c:v>44643</c:v>
                </c:pt>
                <c:pt idx="5798">
                  <c:v>44644</c:v>
                </c:pt>
                <c:pt idx="5799">
                  <c:v>44645</c:v>
                </c:pt>
                <c:pt idx="5800">
                  <c:v>44648</c:v>
                </c:pt>
                <c:pt idx="5801">
                  <c:v>44649</c:v>
                </c:pt>
                <c:pt idx="5802">
                  <c:v>44650</c:v>
                </c:pt>
                <c:pt idx="5803">
                  <c:v>44651</c:v>
                </c:pt>
                <c:pt idx="5804">
                  <c:v>44652</c:v>
                </c:pt>
                <c:pt idx="5805">
                  <c:v>44655</c:v>
                </c:pt>
                <c:pt idx="5806">
                  <c:v>44656</c:v>
                </c:pt>
                <c:pt idx="5807">
                  <c:v>44657</c:v>
                </c:pt>
                <c:pt idx="5808">
                  <c:v>44658</c:v>
                </c:pt>
                <c:pt idx="5809">
                  <c:v>44659</c:v>
                </c:pt>
                <c:pt idx="5810">
                  <c:v>44662</c:v>
                </c:pt>
                <c:pt idx="5811">
                  <c:v>44663</c:v>
                </c:pt>
                <c:pt idx="5812">
                  <c:v>44664</c:v>
                </c:pt>
                <c:pt idx="5813">
                  <c:v>44665</c:v>
                </c:pt>
                <c:pt idx="5814">
                  <c:v>44666</c:v>
                </c:pt>
                <c:pt idx="5815">
                  <c:v>44669</c:v>
                </c:pt>
                <c:pt idx="5816">
                  <c:v>44670</c:v>
                </c:pt>
                <c:pt idx="5817">
                  <c:v>44671</c:v>
                </c:pt>
                <c:pt idx="5818">
                  <c:v>44672</c:v>
                </c:pt>
                <c:pt idx="5819">
                  <c:v>44673</c:v>
                </c:pt>
                <c:pt idx="5820">
                  <c:v>44676</c:v>
                </c:pt>
                <c:pt idx="5821">
                  <c:v>44677</c:v>
                </c:pt>
                <c:pt idx="5822">
                  <c:v>44678</c:v>
                </c:pt>
                <c:pt idx="5823">
                  <c:v>44679</c:v>
                </c:pt>
                <c:pt idx="5824">
                  <c:v>44680</c:v>
                </c:pt>
                <c:pt idx="5825">
                  <c:v>44683</c:v>
                </c:pt>
                <c:pt idx="5826">
                  <c:v>44684</c:v>
                </c:pt>
                <c:pt idx="5827">
                  <c:v>44685</c:v>
                </c:pt>
                <c:pt idx="5828">
                  <c:v>44686</c:v>
                </c:pt>
                <c:pt idx="5829">
                  <c:v>44687</c:v>
                </c:pt>
                <c:pt idx="5830">
                  <c:v>44690</c:v>
                </c:pt>
                <c:pt idx="5831">
                  <c:v>44691</c:v>
                </c:pt>
                <c:pt idx="5832">
                  <c:v>44692</c:v>
                </c:pt>
                <c:pt idx="5833">
                  <c:v>44693</c:v>
                </c:pt>
                <c:pt idx="5834">
                  <c:v>44694</c:v>
                </c:pt>
                <c:pt idx="5835">
                  <c:v>44697</c:v>
                </c:pt>
                <c:pt idx="5836">
                  <c:v>44698</c:v>
                </c:pt>
                <c:pt idx="5837">
                  <c:v>44699</c:v>
                </c:pt>
                <c:pt idx="5838">
                  <c:v>44700</c:v>
                </c:pt>
                <c:pt idx="5839">
                  <c:v>44701</c:v>
                </c:pt>
                <c:pt idx="5840">
                  <c:v>44704</c:v>
                </c:pt>
                <c:pt idx="5841">
                  <c:v>44705</c:v>
                </c:pt>
                <c:pt idx="5842">
                  <c:v>44706</c:v>
                </c:pt>
                <c:pt idx="5843">
                  <c:v>44707</c:v>
                </c:pt>
                <c:pt idx="5844">
                  <c:v>44708</c:v>
                </c:pt>
                <c:pt idx="5845">
                  <c:v>44711</c:v>
                </c:pt>
                <c:pt idx="5846">
                  <c:v>44712</c:v>
                </c:pt>
                <c:pt idx="5847">
                  <c:v>44713</c:v>
                </c:pt>
                <c:pt idx="5848">
                  <c:v>44714</c:v>
                </c:pt>
                <c:pt idx="5849">
                  <c:v>44715</c:v>
                </c:pt>
                <c:pt idx="5850">
                  <c:v>44718</c:v>
                </c:pt>
                <c:pt idx="5851">
                  <c:v>44719</c:v>
                </c:pt>
                <c:pt idx="5852">
                  <c:v>44720</c:v>
                </c:pt>
                <c:pt idx="5853">
                  <c:v>44721</c:v>
                </c:pt>
                <c:pt idx="5854">
                  <c:v>44722</c:v>
                </c:pt>
                <c:pt idx="5855">
                  <c:v>44725</c:v>
                </c:pt>
                <c:pt idx="5856">
                  <c:v>44726</c:v>
                </c:pt>
                <c:pt idx="5857">
                  <c:v>44727</c:v>
                </c:pt>
                <c:pt idx="5858">
                  <c:v>44728</c:v>
                </c:pt>
                <c:pt idx="5859">
                  <c:v>44729</c:v>
                </c:pt>
                <c:pt idx="5860">
                  <c:v>44732</c:v>
                </c:pt>
                <c:pt idx="5861">
                  <c:v>44733</c:v>
                </c:pt>
                <c:pt idx="5862">
                  <c:v>44734</c:v>
                </c:pt>
                <c:pt idx="5863">
                  <c:v>44735</c:v>
                </c:pt>
                <c:pt idx="5864">
                  <c:v>44736</c:v>
                </c:pt>
                <c:pt idx="5865">
                  <c:v>44739</c:v>
                </c:pt>
                <c:pt idx="5866">
                  <c:v>44740</c:v>
                </c:pt>
                <c:pt idx="5867">
                  <c:v>44741</c:v>
                </c:pt>
                <c:pt idx="5868">
                  <c:v>44742</c:v>
                </c:pt>
                <c:pt idx="5869">
                  <c:v>44743</c:v>
                </c:pt>
                <c:pt idx="5870">
                  <c:v>44746</c:v>
                </c:pt>
                <c:pt idx="5871">
                  <c:v>44747</c:v>
                </c:pt>
                <c:pt idx="5872">
                  <c:v>44748</c:v>
                </c:pt>
                <c:pt idx="5873">
                  <c:v>44749</c:v>
                </c:pt>
                <c:pt idx="5874">
                  <c:v>44750</c:v>
                </c:pt>
                <c:pt idx="5875">
                  <c:v>44753</c:v>
                </c:pt>
                <c:pt idx="5876">
                  <c:v>44754</c:v>
                </c:pt>
                <c:pt idx="5877">
                  <c:v>44755</c:v>
                </c:pt>
                <c:pt idx="5878">
                  <c:v>44756</c:v>
                </c:pt>
                <c:pt idx="5879">
                  <c:v>44757</c:v>
                </c:pt>
                <c:pt idx="5880">
                  <c:v>44760</c:v>
                </c:pt>
                <c:pt idx="5881">
                  <c:v>44761</c:v>
                </c:pt>
                <c:pt idx="5882">
                  <c:v>44762</c:v>
                </c:pt>
                <c:pt idx="5883">
                  <c:v>44763</c:v>
                </c:pt>
                <c:pt idx="5884">
                  <c:v>44764</c:v>
                </c:pt>
                <c:pt idx="5885">
                  <c:v>44767</c:v>
                </c:pt>
                <c:pt idx="5886">
                  <c:v>44768</c:v>
                </c:pt>
                <c:pt idx="5887">
                  <c:v>44769</c:v>
                </c:pt>
                <c:pt idx="5888">
                  <c:v>44770</c:v>
                </c:pt>
                <c:pt idx="5889">
                  <c:v>44771</c:v>
                </c:pt>
                <c:pt idx="5890">
                  <c:v>44774</c:v>
                </c:pt>
                <c:pt idx="5891">
                  <c:v>44775</c:v>
                </c:pt>
                <c:pt idx="5892">
                  <c:v>44776</c:v>
                </c:pt>
                <c:pt idx="5893">
                  <c:v>44777</c:v>
                </c:pt>
                <c:pt idx="5894">
                  <c:v>44778</c:v>
                </c:pt>
                <c:pt idx="5895">
                  <c:v>44781</c:v>
                </c:pt>
                <c:pt idx="5896">
                  <c:v>44782</c:v>
                </c:pt>
                <c:pt idx="5897">
                  <c:v>44783</c:v>
                </c:pt>
                <c:pt idx="5898">
                  <c:v>44784</c:v>
                </c:pt>
                <c:pt idx="5899">
                  <c:v>44785</c:v>
                </c:pt>
                <c:pt idx="5900">
                  <c:v>44788</c:v>
                </c:pt>
                <c:pt idx="5901">
                  <c:v>44789</c:v>
                </c:pt>
                <c:pt idx="5902">
                  <c:v>44790</c:v>
                </c:pt>
                <c:pt idx="5903">
                  <c:v>44791</c:v>
                </c:pt>
                <c:pt idx="5904">
                  <c:v>44792</c:v>
                </c:pt>
                <c:pt idx="5905">
                  <c:v>44795</c:v>
                </c:pt>
                <c:pt idx="5906">
                  <c:v>44796</c:v>
                </c:pt>
                <c:pt idx="5907">
                  <c:v>44797</c:v>
                </c:pt>
                <c:pt idx="5908">
                  <c:v>44798</c:v>
                </c:pt>
                <c:pt idx="5909">
                  <c:v>44799</c:v>
                </c:pt>
                <c:pt idx="5910">
                  <c:v>44802</c:v>
                </c:pt>
                <c:pt idx="5911">
                  <c:v>44803</c:v>
                </c:pt>
                <c:pt idx="5912">
                  <c:v>44804</c:v>
                </c:pt>
                <c:pt idx="5913">
                  <c:v>44805</c:v>
                </c:pt>
                <c:pt idx="5914">
                  <c:v>44806</c:v>
                </c:pt>
                <c:pt idx="5915">
                  <c:v>44809</c:v>
                </c:pt>
                <c:pt idx="5916">
                  <c:v>44810</c:v>
                </c:pt>
                <c:pt idx="5917">
                  <c:v>44811</c:v>
                </c:pt>
                <c:pt idx="5918">
                  <c:v>44812</c:v>
                </c:pt>
                <c:pt idx="5919">
                  <c:v>44813</c:v>
                </c:pt>
                <c:pt idx="5920">
                  <c:v>44816</c:v>
                </c:pt>
                <c:pt idx="5921">
                  <c:v>44817</c:v>
                </c:pt>
                <c:pt idx="5922">
                  <c:v>44818</c:v>
                </c:pt>
                <c:pt idx="5923">
                  <c:v>44819</c:v>
                </c:pt>
                <c:pt idx="5924">
                  <c:v>44820</c:v>
                </c:pt>
                <c:pt idx="5925">
                  <c:v>44823</c:v>
                </c:pt>
                <c:pt idx="5926">
                  <c:v>44824</c:v>
                </c:pt>
                <c:pt idx="5927">
                  <c:v>44825</c:v>
                </c:pt>
                <c:pt idx="5928">
                  <c:v>44826</c:v>
                </c:pt>
                <c:pt idx="5929">
                  <c:v>44827</c:v>
                </c:pt>
                <c:pt idx="5930">
                  <c:v>44830</c:v>
                </c:pt>
                <c:pt idx="5931">
                  <c:v>44831</c:v>
                </c:pt>
                <c:pt idx="5932">
                  <c:v>44832</c:v>
                </c:pt>
                <c:pt idx="5933">
                  <c:v>44833</c:v>
                </c:pt>
                <c:pt idx="5934">
                  <c:v>44834</c:v>
                </c:pt>
                <c:pt idx="5935">
                  <c:v>44837</c:v>
                </c:pt>
                <c:pt idx="5936">
                  <c:v>44838</c:v>
                </c:pt>
                <c:pt idx="5937">
                  <c:v>44839</c:v>
                </c:pt>
                <c:pt idx="5938">
                  <c:v>44840</c:v>
                </c:pt>
                <c:pt idx="5939">
                  <c:v>44841</c:v>
                </c:pt>
                <c:pt idx="5940">
                  <c:v>44844</c:v>
                </c:pt>
                <c:pt idx="5941">
                  <c:v>44845</c:v>
                </c:pt>
                <c:pt idx="5942">
                  <c:v>44846</c:v>
                </c:pt>
                <c:pt idx="5943">
                  <c:v>44847</c:v>
                </c:pt>
                <c:pt idx="5944">
                  <c:v>44848</c:v>
                </c:pt>
                <c:pt idx="5945">
                  <c:v>44851</c:v>
                </c:pt>
                <c:pt idx="5946">
                  <c:v>44852</c:v>
                </c:pt>
                <c:pt idx="5947">
                  <c:v>44853</c:v>
                </c:pt>
                <c:pt idx="5948">
                  <c:v>44854</c:v>
                </c:pt>
                <c:pt idx="5949">
                  <c:v>44855</c:v>
                </c:pt>
                <c:pt idx="5950">
                  <c:v>44858</c:v>
                </c:pt>
                <c:pt idx="5951">
                  <c:v>44859</c:v>
                </c:pt>
                <c:pt idx="5952">
                  <c:v>44860</c:v>
                </c:pt>
                <c:pt idx="5953">
                  <c:v>44861</c:v>
                </c:pt>
                <c:pt idx="5954">
                  <c:v>44862</c:v>
                </c:pt>
                <c:pt idx="5955">
                  <c:v>44865</c:v>
                </c:pt>
                <c:pt idx="5956">
                  <c:v>44866</c:v>
                </c:pt>
                <c:pt idx="5957">
                  <c:v>44867</c:v>
                </c:pt>
                <c:pt idx="5958">
                  <c:v>44868</c:v>
                </c:pt>
                <c:pt idx="5959">
                  <c:v>44869</c:v>
                </c:pt>
                <c:pt idx="5960">
                  <c:v>44872</c:v>
                </c:pt>
                <c:pt idx="5961">
                  <c:v>44873</c:v>
                </c:pt>
                <c:pt idx="5962">
                  <c:v>44874</c:v>
                </c:pt>
                <c:pt idx="5963">
                  <c:v>44875</c:v>
                </c:pt>
                <c:pt idx="5964">
                  <c:v>44876</c:v>
                </c:pt>
                <c:pt idx="5965">
                  <c:v>44879</c:v>
                </c:pt>
                <c:pt idx="5966">
                  <c:v>44880</c:v>
                </c:pt>
                <c:pt idx="5967">
                  <c:v>44881</c:v>
                </c:pt>
                <c:pt idx="5968">
                  <c:v>44882</c:v>
                </c:pt>
                <c:pt idx="5969">
                  <c:v>44883</c:v>
                </c:pt>
                <c:pt idx="5970">
                  <c:v>44886</c:v>
                </c:pt>
                <c:pt idx="5971">
                  <c:v>44887</c:v>
                </c:pt>
                <c:pt idx="5972">
                  <c:v>44888</c:v>
                </c:pt>
                <c:pt idx="5973">
                  <c:v>44889</c:v>
                </c:pt>
                <c:pt idx="5974">
                  <c:v>44890</c:v>
                </c:pt>
                <c:pt idx="5975">
                  <c:v>44893</c:v>
                </c:pt>
                <c:pt idx="5976">
                  <c:v>44894</c:v>
                </c:pt>
                <c:pt idx="5977">
                  <c:v>44895</c:v>
                </c:pt>
                <c:pt idx="5978">
                  <c:v>44896</c:v>
                </c:pt>
                <c:pt idx="5979">
                  <c:v>44897</c:v>
                </c:pt>
                <c:pt idx="5980">
                  <c:v>44900</c:v>
                </c:pt>
                <c:pt idx="5981">
                  <c:v>44901</c:v>
                </c:pt>
                <c:pt idx="5982">
                  <c:v>44902</c:v>
                </c:pt>
                <c:pt idx="5983">
                  <c:v>44903</c:v>
                </c:pt>
                <c:pt idx="5984">
                  <c:v>44904</c:v>
                </c:pt>
                <c:pt idx="5985">
                  <c:v>44907</c:v>
                </c:pt>
                <c:pt idx="5986">
                  <c:v>44908</c:v>
                </c:pt>
                <c:pt idx="5987">
                  <c:v>44909</c:v>
                </c:pt>
                <c:pt idx="5988">
                  <c:v>44910</c:v>
                </c:pt>
                <c:pt idx="5989">
                  <c:v>44911</c:v>
                </c:pt>
                <c:pt idx="5990">
                  <c:v>44914</c:v>
                </c:pt>
                <c:pt idx="5991">
                  <c:v>44915</c:v>
                </c:pt>
                <c:pt idx="5992">
                  <c:v>44916</c:v>
                </c:pt>
                <c:pt idx="5993">
                  <c:v>44917</c:v>
                </c:pt>
                <c:pt idx="5994">
                  <c:v>44918</c:v>
                </c:pt>
                <c:pt idx="5995">
                  <c:v>44922</c:v>
                </c:pt>
                <c:pt idx="5996">
                  <c:v>44923</c:v>
                </c:pt>
                <c:pt idx="5997">
                  <c:v>44924</c:v>
                </c:pt>
                <c:pt idx="5998">
                  <c:v>44925</c:v>
                </c:pt>
                <c:pt idx="5999">
                  <c:v>44929</c:v>
                </c:pt>
                <c:pt idx="6000">
                  <c:v>44930</c:v>
                </c:pt>
                <c:pt idx="6001">
                  <c:v>44931</c:v>
                </c:pt>
                <c:pt idx="6002">
                  <c:v>44932</c:v>
                </c:pt>
                <c:pt idx="6003">
                  <c:v>44935</c:v>
                </c:pt>
                <c:pt idx="6004">
                  <c:v>44936</c:v>
                </c:pt>
                <c:pt idx="6005">
                  <c:v>44937</c:v>
                </c:pt>
                <c:pt idx="6006">
                  <c:v>44938</c:v>
                </c:pt>
                <c:pt idx="6007">
                  <c:v>44939</c:v>
                </c:pt>
                <c:pt idx="6008">
                  <c:v>44943</c:v>
                </c:pt>
                <c:pt idx="6009">
                  <c:v>44944</c:v>
                </c:pt>
                <c:pt idx="6010">
                  <c:v>44945</c:v>
                </c:pt>
                <c:pt idx="6011">
                  <c:v>44946</c:v>
                </c:pt>
                <c:pt idx="6012">
                  <c:v>44949</c:v>
                </c:pt>
                <c:pt idx="6013">
                  <c:v>44950</c:v>
                </c:pt>
                <c:pt idx="6014">
                  <c:v>44951</c:v>
                </c:pt>
                <c:pt idx="6015">
                  <c:v>44952</c:v>
                </c:pt>
                <c:pt idx="6016">
                  <c:v>44953</c:v>
                </c:pt>
                <c:pt idx="6017">
                  <c:v>44956</c:v>
                </c:pt>
                <c:pt idx="6018">
                  <c:v>44957</c:v>
                </c:pt>
                <c:pt idx="6019">
                  <c:v>44958</c:v>
                </c:pt>
                <c:pt idx="6020">
                  <c:v>44959</c:v>
                </c:pt>
                <c:pt idx="6021">
                  <c:v>44960</c:v>
                </c:pt>
                <c:pt idx="6022">
                  <c:v>44963</c:v>
                </c:pt>
                <c:pt idx="6023">
                  <c:v>44964</c:v>
                </c:pt>
                <c:pt idx="6024">
                  <c:v>44965</c:v>
                </c:pt>
                <c:pt idx="6025">
                  <c:v>44966</c:v>
                </c:pt>
                <c:pt idx="6026">
                  <c:v>44967</c:v>
                </c:pt>
                <c:pt idx="6027">
                  <c:v>44970</c:v>
                </c:pt>
                <c:pt idx="6028">
                  <c:v>44971</c:v>
                </c:pt>
                <c:pt idx="6029">
                  <c:v>44972</c:v>
                </c:pt>
                <c:pt idx="6030">
                  <c:v>44973</c:v>
                </c:pt>
                <c:pt idx="6031">
                  <c:v>44974</c:v>
                </c:pt>
                <c:pt idx="6032">
                  <c:v>44978</c:v>
                </c:pt>
                <c:pt idx="6033">
                  <c:v>44979</c:v>
                </c:pt>
                <c:pt idx="6034">
                  <c:v>44980</c:v>
                </c:pt>
                <c:pt idx="6035">
                  <c:v>44981</c:v>
                </c:pt>
                <c:pt idx="6036">
                  <c:v>44984</c:v>
                </c:pt>
                <c:pt idx="6037">
                  <c:v>44985</c:v>
                </c:pt>
                <c:pt idx="6038">
                  <c:v>44986</c:v>
                </c:pt>
                <c:pt idx="6039">
                  <c:v>44987</c:v>
                </c:pt>
                <c:pt idx="6040">
                  <c:v>44988</c:v>
                </c:pt>
                <c:pt idx="6041">
                  <c:v>44991</c:v>
                </c:pt>
                <c:pt idx="6042">
                  <c:v>44992</c:v>
                </c:pt>
                <c:pt idx="6043">
                  <c:v>44993</c:v>
                </c:pt>
                <c:pt idx="6044">
                  <c:v>44994</c:v>
                </c:pt>
                <c:pt idx="6045">
                  <c:v>44995</c:v>
                </c:pt>
                <c:pt idx="6046">
                  <c:v>44998</c:v>
                </c:pt>
                <c:pt idx="6047">
                  <c:v>44999</c:v>
                </c:pt>
                <c:pt idx="6048">
                  <c:v>45000</c:v>
                </c:pt>
                <c:pt idx="6049">
                  <c:v>45001</c:v>
                </c:pt>
                <c:pt idx="6050">
                  <c:v>45002</c:v>
                </c:pt>
                <c:pt idx="6051">
                  <c:v>45005</c:v>
                </c:pt>
                <c:pt idx="6052">
                  <c:v>45006</c:v>
                </c:pt>
                <c:pt idx="6053">
                  <c:v>45007</c:v>
                </c:pt>
                <c:pt idx="6054">
                  <c:v>45008</c:v>
                </c:pt>
                <c:pt idx="6055">
                  <c:v>45009</c:v>
                </c:pt>
                <c:pt idx="6056">
                  <c:v>45012</c:v>
                </c:pt>
                <c:pt idx="6057">
                  <c:v>45013</c:v>
                </c:pt>
                <c:pt idx="6058">
                  <c:v>45014</c:v>
                </c:pt>
                <c:pt idx="6059">
                  <c:v>45015</c:v>
                </c:pt>
                <c:pt idx="6060">
                  <c:v>45016</c:v>
                </c:pt>
                <c:pt idx="6061">
                  <c:v>45019</c:v>
                </c:pt>
                <c:pt idx="6062">
                  <c:v>45020</c:v>
                </c:pt>
                <c:pt idx="6063">
                  <c:v>45021</c:v>
                </c:pt>
                <c:pt idx="6064">
                  <c:v>45022</c:v>
                </c:pt>
                <c:pt idx="6065">
                  <c:v>45022</c:v>
                </c:pt>
                <c:pt idx="6066">
                  <c:v>45023</c:v>
                </c:pt>
                <c:pt idx="6067">
                  <c:v>45026</c:v>
                </c:pt>
                <c:pt idx="6068">
                  <c:v>45027</c:v>
                </c:pt>
                <c:pt idx="6069">
                  <c:v>45028</c:v>
                </c:pt>
                <c:pt idx="6070">
                  <c:v>45029</c:v>
                </c:pt>
                <c:pt idx="6071">
                  <c:v>45030</c:v>
                </c:pt>
                <c:pt idx="6072">
                  <c:v>45033</c:v>
                </c:pt>
                <c:pt idx="6073">
                  <c:v>45034</c:v>
                </c:pt>
                <c:pt idx="6074">
                  <c:v>45035</c:v>
                </c:pt>
                <c:pt idx="6075">
                  <c:v>45036</c:v>
                </c:pt>
                <c:pt idx="6076">
                  <c:v>45037</c:v>
                </c:pt>
                <c:pt idx="6077">
                  <c:v>45040</c:v>
                </c:pt>
                <c:pt idx="6078">
                  <c:v>45041</c:v>
                </c:pt>
                <c:pt idx="6079">
                  <c:v>45042</c:v>
                </c:pt>
                <c:pt idx="6080">
                  <c:v>45043</c:v>
                </c:pt>
                <c:pt idx="6081">
                  <c:v>45044</c:v>
                </c:pt>
                <c:pt idx="6082">
                  <c:v>45047</c:v>
                </c:pt>
                <c:pt idx="6083">
                  <c:v>45048</c:v>
                </c:pt>
                <c:pt idx="6084">
                  <c:v>45049</c:v>
                </c:pt>
                <c:pt idx="6085">
                  <c:v>45050</c:v>
                </c:pt>
                <c:pt idx="6086">
                  <c:v>45051</c:v>
                </c:pt>
                <c:pt idx="6087">
                  <c:v>45054</c:v>
                </c:pt>
                <c:pt idx="6088">
                  <c:v>45055</c:v>
                </c:pt>
                <c:pt idx="6089">
                  <c:v>45056</c:v>
                </c:pt>
                <c:pt idx="6090">
                  <c:v>45057</c:v>
                </c:pt>
                <c:pt idx="6091">
                  <c:v>45058</c:v>
                </c:pt>
                <c:pt idx="6092">
                  <c:v>45061</c:v>
                </c:pt>
                <c:pt idx="6093">
                  <c:v>45062</c:v>
                </c:pt>
                <c:pt idx="6094">
                  <c:v>45063</c:v>
                </c:pt>
                <c:pt idx="6095">
                  <c:v>45064</c:v>
                </c:pt>
                <c:pt idx="6096">
                  <c:v>45065</c:v>
                </c:pt>
                <c:pt idx="6097">
                  <c:v>45068</c:v>
                </c:pt>
                <c:pt idx="6098">
                  <c:v>45069</c:v>
                </c:pt>
                <c:pt idx="6099">
                  <c:v>45070</c:v>
                </c:pt>
                <c:pt idx="6100">
                  <c:v>45071</c:v>
                </c:pt>
                <c:pt idx="6101">
                  <c:v>45072</c:v>
                </c:pt>
                <c:pt idx="6102">
                  <c:v>45075</c:v>
                </c:pt>
                <c:pt idx="6103">
                  <c:v>45076</c:v>
                </c:pt>
                <c:pt idx="6104">
                  <c:v>45077</c:v>
                </c:pt>
                <c:pt idx="6105">
                  <c:v>45078</c:v>
                </c:pt>
                <c:pt idx="6106">
                  <c:v>45079</c:v>
                </c:pt>
                <c:pt idx="6107">
                  <c:v>45082</c:v>
                </c:pt>
                <c:pt idx="6108">
                  <c:v>45083</c:v>
                </c:pt>
                <c:pt idx="6109">
                  <c:v>45084</c:v>
                </c:pt>
                <c:pt idx="6110">
                  <c:v>45085</c:v>
                </c:pt>
                <c:pt idx="6111">
                  <c:v>45086</c:v>
                </c:pt>
                <c:pt idx="6112">
                  <c:v>45089</c:v>
                </c:pt>
                <c:pt idx="6113">
                  <c:v>45090</c:v>
                </c:pt>
                <c:pt idx="6114">
                  <c:v>45091</c:v>
                </c:pt>
                <c:pt idx="6115">
                  <c:v>45092</c:v>
                </c:pt>
                <c:pt idx="6116">
                  <c:v>45093</c:v>
                </c:pt>
                <c:pt idx="6117">
                  <c:v>45096</c:v>
                </c:pt>
                <c:pt idx="6118">
                  <c:v>45097</c:v>
                </c:pt>
                <c:pt idx="6119">
                  <c:v>45098</c:v>
                </c:pt>
                <c:pt idx="6120">
                  <c:v>45099</c:v>
                </c:pt>
                <c:pt idx="6121">
                  <c:v>45100</c:v>
                </c:pt>
                <c:pt idx="6122">
                  <c:v>45103</c:v>
                </c:pt>
                <c:pt idx="6123">
                  <c:v>45104</c:v>
                </c:pt>
                <c:pt idx="6124">
                  <c:v>45105</c:v>
                </c:pt>
                <c:pt idx="6125">
                  <c:v>45106</c:v>
                </c:pt>
                <c:pt idx="6126">
                  <c:v>45107</c:v>
                </c:pt>
                <c:pt idx="6127">
                  <c:v>45110</c:v>
                </c:pt>
                <c:pt idx="6128">
                  <c:v>45111</c:v>
                </c:pt>
                <c:pt idx="6129">
                  <c:v>45112</c:v>
                </c:pt>
                <c:pt idx="6130">
                  <c:v>45113</c:v>
                </c:pt>
                <c:pt idx="6131">
                  <c:v>45114</c:v>
                </c:pt>
                <c:pt idx="6132">
                  <c:v>45117</c:v>
                </c:pt>
                <c:pt idx="6133">
                  <c:v>45118</c:v>
                </c:pt>
                <c:pt idx="6134">
                  <c:v>45119</c:v>
                </c:pt>
                <c:pt idx="6135">
                  <c:v>45120</c:v>
                </c:pt>
                <c:pt idx="6136">
                  <c:v>45121</c:v>
                </c:pt>
                <c:pt idx="6137">
                  <c:v>45124</c:v>
                </c:pt>
                <c:pt idx="6138">
                  <c:v>45125</c:v>
                </c:pt>
                <c:pt idx="6139">
                  <c:v>45126</c:v>
                </c:pt>
                <c:pt idx="6140">
                  <c:v>45127</c:v>
                </c:pt>
                <c:pt idx="6141">
                  <c:v>45128</c:v>
                </c:pt>
                <c:pt idx="6142">
                  <c:v>45131</c:v>
                </c:pt>
                <c:pt idx="6143">
                  <c:v>45132</c:v>
                </c:pt>
                <c:pt idx="6144">
                  <c:v>45133</c:v>
                </c:pt>
                <c:pt idx="6145">
                  <c:v>45134</c:v>
                </c:pt>
                <c:pt idx="6146">
                  <c:v>45135</c:v>
                </c:pt>
                <c:pt idx="6147">
                  <c:v>45138</c:v>
                </c:pt>
                <c:pt idx="6148">
                  <c:v>45139</c:v>
                </c:pt>
                <c:pt idx="6149">
                  <c:v>45140</c:v>
                </c:pt>
                <c:pt idx="6150">
                  <c:v>45141</c:v>
                </c:pt>
                <c:pt idx="6151">
                  <c:v>45142</c:v>
                </c:pt>
                <c:pt idx="6152">
                  <c:v>45145</c:v>
                </c:pt>
                <c:pt idx="6153">
                  <c:v>45146</c:v>
                </c:pt>
                <c:pt idx="6154">
                  <c:v>45147</c:v>
                </c:pt>
                <c:pt idx="6155">
                  <c:v>45148</c:v>
                </c:pt>
                <c:pt idx="6156">
                  <c:v>45149</c:v>
                </c:pt>
                <c:pt idx="6157">
                  <c:v>45152</c:v>
                </c:pt>
                <c:pt idx="6158">
                  <c:v>45153</c:v>
                </c:pt>
                <c:pt idx="6159">
                  <c:v>45154</c:v>
                </c:pt>
                <c:pt idx="6160">
                  <c:v>45155</c:v>
                </c:pt>
                <c:pt idx="6161">
                  <c:v>45156</c:v>
                </c:pt>
                <c:pt idx="6162">
                  <c:v>45159</c:v>
                </c:pt>
                <c:pt idx="6163">
                  <c:v>45160</c:v>
                </c:pt>
                <c:pt idx="6164">
                  <c:v>45161</c:v>
                </c:pt>
                <c:pt idx="6165">
                  <c:v>45162</c:v>
                </c:pt>
                <c:pt idx="6166">
                  <c:v>45163</c:v>
                </c:pt>
                <c:pt idx="6167">
                  <c:v>45166</c:v>
                </c:pt>
                <c:pt idx="6168">
                  <c:v>45167</c:v>
                </c:pt>
                <c:pt idx="6169">
                  <c:v>45168</c:v>
                </c:pt>
                <c:pt idx="6170">
                  <c:v>45169</c:v>
                </c:pt>
                <c:pt idx="6171">
                  <c:v>45170</c:v>
                </c:pt>
                <c:pt idx="6172">
                  <c:v>45174</c:v>
                </c:pt>
                <c:pt idx="6173">
                  <c:v>45175</c:v>
                </c:pt>
                <c:pt idx="6174">
                  <c:v>45176</c:v>
                </c:pt>
                <c:pt idx="6175">
                  <c:v>45177</c:v>
                </c:pt>
                <c:pt idx="6176">
                  <c:v>45180</c:v>
                </c:pt>
                <c:pt idx="6177">
                  <c:v>45181</c:v>
                </c:pt>
                <c:pt idx="6178">
                  <c:v>45182</c:v>
                </c:pt>
                <c:pt idx="6179">
                  <c:v>45183</c:v>
                </c:pt>
                <c:pt idx="6180">
                  <c:v>45184</c:v>
                </c:pt>
                <c:pt idx="6181">
                  <c:v>45187</c:v>
                </c:pt>
                <c:pt idx="6182">
                  <c:v>45188</c:v>
                </c:pt>
                <c:pt idx="6183">
                  <c:v>45189</c:v>
                </c:pt>
                <c:pt idx="6184">
                  <c:v>45190</c:v>
                </c:pt>
                <c:pt idx="6185">
                  <c:v>45191</c:v>
                </c:pt>
                <c:pt idx="6186">
                  <c:v>45194</c:v>
                </c:pt>
                <c:pt idx="6187">
                  <c:v>45195</c:v>
                </c:pt>
                <c:pt idx="6188">
                  <c:v>45196</c:v>
                </c:pt>
                <c:pt idx="6189">
                  <c:v>45197</c:v>
                </c:pt>
                <c:pt idx="6190">
                  <c:v>45198</c:v>
                </c:pt>
                <c:pt idx="6191">
                  <c:v>45201</c:v>
                </c:pt>
                <c:pt idx="6192">
                  <c:v>45202</c:v>
                </c:pt>
                <c:pt idx="6193">
                  <c:v>45203</c:v>
                </c:pt>
                <c:pt idx="6194">
                  <c:v>45204</c:v>
                </c:pt>
                <c:pt idx="6195">
                  <c:v>45205</c:v>
                </c:pt>
                <c:pt idx="6196">
                  <c:v>45208</c:v>
                </c:pt>
                <c:pt idx="6197">
                  <c:v>45209</c:v>
                </c:pt>
                <c:pt idx="6198">
                  <c:v>45210</c:v>
                </c:pt>
                <c:pt idx="6199">
                  <c:v>45211</c:v>
                </c:pt>
                <c:pt idx="6200">
                  <c:v>45212</c:v>
                </c:pt>
                <c:pt idx="6201">
                  <c:v>45215</c:v>
                </c:pt>
                <c:pt idx="6202">
                  <c:v>45216</c:v>
                </c:pt>
                <c:pt idx="6203">
                  <c:v>45217</c:v>
                </c:pt>
                <c:pt idx="6204">
                  <c:v>45218</c:v>
                </c:pt>
                <c:pt idx="6205">
                  <c:v>45219</c:v>
                </c:pt>
                <c:pt idx="6206">
                  <c:v>45222</c:v>
                </c:pt>
                <c:pt idx="6207">
                  <c:v>45223</c:v>
                </c:pt>
                <c:pt idx="6208">
                  <c:v>45224</c:v>
                </c:pt>
                <c:pt idx="6209">
                  <c:v>45225</c:v>
                </c:pt>
                <c:pt idx="6210">
                  <c:v>45226</c:v>
                </c:pt>
                <c:pt idx="6211">
                  <c:v>45229</c:v>
                </c:pt>
                <c:pt idx="6212">
                  <c:v>45230</c:v>
                </c:pt>
                <c:pt idx="6213">
                  <c:v>45231</c:v>
                </c:pt>
                <c:pt idx="6214">
                  <c:v>45232</c:v>
                </c:pt>
                <c:pt idx="6215">
                  <c:v>45233</c:v>
                </c:pt>
                <c:pt idx="6216">
                  <c:v>45236</c:v>
                </c:pt>
                <c:pt idx="6217">
                  <c:v>45237</c:v>
                </c:pt>
                <c:pt idx="6218">
                  <c:v>45238</c:v>
                </c:pt>
                <c:pt idx="6219">
                  <c:v>45239</c:v>
                </c:pt>
                <c:pt idx="6220">
                  <c:v>45240</c:v>
                </c:pt>
                <c:pt idx="6221">
                  <c:v>45243</c:v>
                </c:pt>
                <c:pt idx="6222">
                  <c:v>45244</c:v>
                </c:pt>
                <c:pt idx="6223">
                  <c:v>45245</c:v>
                </c:pt>
                <c:pt idx="6224">
                  <c:v>45246</c:v>
                </c:pt>
                <c:pt idx="6225">
                  <c:v>45247</c:v>
                </c:pt>
                <c:pt idx="6226">
                  <c:v>45250</c:v>
                </c:pt>
                <c:pt idx="6227">
                  <c:v>45251</c:v>
                </c:pt>
                <c:pt idx="6228">
                  <c:v>45252</c:v>
                </c:pt>
                <c:pt idx="6229">
                  <c:v>45253</c:v>
                </c:pt>
                <c:pt idx="6230">
                  <c:v>45254</c:v>
                </c:pt>
                <c:pt idx="6231">
                  <c:v>45257</c:v>
                </c:pt>
                <c:pt idx="6232">
                  <c:v>45258</c:v>
                </c:pt>
                <c:pt idx="6233">
                  <c:v>45259</c:v>
                </c:pt>
                <c:pt idx="6234">
                  <c:v>45260</c:v>
                </c:pt>
                <c:pt idx="6235">
                  <c:v>45261</c:v>
                </c:pt>
                <c:pt idx="6236">
                  <c:v>45264</c:v>
                </c:pt>
                <c:pt idx="6237">
                  <c:v>45265</c:v>
                </c:pt>
                <c:pt idx="6238">
                  <c:v>45266</c:v>
                </c:pt>
                <c:pt idx="6239">
                  <c:v>45267</c:v>
                </c:pt>
                <c:pt idx="6240">
                  <c:v>45268</c:v>
                </c:pt>
                <c:pt idx="6241">
                  <c:v>45271</c:v>
                </c:pt>
                <c:pt idx="6242">
                  <c:v>45272</c:v>
                </c:pt>
                <c:pt idx="6243">
                  <c:v>45273</c:v>
                </c:pt>
                <c:pt idx="6244">
                  <c:v>45274</c:v>
                </c:pt>
                <c:pt idx="6245">
                  <c:v>45275</c:v>
                </c:pt>
                <c:pt idx="6246">
                  <c:v>45278</c:v>
                </c:pt>
                <c:pt idx="6247">
                  <c:v>45279</c:v>
                </c:pt>
                <c:pt idx="6248">
                  <c:v>45280</c:v>
                </c:pt>
                <c:pt idx="6249">
                  <c:v>45281</c:v>
                </c:pt>
                <c:pt idx="6250">
                  <c:v>45282</c:v>
                </c:pt>
                <c:pt idx="6251">
                  <c:v>45285</c:v>
                </c:pt>
                <c:pt idx="6252">
                  <c:v>45286</c:v>
                </c:pt>
                <c:pt idx="6253">
                  <c:v>45287</c:v>
                </c:pt>
                <c:pt idx="6254">
                  <c:v>45288</c:v>
                </c:pt>
                <c:pt idx="6255">
                  <c:v>45289</c:v>
                </c:pt>
                <c:pt idx="6256">
                  <c:v>45292</c:v>
                </c:pt>
                <c:pt idx="6257">
                  <c:v>45293</c:v>
                </c:pt>
                <c:pt idx="6258">
                  <c:v>45294</c:v>
                </c:pt>
                <c:pt idx="6259">
                  <c:v>45295</c:v>
                </c:pt>
                <c:pt idx="6260">
                  <c:v>45296</c:v>
                </c:pt>
                <c:pt idx="6261">
                  <c:v>45299</c:v>
                </c:pt>
                <c:pt idx="6262">
                  <c:v>45300</c:v>
                </c:pt>
                <c:pt idx="6263">
                  <c:v>45301</c:v>
                </c:pt>
                <c:pt idx="6264">
                  <c:v>45302</c:v>
                </c:pt>
                <c:pt idx="6265">
                  <c:v>45303</c:v>
                </c:pt>
                <c:pt idx="6266">
                  <c:v>45306</c:v>
                </c:pt>
                <c:pt idx="6267">
                  <c:v>45307</c:v>
                </c:pt>
                <c:pt idx="6268">
                  <c:v>45308</c:v>
                </c:pt>
                <c:pt idx="6269">
                  <c:v>45309</c:v>
                </c:pt>
                <c:pt idx="6270">
                  <c:v>45310</c:v>
                </c:pt>
                <c:pt idx="6271">
                  <c:v>45313</c:v>
                </c:pt>
                <c:pt idx="6272">
                  <c:v>45314</c:v>
                </c:pt>
                <c:pt idx="6273">
                  <c:v>45315</c:v>
                </c:pt>
                <c:pt idx="6274">
                  <c:v>45316</c:v>
                </c:pt>
                <c:pt idx="6275">
                  <c:v>45317</c:v>
                </c:pt>
                <c:pt idx="6276">
                  <c:v>45320</c:v>
                </c:pt>
                <c:pt idx="6277">
                  <c:v>45321</c:v>
                </c:pt>
                <c:pt idx="6278">
                  <c:v>45322</c:v>
                </c:pt>
                <c:pt idx="6279">
                  <c:v>45323</c:v>
                </c:pt>
                <c:pt idx="6280">
                  <c:v>45324</c:v>
                </c:pt>
                <c:pt idx="6281">
                  <c:v>45327</c:v>
                </c:pt>
                <c:pt idx="6282">
                  <c:v>45328</c:v>
                </c:pt>
                <c:pt idx="6283">
                  <c:v>45329</c:v>
                </c:pt>
                <c:pt idx="6284">
                  <c:v>45330</c:v>
                </c:pt>
                <c:pt idx="6285">
                  <c:v>45331</c:v>
                </c:pt>
                <c:pt idx="6286">
                  <c:v>45334</c:v>
                </c:pt>
                <c:pt idx="6287">
                  <c:v>45335</c:v>
                </c:pt>
                <c:pt idx="6288">
                  <c:v>45336</c:v>
                </c:pt>
                <c:pt idx="6289">
                  <c:v>45337</c:v>
                </c:pt>
                <c:pt idx="6290">
                  <c:v>45338</c:v>
                </c:pt>
                <c:pt idx="6291">
                  <c:v>45341</c:v>
                </c:pt>
                <c:pt idx="6292">
                  <c:v>45342</c:v>
                </c:pt>
                <c:pt idx="6293">
                  <c:v>45343</c:v>
                </c:pt>
                <c:pt idx="6294">
                  <c:v>45344</c:v>
                </c:pt>
                <c:pt idx="6295">
                  <c:v>45345</c:v>
                </c:pt>
                <c:pt idx="6296">
                  <c:v>45348</c:v>
                </c:pt>
                <c:pt idx="6297">
                  <c:v>45349</c:v>
                </c:pt>
                <c:pt idx="6298">
                  <c:v>45350</c:v>
                </c:pt>
                <c:pt idx="6299">
                  <c:v>45351</c:v>
                </c:pt>
                <c:pt idx="6300">
                  <c:v>45352</c:v>
                </c:pt>
                <c:pt idx="6301">
                  <c:v>45355</c:v>
                </c:pt>
                <c:pt idx="6302">
                  <c:v>45356</c:v>
                </c:pt>
                <c:pt idx="6303">
                  <c:v>45357</c:v>
                </c:pt>
                <c:pt idx="6304">
                  <c:v>45358</c:v>
                </c:pt>
                <c:pt idx="6305">
                  <c:v>45359</c:v>
                </c:pt>
                <c:pt idx="6306">
                  <c:v>45362</c:v>
                </c:pt>
                <c:pt idx="6307">
                  <c:v>45363</c:v>
                </c:pt>
                <c:pt idx="6308">
                  <c:v>45364</c:v>
                </c:pt>
                <c:pt idx="6309">
                  <c:v>45365</c:v>
                </c:pt>
                <c:pt idx="6310">
                  <c:v>45366</c:v>
                </c:pt>
                <c:pt idx="6311">
                  <c:v>45369</c:v>
                </c:pt>
                <c:pt idx="6312">
                  <c:v>45370</c:v>
                </c:pt>
                <c:pt idx="6313">
                  <c:v>45371</c:v>
                </c:pt>
                <c:pt idx="6314">
                  <c:v>45372</c:v>
                </c:pt>
                <c:pt idx="6315">
                  <c:v>45373</c:v>
                </c:pt>
                <c:pt idx="6316">
                  <c:v>45376</c:v>
                </c:pt>
                <c:pt idx="6317">
                  <c:v>45377</c:v>
                </c:pt>
                <c:pt idx="6318">
                  <c:v>45378</c:v>
                </c:pt>
                <c:pt idx="6319">
                  <c:v>45379</c:v>
                </c:pt>
                <c:pt idx="6320">
                  <c:v>45380</c:v>
                </c:pt>
                <c:pt idx="6321">
                  <c:v>45383</c:v>
                </c:pt>
                <c:pt idx="6322">
                  <c:v>45384</c:v>
                </c:pt>
                <c:pt idx="6323">
                  <c:v>45385</c:v>
                </c:pt>
                <c:pt idx="6324">
                  <c:v>45386</c:v>
                </c:pt>
                <c:pt idx="6325">
                  <c:v>45387</c:v>
                </c:pt>
                <c:pt idx="6326">
                  <c:v>45390</c:v>
                </c:pt>
              </c:numCache>
            </c:numRef>
          </c:cat>
          <c:val>
            <c:numRef>
              <c:f>Sheet1!$C$2:$C$6328</c:f>
              <c:numCache>
                <c:formatCode>General</c:formatCode>
                <c:ptCount val="6327"/>
                <c:pt idx="5955" formatCode="0.00">
                  <c:v>3.9834999999999994</c:v>
                </c:pt>
                <c:pt idx="5977" formatCode="0.00">
                  <c:v>3.8910000000000005</c:v>
                </c:pt>
                <c:pt idx="5998" formatCode="0.00">
                  <c:v>3.6190909090909087</c:v>
                </c:pt>
                <c:pt idx="6018" formatCode="0.00">
                  <c:v>3.5315000000000003</c:v>
                </c:pt>
                <c:pt idx="6037" formatCode="0.00">
                  <c:v>3.7468421052631586</c:v>
                </c:pt>
                <c:pt idx="6060" formatCode="0.00">
                  <c:v>3.6630434782608687</c:v>
                </c:pt>
                <c:pt idx="6081" formatCode="0.00">
                  <c:v>3.452380952380953</c:v>
                </c:pt>
                <c:pt idx="6104" formatCode="0.00">
                  <c:v>3.5736363636363637</c:v>
                </c:pt>
                <c:pt idx="6126" formatCode="0.00">
                  <c:v>3.5777272727272726</c:v>
                </c:pt>
                <c:pt idx="6147" formatCode="0.00">
                  <c:v>3.7138095238095237</c:v>
                </c:pt>
                <c:pt idx="6170" formatCode="0.00">
                  <c:v>4.163913043478261</c:v>
                </c:pt>
                <c:pt idx="6190" formatCode="0.00">
                  <c:v>4.3790000000000004</c:v>
                </c:pt>
                <c:pt idx="6212" formatCode="0.00">
                  <c:v>4.5799999999999992</c:v>
                </c:pt>
                <c:pt idx="6234" formatCode="0.00">
                  <c:v>4.5028571428571427</c:v>
                </c:pt>
                <c:pt idx="6255" formatCode="0.00">
                  <c:v>4.0200000000000005</c:v>
                </c:pt>
                <c:pt idx="6278" formatCode="0.00">
                  <c:v>4.0580952380952384</c:v>
                </c:pt>
                <c:pt idx="6299" formatCode="0.00">
                  <c:v>4.2075000000000005</c:v>
                </c:pt>
                <c:pt idx="6320" formatCode="0.00">
                  <c:v>4.208499999999999</c:v>
                </c:pt>
              </c:numCache>
            </c:numRef>
          </c:val>
          <c:extLst>
            <c:ext xmlns:c16="http://schemas.microsoft.com/office/drawing/2014/chart" uri="{C3380CC4-5D6E-409C-BE32-E72D297353CC}">
              <c16:uniqueId val="{00000001-8B82-4F98-9158-34855A344419}"/>
            </c:ext>
          </c:extLst>
        </c:ser>
        <c:dLbls>
          <c:showLegendKey val="0"/>
          <c:showVal val="0"/>
          <c:showCatName val="0"/>
          <c:showSerName val="0"/>
          <c:showPercent val="0"/>
          <c:showBubbleSize val="0"/>
        </c:dLbls>
        <c:gapWidth val="219"/>
        <c:overlap val="-27"/>
        <c:axId val="926191375"/>
        <c:axId val="1593375824"/>
      </c:barChart>
      <c:dateAx>
        <c:axId val="926191375"/>
        <c:scaling>
          <c:orientation val="minMax"/>
          <c:max val="45359"/>
          <c:min val="36588"/>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3375824"/>
        <c:crosses val="autoZero"/>
        <c:auto val="1"/>
        <c:lblOffset val="100"/>
        <c:baseTimeUnit val="days"/>
      </c:dateAx>
      <c:valAx>
        <c:axId val="1593375824"/>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19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Sheet1!$A$2:$A$1267</c:f>
              <c:numCache>
                <c:formatCode>yyyy\-mm\-dd</c:formatCode>
                <c:ptCount val="1266"/>
                <c:pt idx="0">
                  <c:v>36532</c:v>
                </c:pt>
                <c:pt idx="1">
                  <c:v>36539</c:v>
                </c:pt>
                <c:pt idx="2">
                  <c:v>36546</c:v>
                </c:pt>
                <c:pt idx="3">
                  <c:v>36553</c:v>
                </c:pt>
                <c:pt idx="4">
                  <c:v>36560</c:v>
                </c:pt>
                <c:pt idx="5">
                  <c:v>36567</c:v>
                </c:pt>
                <c:pt idx="6">
                  <c:v>36574</c:v>
                </c:pt>
                <c:pt idx="7">
                  <c:v>36581</c:v>
                </c:pt>
                <c:pt idx="8">
                  <c:v>36588</c:v>
                </c:pt>
                <c:pt idx="9">
                  <c:v>36595</c:v>
                </c:pt>
                <c:pt idx="10">
                  <c:v>36602</c:v>
                </c:pt>
                <c:pt idx="11">
                  <c:v>36609</c:v>
                </c:pt>
                <c:pt idx="12">
                  <c:v>36616</c:v>
                </c:pt>
                <c:pt idx="13">
                  <c:v>36623</c:v>
                </c:pt>
                <c:pt idx="14">
                  <c:v>36630</c:v>
                </c:pt>
                <c:pt idx="15">
                  <c:v>36637</c:v>
                </c:pt>
                <c:pt idx="16">
                  <c:v>36644</c:v>
                </c:pt>
                <c:pt idx="17">
                  <c:v>36651</c:v>
                </c:pt>
                <c:pt idx="18">
                  <c:v>36658</c:v>
                </c:pt>
                <c:pt idx="19">
                  <c:v>36665</c:v>
                </c:pt>
                <c:pt idx="20">
                  <c:v>36672</c:v>
                </c:pt>
                <c:pt idx="21">
                  <c:v>36679</c:v>
                </c:pt>
                <c:pt idx="22">
                  <c:v>36686</c:v>
                </c:pt>
                <c:pt idx="23">
                  <c:v>36693</c:v>
                </c:pt>
                <c:pt idx="24">
                  <c:v>36700</c:v>
                </c:pt>
                <c:pt idx="25">
                  <c:v>36707</c:v>
                </c:pt>
                <c:pt idx="26">
                  <c:v>36714</c:v>
                </c:pt>
                <c:pt idx="27">
                  <c:v>36721</c:v>
                </c:pt>
                <c:pt idx="28">
                  <c:v>36728</c:v>
                </c:pt>
                <c:pt idx="29">
                  <c:v>36735</c:v>
                </c:pt>
                <c:pt idx="30">
                  <c:v>36742</c:v>
                </c:pt>
                <c:pt idx="31">
                  <c:v>36749</c:v>
                </c:pt>
                <c:pt idx="32">
                  <c:v>36756</c:v>
                </c:pt>
                <c:pt idx="33">
                  <c:v>36763</c:v>
                </c:pt>
                <c:pt idx="34">
                  <c:v>36770</c:v>
                </c:pt>
                <c:pt idx="35">
                  <c:v>36777</c:v>
                </c:pt>
                <c:pt idx="36">
                  <c:v>36784</c:v>
                </c:pt>
                <c:pt idx="37">
                  <c:v>36791</c:v>
                </c:pt>
                <c:pt idx="38">
                  <c:v>36798</c:v>
                </c:pt>
                <c:pt idx="39">
                  <c:v>36805</c:v>
                </c:pt>
                <c:pt idx="40">
                  <c:v>36812</c:v>
                </c:pt>
                <c:pt idx="41">
                  <c:v>36819</c:v>
                </c:pt>
                <c:pt idx="42">
                  <c:v>36826</c:v>
                </c:pt>
                <c:pt idx="43">
                  <c:v>36833</c:v>
                </c:pt>
                <c:pt idx="44">
                  <c:v>36840</c:v>
                </c:pt>
                <c:pt idx="45">
                  <c:v>36847</c:v>
                </c:pt>
                <c:pt idx="46">
                  <c:v>36854</c:v>
                </c:pt>
                <c:pt idx="47">
                  <c:v>36861</c:v>
                </c:pt>
                <c:pt idx="48">
                  <c:v>36868</c:v>
                </c:pt>
                <c:pt idx="49">
                  <c:v>36875</c:v>
                </c:pt>
                <c:pt idx="50">
                  <c:v>36882</c:v>
                </c:pt>
                <c:pt idx="51">
                  <c:v>36889</c:v>
                </c:pt>
                <c:pt idx="52">
                  <c:v>36896</c:v>
                </c:pt>
                <c:pt idx="53">
                  <c:v>36903</c:v>
                </c:pt>
                <c:pt idx="54">
                  <c:v>36910</c:v>
                </c:pt>
                <c:pt idx="55">
                  <c:v>36917</c:v>
                </c:pt>
                <c:pt idx="56">
                  <c:v>36924</c:v>
                </c:pt>
                <c:pt idx="57">
                  <c:v>36931</c:v>
                </c:pt>
                <c:pt idx="58">
                  <c:v>36938</c:v>
                </c:pt>
                <c:pt idx="59">
                  <c:v>36945</c:v>
                </c:pt>
                <c:pt idx="60">
                  <c:v>36952</c:v>
                </c:pt>
                <c:pt idx="61">
                  <c:v>36959</c:v>
                </c:pt>
                <c:pt idx="62">
                  <c:v>36966</c:v>
                </c:pt>
                <c:pt idx="63">
                  <c:v>36973</c:v>
                </c:pt>
                <c:pt idx="64">
                  <c:v>36980</c:v>
                </c:pt>
                <c:pt idx="65">
                  <c:v>36987</c:v>
                </c:pt>
                <c:pt idx="66">
                  <c:v>36994</c:v>
                </c:pt>
                <c:pt idx="67">
                  <c:v>37001</c:v>
                </c:pt>
                <c:pt idx="68">
                  <c:v>37008</c:v>
                </c:pt>
                <c:pt idx="69">
                  <c:v>37015</c:v>
                </c:pt>
                <c:pt idx="70">
                  <c:v>37022</c:v>
                </c:pt>
                <c:pt idx="71">
                  <c:v>37029</c:v>
                </c:pt>
                <c:pt idx="72">
                  <c:v>37036</c:v>
                </c:pt>
                <c:pt idx="73">
                  <c:v>37043</c:v>
                </c:pt>
                <c:pt idx="74">
                  <c:v>37050</c:v>
                </c:pt>
                <c:pt idx="75">
                  <c:v>37057</c:v>
                </c:pt>
                <c:pt idx="76">
                  <c:v>37064</c:v>
                </c:pt>
                <c:pt idx="77">
                  <c:v>37071</c:v>
                </c:pt>
                <c:pt idx="78">
                  <c:v>37078</c:v>
                </c:pt>
                <c:pt idx="79">
                  <c:v>37085</c:v>
                </c:pt>
                <c:pt idx="80">
                  <c:v>37092</c:v>
                </c:pt>
                <c:pt idx="81">
                  <c:v>37099</c:v>
                </c:pt>
                <c:pt idx="82">
                  <c:v>37106</c:v>
                </c:pt>
                <c:pt idx="83">
                  <c:v>37113</c:v>
                </c:pt>
                <c:pt idx="84">
                  <c:v>37120</c:v>
                </c:pt>
                <c:pt idx="85">
                  <c:v>37127</c:v>
                </c:pt>
                <c:pt idx="86">
                  <c:v>37134</c:v>
                </c:pt>
                <c:pt idx="87">
                  <c:v>37141</c:v>
                </c:pt>
                <c:pt idx="88">
                  <c:v>37148</c:v>
                </c:pt>
                <c:pt idx="89">
                  <c:v>37155</c:v>
                </c:pt>
                <c:pt idx="90">
                  <c:v>37162</c:v>
                </c:pt>
                <c:pt idx="91">
                  <c:v>37169</c:v>
                </c:pt>
                <c:pt idx="92">
                  <c:v>37176</c:v>
                </c:pt>
                <c:pt idx="93">
                  <c:v>37183</c:v>
                </c:pt>
                <c:pt idx="94">
                  <c:v>37190</c:v>
                </c:pt>
                <c:pt idx="95">
                  <c:v>37197</c:v>
                </c:pt>
                <c:pt idx="96">
                  <c:v>37204</c:v>
                </c:pt>
                <c:pt idx="97">
                  <c:v>37211</c:v>
                </c:pt>
                <c:pt idx="98">
                  <c:v>37218</c:v>
                </c:pt>
                <c:pt idx="99">
                  <c:v>37225</c:v>
                </c:pt>
                <c:pt idx="100">
                  <c:v>37232</c:v>
                </c:pt>
                <c:pt idx="101">
                  <c:v>37239</c:v>
                </c:pt>
                <c:pt idx="102">
                  <c:v>37246</c:v>
                </c:pt>
                <c:pt idx="103">
                  <c:v>37253</c:v>
                </c:pt>
                <c:pt idx="104">
                  <c:v>37260</c:v>
                </c:pt>
                <c:pt idx="105">
                  <c:v>37267</c:v>
                </c:pt>
                <c:pt idx="106">
                  <c:v>37274</c:v>
                </c:pt>
                <c:pt idx="107">
                  <c:v>37281</c:v>
                </c:pt>
                <c:pt idx="108">
                  <c:v>37288</c:v>
                </c:pt>
                <c:pt idx="109">
                  <c:v>37295</c:v>
                </c:pt>
                <c:pt idx="110">
                  <c:v>37302</c:v>
                </c:pt>
                <c:pt idx="111">
                  <c:v>37309</c:v>
                </c:pt>
                <c:pt idx="112">
                  <c:v>37316</c:v>
                </c:pt>
                <c:pt idx="113">
                  <c:v>37323</c:v>
                </c:pt>
                <c:pt idx="114">
                  <c:v>37330</c:v>
                </c:pt>
                <c:pt idx="115">
                  <c:v>37337</c:v>
                </c:pt>
                <c:pt idx="116">
                  <c:v>37344</c:v>
                </c:pt>
                <c:pt idx="117">
                  <c:v>37351</c:v>
                </c:pt>
                <c:pt idx="118">
                  <c:v>37358</c:v>
                </c:pt>
                <c:pt idx="119">
                  <c:v>37365</c:v>
                </c:pt>
                <c:pt idx="120">
                  <c:v>37372</c:v>
                </c:pt>
                <c:pt idx="121">
                  <c:v>37379</c:v>
                </c:pt>
                <c:pt idx="122">
                  <c:v>37386</c:v>
                </c:pt>
                <c:pt idx="123">
                  <c:v>37393</c:v>
                </c:pt>
                <c:pt idx="124">
                  <c:v>37400</c:v>
                </c:pt>
                <c:pt idx="125">
                  <c:v>37407</c:v>
                </c:pt>
                <c:pt idx="126">
                  <c:v>37414</c:v>
                </c:pt>
                <c:pt idx="127">
                  <c:v>37421</c:v>
                </c:pt>
                <c:pt idx="128">
                  <c:v>37428</c:v>
                </c:pt>
                <c:pt idx="129">
                  <c:v>37435</c:v>
                </c:pt>
                <c:pt idx="130">
                  <c:v>37442</c:v>
                </c:pt>
                <c:pt idx="131">
                  <c:v>37449</c:v>
                </c:pt>
                <c:pt idx="132">
                  <c:v>37456</c:v>
                </c:pt>
                <c:pt idx="133">
                  <c:v>37463</c:v>
                </c:pt>
                <c:pt idx="134">
                  <c:v>37470</c:v>
                </c:pt>
                <c:pt idx="135">
                  <c:v>37477</c:v>
                </c:pt>
                <c:pt idx="136">
                  <c:v>37484</c:v>
                </c:pt>
                <c:pt idx="137">
                  <c:v>37491</c:v>
                </c:pt>
                <c:pt idx="138">
                  <c:v>37498</c:v>
                </c:pt>
                <c:pt idx="139">
                  <c:v>37505</c:v>
                </c:pt>
                <c:pt idx="140">
                  <c:v>37512</c:v>
                </c:pt>
                <c:pt idx="141">
                  <c:v>37519</c:v>
                </c:pt>
                <c:pt idx="142">
                  <c:v>37526</c:v>
                </c:pt>
                <c:pt idx="143">
                  <c:v>37533</c:v>
                </c:pt>
                <c:pt idx="144">
                  <c:v>37540</c:v>
                </c:pt>
                <c:pt idx="145">
                  <c:v>37547</c:v>
                </c:pt>
                <c:pt idx="146">
                  <c:v>37554</c:v>
                </c:pt>
                <c:pt idx="147">
                  <c:v>37561</c:v>
                </c:pt>
                <c:pt idx="148">
                  <c:v>37568</c:v>
                </c:pt>
                <c:pt idx="149">
                  <c:v>37575</c:v>
                </c:pt>
                <c:pt idx="150">
                  <c:v>37582</c:v>
                </c:pt>
                <c:pt idx="151">
                  <c:v>37589</c:v>
                </c:pt>
                <c:pt idx="152">
                  <c:v>37596</c:v>
                </c:pt>
                <c:pt idx="153">
                  <c:v>37603</c:v>
                </c:pt>
                <c:pt idx="154">
                  <c:v>37610</c:v>
                </c:pt>
                <c:pt idx="155">
                  <c:v>37617</c:v>
                </c:pt>
                <c:pt idx="156">
                  <c:v>37624</c:v>
                </c:pt>
                <c:pt idx="157">
                  <c:v>37631</c:v>
                </c:pt>
                <c:pt idx="158">
                  <c:v>37638</c:v>
                </c:pt>
                <c:pt idx="159">
                  <c:v>37645</c:v>
                </c:pt>
                <c:pt idx="160">
                  <c:v>37652</c:v>
                </c:pt>
                <c:pt idx="161">
                  <c:v>37659</c:v>
                </c:pt>
                <c:pt idx="162">
                  <c:v>37666</c:v>
                </c:pt>
                <c:pt idx="163">
                  <c:v>37673</c:v>
                </c:pt>
                <c:pt idx="164">
                  <c:v>37680</c:v>
                </c:pt>
                <c:pt idx="165">
                  <c:v>37687</c:v>
                </c:pt>
                <c:pt idx="166">
                  <c:v>37694</c:v>
                </c:pt>
                <c:pt idx="167">
                  <c:v>37701</c:v>
                </c:pt>
                <c:pt idx="168">
                  <c:v>37708</c:v>
                </c:pt>
                <c:pt idx="169">
                  <c:v>37715</c:v>
                </c:pt>
                <c:pt idx="170">
                  <c:v>37722</c:v>
                </c:pt>
                <c:pt idx="171">
                  <c:v>37729</c:v>
                </c:pt>
                <c:pt idx="172">
                  <c:v>37736</c:v>
                </c:pt>
                <c:pt idx="173">
                  <c:v>37743</c:v>
                </c:pt>
                <c:pt idx="174">
                  <c:v>37750</c:v>
                </c:pt>
                <c:pt idx="175">
                  <c:v>37757</c:v>
                </c:pt>
                <c:pt idx="176">
                  <c:v>37764</c:v>
                </c:pt>
                <c:pt idx="177">
                  <c:v>37771</c:v>
                </c:pt>
                <c:pt idx="178">
                  <c:v>37778</c:v>
                </c:pt>
                <c:pt idx="179">
                  <c:v>37785</c:v>
                </c:pt>
                <c:pt idx="180">
                  <c:v>37792</c:v>
                </c:pt>
                <c:pt idx="181">
                  <c:v>37799</c:v>
                </c:pt>
                <c:pt idx="182">
                  <c:v>37806</c:v>
                </c:pt>
                <c:pt idx="183">
                  <c:v>37813</c:v>
                </c:pt>
                <c:pt idx="184">
                  <c:v>37820</c:v>
                </c:pt>
                <c:pt idx="185">
                  <c:v>37827</c:v>
                </c:pt>
                <c:pt idx="186">
                  <c:v>37834</c:v>
                </c:pt>
                <c:pt idx="187">
                  <c:v>37841</c:v>
                </c:pt>
                <c:pt idx="188">
                  <c:v>37848</c:v>
                </c:pt>
                <c:pt idx="189">
                  <c:v>37855</c:v>
                </c:pt>
                <c:pt idx="190">
                  <c:v>37862</c:v>
                </c:pt>
                <c:pt idx="191">
                  <c:v>37869</c:v>
                </c:pt>
                <c:pt idx="192">
                  <c:v>37876</c:v>
                </c:pt>
                <c:pt idx="193">
                  <c:v>37883</c:v>
                </c:pt>
                <c:pt idx="194">
                  <c:v>37890</c:v>
                </c:pt>
                <c:pt idx="195">
                  <c:v>37897</c:v>
                </c:pt>
                <c:pt idx="196">
                  <c:v>37904</c:v>
                </c:pt>
                <c:pt idx="197">
                  <c:v>37911</c:v>
                </c:pt>
                <c:pt idx="198">
                  <c:v>37918</c:v>
                </c:pt>
                <c:pt idx="199">
                  <c:v>37925</c:v>
                </c:pt>
                <c:pt idx="200">
                  <c:v>37932</c:v>
                </c:pt>
                <c:pt idx="201">
                  <c:v>37939</c:v>
                </c:pt>
                <c:pt idx="202">
                  <c:v>37946</c:v>
                </c:pt>
                <c:pt idx="203">
                  <c:v>37953</c:v>
                </c:pt>
                <c:pt idx="204">
                  <c:v>37960</c:v>
                </c:pt>
                <c:pt idx="205">
                  <c:v>37967</c:v>
                </c:pt>
                <c:pt idx="206">
                  <c:v>37974</c:v>
                </c:pt>
                <c:pt idx="207">
                  <c:v>37981</c:v>
                </c:pt>
                <c:pt idx="208">
                  <c:v>37986</c:v>
                </c:pt>
                <c:pt idx="209">
                  <c:v>37994</c:v>
                </c:pt>
                <c:pt idx="210">
                  <c:v>38001</c:v>
                </c:pt>
                <c:pt idx="211">
                  <c:v>38008</c:v>
                </c:pt>
                <c:pt idx="212">
                  <c:v>38015</c:v>
                </c:pt>
                <c:pt idx="213">
                  <c:v>38022</c:v>
                </c:pt>
                <c:pt idx="214">
                  <c:v>38029</c:v>
                </c:pt>
                <c:pt idx="215">
                  <c:v>38036</c:v>
                </c:pt>
                <c:pt idx="216">
                  <c:v>38043</c:v>
                </c:pt>
                <c:pt idx="217">
                  <c:v>38050</c:v>
                </c:pt>
                <c:pt idx="218">
                  <c:v>38057</c:v>
                </c:pt>
                <c:pt idx="219">
                  <c:v>38064</c:v>
                </c:pt>
                <c:pt idx="220">
                  <c:v>38071</c:v>
                </c:pt>
                <c:pt idx="221">
                  <c:v>38078</c:v>
                </c:pt>
                <c:pt idx="222">
                  <c:v>38085</c:v>
                </c:pt>
                <c:pt idx="223">
                  <c:v>38092</c:v>
                </c:pt>
                <c:pt idx="224">
                  <c:v>38099</c:v>
                </c:pt>
                <c:pt idx="225">
                  <c:v>38106</c:v>
                </c:pt>
                <c:pt idx="226">
                  <c:v>38113</c:v>
                </c:pt>
                <c:pt idx="227">
                  <c:v>38120</c:v>
                </c:pt>
                <c:pt idx="228">
                  <c:v>38127</c:v>
                </c:pt>
                <c:pt idx="229">
                  <c:v>38134</c:v>
                </c:pt>
                <c:pt idx="230">
                  <c:v>38141</c:v>
                </c:pt>
                <c:pt idx="231">
                  <c:v>38148</c:v>
                </c:pt>
                <c:pt idx="232">
                  <c:v>38155</c:v>
                </c:pt>
                <c:pt idx="233">
                  <c:v>38162</c:v>
                </c:pt>
                <c:pt idx="234">
                  <c:v>38169</c:v>
                </c:pt>
                <c:pt idx="235">
                  <c:v>38176</c:v>
                </c:pt>
                <c:pt idx="236">
                  <c:v>38183</c:v>
                </c:pt>
                <c:pt idx="237">
                  <c:v>38190</c:v>
                </c:pt>
                <c:pt idx="238">
                  <c:v>38197</c:v>
                </c:pt>
                <c:pt idx="239">
                  <c:v>38204</c:v>
                </c:pt>
                <c:pt idx="240">
                  <c:v>38211</c:v>
                </c:pt>
                <c:pt idx="241">
                  <c:v>38218</c:v>
                </c:pt>
                <c:pt idx="242">
                  <c:v>38225</c:v>
                </c:pt>
                <c:pt idx="243">
                  <c:v>38232</c:v>
                </c:pt>
                <c:pt idx="244">
                  <c:v>38239</c:v>
                </c:pt>
                <c:pt idx="245">
                  <c:v>38246</c:v>
                </c:pt>
                <c:pt idx="246">
                  <c:v>38253</c:v>
                </c:pt>
                <c:pt idx="247">
                  <c:v>38260</c:v>
                </c:pt>
                <c:pt idx="248">
                  <c:v>38267</c:v>
                </c:pt>
                <c:pt idx="249">
                  <c:v>38274</c:v>
                </c:pt>
                <c:pt idx="250">
                  <c:v>38281</c:v>
                </c:pt>
                <c:pt idx="251">
                  <c:v>38288</c:v>
                </c:pt>
                <c:pt idx="252">
                  <c:v>38295</c:v>
                </c:pt>
                <c:pt idx="253">
                  <c:v>38302</c:v>
                </c:pt>
                <c:pt idx="254">
                  <c:v>38309</c:v>
                </c:pt>
                <c:pt idx="255">
                  <c:v>38315</c:v>
                </c:pt>
                <c:pt idx="256">
                  <c:v>38323</c:v>
                </c:pt>
                <c:pt idx="257">
                  <c:v>38330</c:v>
                </c:pt>
                <c:pt idx="258">
                  <c:v>38337</c:v>
                </c:pt>
                <c:pt idx="259">
                  <c:v>38343</c:v>
                </c:pt>
                <c:pt idx="260">
                  <c:v>38350</c:v>
                </c:pt>
                <c:pt idx="261">
                  <c:v>38358</c:v>
                </c:pt>
                <c:pt idx="262">
                  <c:v>38365</c:v>
                </c:pt>
                <c:pt idx="263">
                  <c:v>38372</c:v>
                </c:pt>
                <c:pt idx="264">
                  <c:v>38379</c:v>
                </c:pt>
                <c:pt idx="265">
                  <c:v>38386</c:v>
                </c:pt>
                <c:pt idx="266">
                  <c:v>38393</c:v>
                </c:pt>
                <c:pt idx="267">
                  <c:v>38400</c:v>
                </c:pt>
                <c:pt idx="268">
                  <c:v>38407</c:v>
                </c:pt>
                <c:pt idx="269">
                  <c:v>38414</c:v>
                </c:pt>
                <c:pt idx="270">
                  <c:v>38421</c:v>
                </c:pt>
                <c:pt idx="271">
                  <c:v>38428</c:v>
                </c:pt>
                <c:pt idx="272">
                  <c:v>38435</c:v>
                </c:pt>
                <c:pt idx="273">
                  <c:v>38442</c:v>
                </c:pt>
                <c:pt idx="274">
                  <c:v>38449</c:v>
                </c:pt>
                <c:pt idx="275">
                  <c:v>38456</c:v>
                </c:pt>
                <c:pt idx="276">
                  <c:v>38463</c:v>
                </c:pt>
                <c:pt idx="277">
                  <c:v>38470</c:v>
                </c:pt>
                <c:pt idx="278">
                  <c:v>38477</c:v>
                </c:pt>
                <c:pt idx="279">
                  <c:v>38484</c:v>
                </c:pt>
                <c:pt idx="280">
                  <c:v>38491</c:v>
                </c:pt>
                <c:pt idx="281">
                  <c:v>38498</c:v>
                </c:pt>
                <c:pt idx="282">
                  <c:v>38505</c:v>
                </c:pt>
                <c:pt idx="283">
                  <c:v>38512</c:v>
                </c:pt>
                <c:pt idx="284">
                  <c:v>38519</c:v>
                </c:pt>
                <c:pt idx="285">
                  <c:v>38526</c:v>
                </c:pt>
                <c:pt idx="286">
                  <c:v>38533</c:v>
                </c:pt>
                <c:pt idx="287">
                  <c:v>38540</c:v>
                </c:pt>
                <c:pt idx="288">
                  <c:v>38547</c:v>
                </c:pt>
                <c:pt idx="289">
                  <c:v>38554</c:v>
                </c:pt>
                <c:pt idx="290">
                  <c:v>38561</c:v>
                </c:pt>
                <c:pt idx="291">
                  <c:v>38568</c:v>
                </c:pt>
                <c:pt idx="292">
                  <c:v>38575</c:v>
                </c:pt>
                <c:pt idx="293">
                  <c:v>38582</c:v>
                </c:pt>
                <c:pt idx="294">
                  <c:v>38589</c:v>
                </c:pt>
                <c:pt idx="295">
                  <c:v>38596</c:v>
                </c:pt>
                <c:pt idx="296">
                  <c:v>38603</c:v>
                </c:pt>
                <c:pt idx="297">
                  <c:v>38610</c:v>
                </c:pt>
                <c:pt idx="298">
                  <c:v>38617</c:v>
                </c:pt>
                <c:pt idx="299">
                  <c:v>38624</c:v>
                </c:pt>
                <c:pt idx="300">
                  <c:v>38631</c:v>
                </c:pt>
                <c:pt idx="301">
                  <c:v>38638</c:v>
                </c:pt>
                <c:pt idx="302">
                  <c:v>38645</c:v>
                </c:pt>
                <c:pt idx="303">
                  <c:v>38652</c:v>
                </c:pt>
                <c:pt idx="304">
                  <c:v>38659</c:v>
                </c:pt>
                <c:pt idx="305">
                  <c:v>38666</c:v>
                </c:pt>
                <c:pt idx="306">
                  <c:v>38673</c:v>
                </c:pt>
                <c:pt idx="307">
                  <c:v>38679</c:v>
                </c:pt>
                <c:pt idx="308">
                  <c:v>38687</c:v>
                </c:pt>
                <c:pt idx="309">
                  <c:v>38694</c:v>
                </c:pt>
                <c:pt idx="310">
                  <c:v>38701</c:v>
                </c:pt>
                <c:pt idx="311">
                  <c:v>38708</c:v>
                </c:pt>
                <c:pt idx="312">
                  <c:v>38715</c:v>
                </c:pt>
                <c:pt idx="313">
                  <c:v>38722</c:v>
                </c:pt>
                <c:pt idx="314">
                  <c:v>38729</c:v>
                </c:pt>
                <c:pt idx="315">
                  <c:v>38736</c:v>
                </c:pt>
                <c:pt idx="316">
                  <c:v>38743</c:v>
                </c:pt>
                <c:pt idx="317">
                  <c:v>38750</c:v>
                </c:pt>
                <c:pt idx="318">
                  <c:v>38757</c:v>
                </c:pt>
                <c:pt idx="319">
                  <c:v>38764</c:v>
                </c:pt>
                <c:pt idx="320">
                  <c:v>38771</c:v>
                </c:pt>
                <c:pt idx="321">
                  <c:v>38778</c:v>
                </c:pt>
                <c:pt idx="322">
                  <c:v>38785</c:v>
                </c:pt>
                <c:pt idx="323">
                  <c:v>38792</c:v>
                </c:pt>
                <c:pt idx="324">
                  <c:v>38799</c:v>
                </c:pt>
                <c:pt idx="325">
                  <c:v>38806</c:v>
                </c:pt>
                <c:pt idx="326">
                  <c:v>38813</c:v>
                </c:pt>
                <c:pt idx="327">
                  <c:v>38820</c:v>
                </c:pt>
                <c:pt idx="328">
                  <c:v>38827</c:v>
                </c:pt>
                <c:pt idx="329">
                  <c:v>38834</c:v>
                </c:pt>
                <c:pt idx="330">
                  <c:v>38841</c:v>
                </c:pt>
                <c:pt idx="331">
                  <c:v>38848</c:v>
                </c:pt>
                <c:pt idx="332">
                  <c:v>38855</c:v>
                </c:pt>
                <c:pt idx="333">
                  <c:v>38862</c:v>
                </c:pt>
                <c:pt idx="334">
                  <c:v>38869</c:v>
                </c:pt>
                <c:pt idx="335">
                  <c:v>38876</c:v>
                </c:pt>
                <c:pt idx="336">
                  <c:v>38883</c:v>
                </c:pt>
                <c:pt idx="337">
                  <c:v>38890</c:v>
                </c:pt>
                <c:pt idx="338">
                  <c:v>38897</c:v>
                </c:pt>
                <c:pt idx="339">
                  <c:v>38904</c:v>
                </c:pt>
                <c:pt idx="340">
                  <c:v>38911</c:v>
                </c:pt>
                <c:pt idx="341">
                  <c:v>38918</c:v>
                </c:pt>
                <c:pt idx="342">
                  <c:v>38925</c:v>
                </c:pt>
                <c:pt idx="343">
                  <c:v>38932</c:v>
                </c:pt>
                <c:pt idx="344">
                  <c:v>38939</c:v>
                </c:pt>
                <c:pt idx="345">
                  <c:v>38946</c:v>
                </c:pt>
                <c:pt idx="346">
                  <c:v>38953</c:v>
                </c:pt>
                <c:pt idx="347">
                  <c:v>38960</c:v>
                </c:pt>
                <c:pt idx="348">
                  <c:v>38967</c:v>
                </c:pt>
                <c:pt idx="349">
                  <c:v>38974</c:v>
                </c:pt>
                <c:pt idx="350">
                  <c:v>38981</c:v>
                </c:pt>
                <c:pt idx="351">
                  <c:v>38988</c:v>
                </c:pt>
                <c:pt idx="352">
                  <c:v>38995</c:v>
                </c:pt>
                <c:pt idx="353">
                  <c:v>39002</c:v>
                </c:pt>
                <c:pt idx="354">
                  <c:v>39009</c:v>
                </c:pt>
                <c:pt idx="355">
                  <c:v>39016</c:v>
                </c:pt>
                <c:pt idx="356">
                  <c:v>39023</c:v>
                </c:pt>
                <c:pt idx="357">
                  <c:v>39030</c:v>
                </c:pt>
                <c:pt idx="358">
                  <c:v>39037</c:v>
                </c:pt>
                <c:pt idx="359">
                  <c:v>39043</c:v>
                </c:pt>
                <c:pt idx="360">
                  <c:v>39051</c:v>
                </c:pt>
                <c:pt idx="361">
                  <c:v>39058</c:v>
                </c:pt>
                <c:pt idx="362">
                  <c:v>39065</c:v>
                </c:pt>
                <c:pt idx="363">
                  <c:v>39072</c:v>
                </c:pt>
                <c:pt idx="364">
                  <c:v>39079</c:v>
                </c:pt>
                <c:pt idx="365">
                  <c:v>39086</c:v>
                </c:pt>
                <c:pt idx="366">
                  <c:v>39093</c:v>
                </c:pt>
                <c:pt idx="367">
                  <c:v>39100</c:v>
                </c:pt>
                <c:pt idx="368">
                  <c:v>39107</c:v>
                </c:pt>
                <c:pt idx="369">
                  <c:v>39114</c:v>
                </c:pt>
                <c:pt idx="370">
                  <c:v>39121</c:v>
                </c:pt>
                <c:pt idx="371">
                  <c:v>39128</c:v>
                </c:pt>
                <c:pt idx="372">
                  <c:v>39135</c:v>
                </c:pt>
                <c:pt idx="373">
                  <c:v>39142</c:v>
                </c:pt>
                <c:pt idx="374">
                  <c:v>39149</c:v>
                </c:pt>
                <c:pt idx="375">
                  <c:v>39156</c:v>
                </c:pt>
                <c:pt idx="376">
                  <c:v>39163</c:v>
                </c:pt>
                <c:pt idx="377">
                  <c:v>39170</c:v>
                </c:pt>
                <c:pt idx="378">
                  <c:v>39177</c:v>
                </c:pt>
                <c:pt idx="379">
                  <c:v>39184</c:v>
                </c:pt>
                <c:pt idx="380">
                  <c:v>39191</c:v>
                </c:pt>
                <c:pt idx="381">
                  <c:v>39198</c:v>
                </c:pt>
                <c:pt idx="382">
                  <c:v>39205</c:v>
                </c:pt>
                <c:pt idx="383">
                  <c:v>39212</c:v>
                </c:pt>
                <c:pt idx="384">
                  <c:v>39219</c:v>
                </c:pt>
                <c:pt idx="385">
                  <c:v>39226</c:v>
                </c:pt>
                <c:pt idx="386">
                  <c:v>39233</c:v>
                </c:pt>
                <c:pt idx="387">
                  <c:v>39240</c:v>
                </c:pt>
                <c:pt idx="388">
                  <c:v>39247</c:v>
                </c:pt>
                <c:pt idx="389">
                  <c:v>39254</c:v>
                </c:pt>
                <c:pt idx="390">
                  <c:v>39261</c:v>
                </c:pt>
                <c:pt idx="391">
                  <c:v>39268</c:v>
                </c:pt>
                <c:pt idx="392">
                  <c:v>39275</c:v>
                </c:pt>
                <c:pt idx="393">
                  <c:v>39282</c:v>
                </c:pt>
                <c:pt idx="394">
                  <c:v>39289</c:v>
                </c:pt>
                <c:pt idx="395">
                  <c:v>39296</c:v>
                </c:pt>
                <c:pt idx="396">
                  <c:v>39303</c:v>
                </c:pt>
                <c:pt idx="397">
                  <c:v>39310</c:v>
                </c:pt>
                <c:pt idx="398">
                  <c:v>39317</c:v>
                </c:pt>
                <c:pt idx="399">
                  <c:v>39324</c:v>
                </c:pt>
                <c:pt idx="400">
                  <c:v>39331</c:v>
                </c:pt>
                <c:pt idx="401">
                  <c:v>39338</c:v>
                </c:pt>
                <c:pt idx="402">
                  <c:v>39345</c:v>
                </c:pt>
                <c:pt idx="403">
                  <c:v>39352</c:v>
                </c:pt>
                <c:pt idx="404">
                  <c:v>39359</c:v>
                </c:pt>
                <c:pt idx="405">
                  <c:v>39366</c:v>
                </c:pt>
                <c:pt idx="406">
                  <c:v>39373</c:v>
                </c:pt>
                <c:pt idx="407">
                  <c:v>39380</c:v>
                </c:pt>
                <c:pt idx="408">
                  <c:v>39387</c:v>
                </c:pt>
                <c:pt idx="409">
                  <c:v>39394</c:v>
                </c:pt>
                <c:pt idx="410">
                  <c:v>39401</c:v>
                </c:pt>
                <c:pt idx="411">
                  <c:v>39407</c:v>
                </c:pt>
                <c:pt idx="412">
                  <c:v>39415</c:v>
                </c:pt>
                <c:pt idx="413">
                  <c:v>39422</c:v>
                </c:pt>
                <c:pt idx="414">
                  <c:v>39429</c:v>
                </c:pt>
                <c:pt idx="415">
                  <c:v>39436</c:v>
                </c:pt>
                <c:pt idx="416">
                  <c:v>39443</c:v>
                </c:pt>
                <c:pt idx="417">
                  <c:v>39450</c:v>
                </c:pt>
                <c:pt idx="418">
                  <c:v>39457</c:v>
                </c:pt>
                <c:pt idx="419">
                  <c:v>39464</c:v>
                </c:pt>
                <c:pt idx="420">
                  <c:v>39471</c:v>
                </c:pt>
                <c:pt idx="421">
                  <c:v>39478</c:v>
                </c:pt>
                <c:pt idx="422">
                  <c:v>39485</c:v>
                </c:pt>
                <c:pt idx="423">
                  <c:v>39492</c:v>
                </c:pt>
                <c:pt idx="424">
                  <c:v>39499</c:v>
                </c:pt>
                <c:pt idx="425">
                  <c:v>39506</c:v>
                </c:pt>
                <c:pt idx="426">
                  <c:v>39513</c:v>
                </c:pt>
                <c:pt idx="427">
                  <c:v>39520</c:v>
                </c:pt>
                <c:pt idx="428">
                  <c:v>39527</c:v>
                </c:pt>
                <c:pt idx="429">
                  <c:v>39534</c:v>
                </c:pt>
                <c:pt idx="430">
                  <c:v>39541</c:v>
                </c:pt>
                <c:pt idx="431">
                  <c:v>39548</c:v>
                </c:pt>
                <c:pt idx="432">
                  <c:v>39555</c:v>
                </c:pt>
                <c:pt idx="433">
                  <c:v>39562</c:v>
                </c:pt>
                <c:pt idx="434">
                  <c:v>39569</c:v>
                </c:pt>
                <c:pt idx="435">
                  <c:v>39576</c:v>
                </c:pt>
                <c:pt idx="436">
                  <c:v>39583</c:v>
                </c:pt>
                <c:pt idx="437">
                  <c:v>39590</c:v>
                </c:pt>
                <c:pt idx="438">
                  <c:v>39597</c:v>
                </c:pt>
                <c:pt idx="439">
                  <c:v>39604</c:v>
                </c:pt>
                <c:pt idx="440">
                  <c:v>39611</c:v>
                </c:pt>
                <c:pt idx="441">
                  <c:v>39618</c:v>
                </c:pt>
                <c:pt idx="442">
                  <c:v>39625</c:v>
                </c:pt>
                <c:pt idx="443">
                  <c:v>39632</c:v>
                </c:pt>
                <c:pt idx="444">
                  <c:v>39639</c:v>
                </c:pt>
                <c:pt idx="445">
                  <c:v>39646</c:v>
                </c:pt>
                <c:pt idx="446">
                  <c:v>39653</c:v>
                </c:pt>
                <c:pt idx="447">
                  <c:v>39660</c:v>
                </c:pt>
                <c:pt idx="448">
                  <c:v>39667</c:v>
                </c:pt>
                <c:pt idx="449">
                  <c:v>39674</c:v>
                </c:pt>
                <c:pt idx="450">
                  <c:v>39681</c:v>
                </c:pt>
                <c:pt idx="451">
                  <c:v>39688</c:v>
                </c:pt>
                <c:pt idx="452">
                  <c:v>39695</c:v>
                </c:pt>
                <c:pt idx="453">
                  <c:v>39702</c:v>
                </c:pt>
                <c:pt idx="454">
                  <c:v>39709</c:v>
                </c:pt>
                <c:pt idx="455">
                  <c:v>39716</c:v>
                </c:pt>
                <c:pt idx="456">
                  <c:v>39723</c:v>
                </c:pt>
                <c:pt idx="457">
                  <c:v>39730</c:v>
                </c:pt>
                <c:pt idx="458">
                  <c:v>39737</c:v>
                </c:pt>
                <c:pt idx="459">
                  <c:v>39744</c:v>
                </c:pt>
                <c:pt idx="460">
                  <c:v>39751</c:v>
                </c:pt>
                <c:pt idx="461">
                  <c:v>39758</c:v>
                </c:pt>
                <c:pt idx="462">
                  <c:v>39765</c:v>
                </c:pt>
                <c:pt idx="463">
                  <c:v>39772</c:v>
                </c:pt>
                <c:pt idx="464">
                  <c:v>39778</c:v>
                </c:pt>
                <c:pt idx="465">
                  <c:v>39786</c:v>
                </c:pt>
                <c:pt idx="466">
                  <c:v>39793</c:v>
                </c:pt>
                <c:pt idx="467">
                  <c:v>39800</c:v>
                </c:pt>
                <c:pt idx="468">
                  <c:v>39806</c:v>
                </c:pt>
                <c:pt idx="469">
                  <c:v>39813</c:v>
                </c:pt>
                <c:pt idx="470">
                  <c:v>39821</c:v>
                </c:pt>
                <c:pt idx="471">
                  <c:v>39828</c:v>
                </c:pt>
                <c:pt idx="472">
                  <c:v>39835</c:v>
                </c:pt>
                <c:pt idx="473">
                  <c:v>39842</c:v>
                </c:pt>
                <c:pt idx="474">
                  <c:v>39849</c:v>
                </c:pt>
                <c:pt idx="475">
                  <c:v>39856</c:v>
                </c:pt>
                <c:pt idx="476">
                  <c:v>39863</c:v>
                </c:pt>
                <c:pt idx="477">
                  <c:v>39870</c:v>
                </c:pt>
                <c:pt idx="478">
                  <c:v>39877</c:v>
                </c:pt>
                <c:pt idx="479">
                  <c:v>39884</c:v>
                </c:pt>
                <c:pt idx="480">
                  <c:v>39891</c:v>
                </c:pt>
                <c:pt idx="481">
                  <c:v>39898</c:v>
                </c:pt>
                <c:pt idx="482">
                  <c:v>39905</c:v>
                </c:pt>
                <c:pt idx="483">
                  <c:v>39912</c:v>
                </c:pt>
                <c:pt idx="484">
                  <c:v>39919</c:v>
                </c:pt>
                <c:pt idx="485">
                  <c:v>39926</c:v>
                </c:pt>
                <c:pt idx="486">
                  <c:v>39933</c:v>
                </c:pt>
                <c:pt idx="487">
                  <c:v>39940</c:v>
                </c:pt>
                <c:pt idx="488">
                  <c:v>39947</c:v>
                </c:pt>
                <c:pt idx="489">
                  <c:v>39954</c:v>
                </c:pt>
                <c:pt idx="490">
                  <c:v>39961</c:v>
                </c:pt>
                <c:pt idx="491">
                  <c:v>39968</c:v>
                </c:pt>
                <c:pt idx="492">
                  <c:v>39975</c:v>
                </c:pt>
                <c:pt idx="493">
                  <c:v>39982</c:v>
                </c:pt>
                <c:pt idx="494">
                  <c:v>39989</c:v>
                </c:pt>
                <c:pt idx="495">
                  <c:v>39996</c:v>
                </c:pt>
                <c:pt idx="496">
                  <c:v>40003</c:v>
                </c:pt>
                <c:pt idx="497">
                  <c:v>40010</c:v>
                </c:pt>
                <c:pt idx="498">
                  <c:v>40017</c:v>
                </c:pt>
                <c:pt idx="499">
                  <c:v>40024</c:v>
                </c:pt>
                <c:pt idx="500">
                  <c:v>40031</c:v>
                </c:pt>
                <c:pt idx="501">
                  <c:v>40038</c:v>
                </c:pt>
                <c:pt idx="502">
                  <c:v>40045</c:v>
                </c:pt>
                <c:pt idx="503">
                  <c:v>40052</c:v>
                </c:pt>
                <c:pt idx="504">
                  <c:v>40059</c:v>
                </c:pt>
                <c:pt idx="505">
                  <c:v>40066</c:v>
                </c:pt>
                <c:pt idx="506">
                  <c:v>40073</c:v>
                </c:pt>
                <c:pt idx="507">
                  <c:v>40080</c:v>
                </c:pt>
                <c:pt idx="508">
                  <c:v>40087</c:v>
                </c:pt>
                <c:pt idx="509">
                  <c:v>40094</c:v>
                </c:pt>
                <c:pt idx="510">
                  <c:v>40101</c:v>
                </c:pt>
                <c:pt idx="511">
                  <c:v>40108</c:v>
                </c:pt>
                <c:pt idx="512">
                  <c:v>40115</c:v>
                </c:pt>
                <c:pt idx="513">
                  <c:v>40122</c:v>
                </c:pt>
                <c:pt idx="514">
                  <c:v>40129</c:v>
                </c:pt>
                <c:pt idx="515">
                  <c:v>40136</c:v>
                </c:pt>
                <c:pt idx="516">
                  <c:v>40142</c:v>
                </c:pt>
                <c:pt idx="517">
                  <c:v>40150</c:v>
                </c:pt>
                <c:pt idx="518">
                  <c:v>40157</c:v>
                </c:pt>
                <c:pt idx="519">
                  <c:v>40164</c:v>
                </c:pt>
                <c:pt idx="520">
                  <c:v>40171</c:v>
                </c:pt>
                <c:pt idx="521">
                  <c:v>40178</c:v>
                </c:pt>
                <c:pt idx="522">
                  <c:v>40185</c:v>
                </c:pt>
                <c:pt idx="523">
                  <c:v>40192</c:v>
                </c:pt>
                <c:pt idx="524">
                  <c:v>40199</c:v>
                </c:pt>
                <c:pt idx="525">
                  <c:v>40206</c:v>
                </c:pt>
                <c:pt idx="526">
                  <c:v>40213</c:v>
                </c:pt>
                <c:pt idx="527">
                  <c:v>40220</c:v>
                </c:pt>
                <c:pt idx="528">
                  <c:v>40227</c:v>
                </c:pt>
                <c:pt idx="529">
                  <c:v>40234</c:v>
                </c:pt>
                <c:pt idx="530">
                  <c:v>40241</c:v>
                </c:pt>
                <c:pt idx="531">
                  <c:v>40248</c:v>
                </c:pt>
                <c:pt idx="532">
                  <c:v>40255</c:v>
                </c:pt>
                <c:pt idx="533">
                  <c:v>40262</c:v>
                </c:pt>
                <c:pt idx="534">
                  <c:v>40269</c:v>
                </c:pt>
                <c:pt idx="535">
                  <c:v>40276</c:v>
                </c:pt>
                <c:pt idx="536">
                  <c:v>40283</c:v>
                </c:pt>
                <c:pt idx="537">
                  <c:v>40290</c:v>
                </c:pt>
                <c:pt idx="538">
                  <c:v>40297</c:v>
                </c:pt>
                <c:pt idx="539">
                  <c:v>40304</c:v>
                </c:pt>
                <c:pt idx="540">
                  <c:v>40311</c:v>
                </c:pt>
                <c:pt idx="541">
                  <c:v>40318</c:v>
                </c:pt>
                <c:pt idx="542">
                  <c:v>40325</c:v>
                </c:pt>
                <c:pt idx="543">
                  <c:v>40332</c:v>
                </c:pt>
                <c:pt idx="544">
                  <c:v>40339</c:v>
                </c:pt>
                <c:pt idx="545">
                  <c:v>40346</c:v>
                </c:pt>
                <c:pt idx="546">
                  <c:v>40353</c:v>
                </c:pt>
                <c:pt idx="547">
                  <c:v>40360</c:v>
                </c:pt>
                <c:pt idx="548">
                  <c:v>40367</c:v>
                </c:pt>
                <c:pt idx="549">
                  <c:v>40374</c:v>
                </c:pt>
                <c:pt idx="550">
                  <c:v>40381</c:v>
                </c:pt>
                <c:pt idx="551">
                  <c:v>40388</c:v>
                </c:pt>
                <c:pt idx="552">
                  <c:v>40395</c:v>
                </c:pt>
                <c:pt idx="553">
                  <c:v>40402</c:v>
                </c:pt>
                <c:pt idx="554">
                  <c:v>40409</c:v>
                </c:pt>
                <c:pt idx="555">
                  <c:v>40416</c:v>
                </c:pt>
                <c:pt idx="556">
                  <c:v>40423</c:v>
                </c:pt>
                <c:pt idx="557">
                  <c:v>40430</c:v>
                </c:pt>
                <c:pt idx="558">
                  <c:v>40437</c:v>
                </c:pt>
                <c:pt idx="559">
                  <c:v>40444</c:v>
                </c:pt>
                <c:pt idx="560">
                  <c:v>40451</c:v>
                </c:pt>
                <c:pt idx="561">
                  <c:v>40458</c:v>
                </c:pt>
                <c:pt idx="562">
                  <c:v>40465</c:v>
                </c:pt>
                <c:pt idx="563">
                  <c:v>40472</c:v>
                </c:pt>
                <c:pt idx="564">
                  <c:v>40479</c:v>
                </c:pt>
                <c:pt idx="565">
                  <c:v>40486</c:v>
                </c:pt>
                <c:pt idx="566">
                  <c:v>40493</c:v>
                </c:pt>
                <c:pt idx="567">
                  <c:v>40500</c:v>
                </c:pt>
                <c:pt idx="568">
                  <c:v>40506</c:v>
                </c:pt>
                <c:pt idx="569">
                  <c:v>40514</c:v>
                </c:pt>
                <c:pt idx="570">
                  <c:v>40521</c:v>
                </c:pt>
                <c:pt idx="571">
                  <c:v>40528</c:v>
                </c:pt>
                <c:pt idx="572">
                  <c:v>40535</c:v>
                </c:pt>
                <c:pt idx="573">
                  <c:v>40542</c:v>
                </c:pt>
                <c:pt idx="574">
                  <c:v>40549</c:v>
                </c:pt>
                <c:pt idx="575">
                  <c:v>40556</c:v>
                </c:pt>
                <c:pt idx="576">
                  <c:v>40563</c:v>
                </c:pt>
                <c:pt idx="577">
                  <c:v>40570</c:v>
                </c:pt>
                <c:pt idx="578">
                  <c:v>40577</c:v>
                </c:pt>
                <c:pt idx="579">
                  <c:v>40584</c:v>
                </c:pt>
                <c:pt idx="580">
                  <c:v>40591</c:v>
                </c:pt>
                <c:pt idx="581">
                  <c:v>40598</c:v>
                </c:pt>
                <c:pt idx="582">
                  <c:v>40605</c:v>
                </c:pt>
                <c:pt idx="583">
                  <c:v>40612</c:v>
                </c:pt>
                <c:pt idx="584">
                  <c:v>40619</c:v>
                </c:pt>
                <c:pt idx="585">
                  <c:v>40626</c:v>
                </c:pt>
                <c:pt idx="586">
                  <c:v>40633</c:v>
                </c:pt>
                <c:pt idx="587">
                  <c:v>40640</c:v>
                </c:pt>
                <c:pt idx="588">
                  <c:v>40647</c:v>
                </c:pt>
                <c:pt idx="589">
                  <c:v>40654</c:v>
                </c:pt>
                <c:pt idx="590">
                  <c:v>40661</c:v>
                </c:pt>
                <c:pt idx="591">
                  <c:v>40668</c:v>
                </c:pt>
                <c:pt idx="592">
                  <c:v>40675</c:v>
                </c:pt>
                <c:pt idx="593">
                  <c:v>40682</c:v>
                </c:pt>
                <c:pt idx="594">
                  <c:v>40689</c:v>
                </c:pt>
                <c:pt idx="595">
                  <c:v>40696</c:v>
                </c:pt>
                <c:pt idx="596">
                  <c:v>40703</c:v>
                </c:pt>
                <c:pt idx="597">
                  <c:v>40710</c:v>
                </c:pt>
                <c:pt idx="598">
                  <c:v>40717</c:v>
                </c:pt>
                <c:pt idx="599">
                  <c:v>40724</c:v>
                </c:pt>
                <c:pt idx="600">
                  <c:v>40731</c:v>
                </c:pt>
                <c:pt idx="601">
                  <c:v>40738</c:v>
                </c:pt>
                <c:pt idx="602">
                  <c:v>40745</c:v>
                </c:pt>
                <c:pt idx="603">
                  <c:v>40752</c:v>
                </c:pt>
                <c:pt idx="604">
                  <c:v>40759</c:v>
                </c:pt>
                <c:pt idx="605">
                  <c:v>40766</c:v>
                </c:pt>
                <c:pt idx="606">
                  <c:v>40773</c:v>
                </c:pt>
                <c:pt idx="607">
                  <c:v>40780</c:v>
                </c:pt>
                <c:pt idx="608">
                  <c:v>40787</c:v>
                </c:pt>
                <c:pt idx="609">
                  <c:v>40794</c:v>
                </c:pt>
                <c:pt idx="610">
                  <c:v>40801</c:v>
                </c:pt>
                <c:pt idx="611">
                  <c:v>40808</c:v>
                </c:pt>
                <c:pt idx="612">
                  <c:v>40815</c:v>
                </c:pt>
                <c:pt idx="613">
                  <c:v>40822</c:v>
                </c:pt>
                <c:pt idx="614">
                  <c:v>40829</c:v>
                </c:pt>
                <c:pt idx="615">
                  <c:v>40836</c:v>
                </c:pt>
                <c:pt idx="616">
                  <c:v>40843</c:v>
                </c:pt>
                <c:pt idx="617">
                  <c:v>40850</c:v>
                </c:pt>
                <c:pt idx="618">
                  <c:v>40857</c:v>
                </c:pt>
                <c:pt idx="619">
                  <c:v>40864</c:v>
                </c:pt>
                <c:pt idx="620">
                  <c:v>40870</c:v>
                </c:pt>
                <c:pt idx="621">
                  <c:v>40878</c:v>
                </c:pt>
                <c:pt idx="622">
                  <c:v>40885</c:v>
                </c:pt>
                <c:pt idx="623">
                  <c:v>40892</c:v>
                </c:pt>
                <c:pt idx="624">
                  <c:v>40899</c:v>
                </c:pt>
                <c:pt idx="625">
                  <c:v>40906</c:v>
                </c:pt>
                <c:pt idx="626">
                  <c:v>40913</c:v>
                </c:pt>
                <c:pt idx="627">
                  <c:v>40920</c:v>
                </c:pt>
                <c:pt idx="628">
                  <c:v>40927</c:v>
                </c:pt>
                <c:pt idx="629">
                  <c:v>40934</c:v>
                </c:pt>
                <c:pt idx="630">
                  <c:v>40941</c:v>
                </c:pt>
                <c:pt idx="631">
                  <c:v>40948</c:v>
                </c:pt>
                <c:pt idx="632">
                  <c:v>40955</c:v>
                </c:pt>
                <c:pt idx="633">
                  <c:v>40962</c:v>
                </c:pt>
                <c:pt idx="634">
                  <c:v>40969</c:v>
                </c:pt>
                <c:pt idx="635">
                  <c:v>40976</c:v>
                </c:pt>
                <c:pt idx="636">
                  <c:v>40983</c:v>
                </c:pt>
                <c:pt idx="637">
                  <c:v>40990</c:v>
                </c:pt>
                <c:pt idx="638">
                  <c:v>40997</c:v>
                </c:pt>
                <c:pt idx="639">
                  <c:v>41004</c:v>
                </c:pt>
                <c:pt idx="640">
                  <c:v>41011</c:v>
                </c:pt>
                <c:pt idx="641">
                  <c:v>41018</c:v>
                </c:pt>
                <c:pt idx="642">
                  <c:v>41025</c:v>
                </c:pt>
                <c:pt idx="643">
                  <c:v>41032</c:v>
                </c:pt>
                <c:pt idx="644">
                  <c:v>41039</c:v>
                </c:pt>
                <c:pt idx="645">
                  <c:v>41046</c:v>
                </c:pt>
                <c:pt idx="646">
                  <c:v>41053</c:v>
                </c:pt>
                <c:pt idx="647">
                  <c:v>41060</c:v>
                </c:pt>
                <c:pt idx="648">
                  <c:v>41067</c:v>
                </c:pt>
                <c:pt idx="649">
                  <c:v>41074</c:v>
                </c:pt>
                <c:pt idx="650">
                  <c:v>41081</c:v>
                </c:pt>
                <c:pt idx="651">
                  <c:v>41088</c:v>
                </c:pt>
                <c:pt idx="652">
                  <c:v>41095</c:v>
                </c:pt>
                <c:pt idx="653">
                  <c:v>41102</c:v>
                </c:pt>
                <c:pt idx="654">
                  <c:v>41109</c:v>
                </c:pt>
                <c:pt idx="655">
                  <c:v>41116</c:v>
                </c:pt>
                <c:pt idx="656">
                  <c:v>41123</c:v>
                </c:pt>
                <c:pt idx="657">
                  <c:v>41130</c:v>
                </c:pt>
                <c:pt idx="658">
                  <c:v>41137</c:v>
                </c:pt>
                <c:pt idx="659">
                  <c:v>41144</c:v>
                </c:pt>
                <c:pt idx="660">
                  <c:v>41151</c:v>
                </c:pt>
                <c:pt idx="661">
                  <c:v>41158</c:v>
                </c:pt>
                <c:pt idx="662">
                  <c:v>41165</c:v>
                </c:pt>
                <c:pt idx="663">
                  <c:v>41172</c:v>
                </c:pt>
                <c:pt idx="664">
                  <c:v>41179</c:v>
                </c:pt>
                <c:pt idx="665">
                  <c:v>41186</c:v>
                </c:pt>
                <c:pt idx="666">
                  <c:v>41193</c:v>
                </c:pt>
                <c:pt idx="667">
                  <c:v>41200</c:v>
                </c:pt>
                <c:pt idx="668">
                  <c:v>41207</c:v>
                </c:pt>
                <c:pt idx="669">
                  <c:v>41214</c:v>
                </c:pt>
                <c:pt idx="670">
                  <c:v>41221</c:v>
                </c:pt>
                <c:pt idx="671">
                  <c:v>41228</c:v>
                </c:pt>
                <c:pt idx="672">
                  <c:v>41234</c:v>
                </c:pt>
                <c:pt idx="673">
                  <c:v>41242</c:v>
                </c:pt>
                <c:pt idx="674">
                  <c:v>41249</c:v>
                </c:pt>
                <c:pt idx="675">
                  <c:v>41256</c:v>
                </c:pt>
                <c:pt idx="676">
                  <c:v>41263</c:v>
                </c:pt>
                <c:pt idx="677">
                  <c:v>41270</c:v>
                </c:pt>
                <c:pt idx="678">
                  <c:v>41277</c:v>
                </c:pt>
                <c:pt idx="679">
                  <c:v>41284</c:v>
                </c:pt>
                <c:pt idx="680">
                  <c:v>41291</c:v>
                </c:pt>
                <c:pt idx="681">
                  <c:v>41298</c:v>
                </c:pt>
                <c:pt idx="682">
                  <c:v>41305</c:v>
                </c:pt>
                <c:pt idx="683">
                  <c:v>41312</c:v>
                </c:pt>
                <c:pt idx="684">
                  <c:v>41319</c:v>
                </c:pt>
                <c:pt idx="685">
                  <c:v>41326</c:v>
                </c:pt>
                <c:pt idx="686">
                  <c:v>41333</c:v>
                </c:pt>
                <c:pt idx="687">
                  <c:v>41340</c:v>
                </c:pt>
                <c:pt idx="688">
                  <c:v>41347</c:v>
                </c:pt>
                <c:pt idx="689">
                  <c:v>41354</c:v>
                </c:pt>
                <c:pt idx="690">
                  <c:v>41361</c:v>
                </c:pt>
                <c:pt idx="691">
                  <c:v>41368</c:v>
                </c:pt>
                <c:pt idx="692">
                  <c:v>41375</c:v>
                </c:pt>
                <c:pt idx="693">
                  <c:v>41382</c:v>
                </c:pt>
                <c:pt idx="694">
                  <c:v>41389</c:v>
                </c:pt>
                <c:pt idx="695">
                  <c:v>41396</c:v>
                </c:pt>
                <c:pt idx="696">
                  <c:v>41403</c:v>
                </c:pt>
                <c:pt idx="697">
                  <c:v>41410</c:v>
                </c:pt>
                <c:pt idx="698">
                  <c:v>41417</c:v>
                </c:pt>
                <c:pt idx="699">
                  <c:v>41424</c:v>
                </c:pt>
                <c:pt idx="700">
                  <c:v>41431</c:v>
                </c:pt>
                <c:pt idx="701">
                  <c:v>41438</c:v>
                </c:pt>
                <c:pt idx="702">
                  <c:v>41445</c:v>
                </c:pt>
                <c:pt idx="703">
                  <c:v>41452</c:v>
                </c:pt>
                <c:pt idx="704">
                  <c:v>41458</c:v>
                </c:pt>
                <c:pt idx="705">
                  <c:v>41466</c:v>
                </c:pt>
                <c:pt idx="706">
                  <c:v>41473</c:v>
                </c:pt>
                <c:pt idx="707">
                  <c:v>41480</c:v>
                </c:pt>
                <c:pt idx="708">
                  <c:v>41487</c:v>
                </c:pt>
                <c:pt idx="709">
                  <c:v>41494</c:v>
                </c:pt>
                <c:pt idx="710">
                  <c:v>41501</c:v>
                </c:pt>
                <c:pt idx="711">
                  <c:v>41508</c:v>
                </c:pt>
                <c:pt idx="712">
                  <c:v>41515</c:v>
                </c:pt>
                <c:pt idx="713">
                  <c:v>41522</c:v>
                </c:pt>
                <c:pt idx="714">
                  <c:v>41529</c:v>
                </c:pt>
                <c:pt idx="715">
                  <c:v>41536</c:v>
                </c:pt>
                <c:pt idx="716">
                  <c:v>41543</c:v>
                </c:pt>
                <c:pt idx="717">
                  <c:v>41550</c:v>
                </c:pt>
                <c:pt idx="718">
                  <c:v>41557</c:v>
                </c:pt>
                <c:pt idx="719">
                  <c:v>41564</c:v>
                </c:pt>
                <c:pt idx="720">
                  <c:v>41571</c:v>
                </c:pt>
                <c:pt idx="721">
                  <c:v>41578</c:v>
                </c:pt>
                <c:pt idx="722">
                  <c:v>41585</c:v>
                </c:pt>
                <c:pt idx="723">
                  <c:v>41592</c:v>
                </c:pt>
                <c:pt idx="724">
                  <c:v>41599</c:v>
                </c:pt>
                <c:pt idx="725">
                  <c:v>41605</c:v>
                </c:pt>
                <c:pt idx="726">
                  <c:v>41613</c:v>
                </c:pt>
                <c:pt idx="727">
                  <c:v>41620</c:v>
                </c:pt>
                <c:pt idx="728">
                  <c:v>41627</c:v>
                </c:pt>
                <c:pt idx="729">
                  <c:v>41634</c:v>
                </c:pt>
                <c:pt idx="730">
                  <c:v>41641</c:v>
                </c:pt>
                <c:pt idx="731">
                  <c:v>41648</c:v>
                </c:pt>
                <c:pt idx="732">
                  <c:v>41655</c:v>
                </c:pt>
                <c:pt idx="733">
                  <c:v>41662</c:v>
                </c:pt>
                <c:pt idx="734">
                  <c:v>41669</c:v>
                </c:pt>
                <c:pt idx="735">
                  <c:v>41676</c:v>
                </c:pt>
                <c:pt idx="736">
                  <c:v>41683</c:v>
                </c:pt>
                <c:pt idx="737">
                  <c:v>41690</c:v>
                </c:pt>
                <c:pt idx="738">
                  <c:v>41697</c:v>
                </c:pt>
                <c:pt idx="739">
                  <c:v>41704</c:v>
                </c:pt>
                <c:pt idx="740">
                  <c:v>41711</c:v>
                </c:pt>
                <c:pt idx="741">
                  <c:v>41718</c:v>
                </c:pt>
                <c:pt idx="742">
                  <c:v>41725</c:v>
                </c:pt>
                <c:pt idx="743">
                  <c:v>41732</c:v>
                </c:pt>
                <c:pt idx="744">
                  <c:v>41739</c:v>
                </c:pt>
                <c:pt idx="745">
                  <c:v>41746</c:v>
                </c:pt>
                <c:pt idx="746">
                  <c:v>41753</c:v>
                </c:pt>
                <c:pt idx="747">
                  <c:v>41760</c:v>
                </c:pt>
                <c:pt idx="748">
                  <c:v>41767</c:v>
                </c:pt>
                <c:pt idx="749">
                  <c:v>41774</c:v>
                </c:pt>
                <c:pt idx="750">
                  <c:v>41781</c:v>
                </c:pt>
                <c:pt idx="751">
                  <c:v>41788</c:v>
                </c:pt>
                <c:pt idx="752">
                  <c:v>41795</c:v>
                </c:pt>
                <c:pt idx="753">
                  <c:v>41802</c:v>
                </c:pt>
                <c:pt idx="754">
                  <c:v>41809</c:v>
                </c:pt>
                <c:pt idx="755">
                  <c:v>41816</c:v>
                </c:pt>
                <c:pt idx="756">
                  <c:v>41823</c:v>
                </c:pt>
                <c:pt idx="757">
                  <c:v>41830</c:v>
                </c:pt>
                <c:pt idx="758">
                  <c:v>41837</c:v>
                </c:pt>
                <c:pt idx="759">
                  <c:v>41844</c:v>
                </c:pt>
                <c:pt idx="760">
                  <c:v>41851</c:v>
                </c:pt>
                <c:pt idx="761">
                  <c:v>41858</c:v>
                </c:pt>
                <c:pt idx="762">
                  <c:v>41865</c:v>
                </c:pt>
                <c:pt idx="763">
                  <c:v>41872</c:v>
                </c:pt>
                <c:pt idx="764">
                  <c:v>41879</c:v>
                </c:pt>
                <c:pt idx="765">
                  <c:v>41886</c:v>
                </c:pt>
                <c:pt idx="766">
                  <c:v>41893</c:v>
                </c:pt>
                <c:pt idx="767">
                  <c:v>41900</c:v>
                </c:pt>
                <c:pt idx="768">
                  <c:v>41907</c:v>
                </c:pt>
                <c:pt idx="769">
                  <c:v>41914</c:v>
                </c:pt>
                <c:pt idx="770">
                  <c:v>41921</c:v>
                </c:pt>
                <c:pt idx="771">
                  <c:v>41928</c:v>
                </c:pt>
                <c:pt idx="772">
                  <c:v>41935</c:v>
                </c:pt>
                <c:pt idx="773">
                  <c:v>41942</c:v>
                </c:pt>
                <c:pt idx="774">
                  <c:v>41949</c:v>
                </c:pt>
                <c:pt idx="775">
                  <c:v>41956</c:v>
                </c:pt>
                <c:pt idx="776">
                  <c:v>41963</c:v>
                </c:pt>
                <c:pt idx="777">
                  <c:v>41969</c:v>
                </c:pt>
                <c:pt idx="778">
                  <c:v>41977</c:v>
                </c:pt>
                <c:pt idx="779">
                  <c:v>41984</c:v>
                </c:pt>
                <c:pt idx="780">
                  <c:v>41991</c:v>
                </c:pt>
                <c:pt idx="781">
                  <c:v>41997</c:v>
                </c:pt>
                <c:pt idx="782">
                  <c:v>42004</c:v>
                </c:pt>
                <c:pt idx="783">
                  <c:v>42012</c:v>
                </c:pt>
                <c:pt idx="784">
                  <c:v>42019</c:v>
                </c:pt>
                <c:pt idx="785">
                  <c:v>42026</c:v>
                </c:pt>
                <c:pt idx="786">
                  <c:v>42033</c:v>
                </c:pt>
                <c:pt idx="787">
                  <c:v>42040</c:v>
                </c:pt>
                <c:pt idx="788">
                  <c:v>42047</c:v>
                </c:pt>
                <c:pt idx="789">
                  <c:v>42054</c:v>
                </c:pt>
                <c:pt idx="790">
                  <c:v>42061</c:v>
                </c:pt>
                <c:pt idx="791">
                  <c:v>42068</c:v>
                </c:pt>
                <c:pt idx="792">
                  <c:v>42075</c:v>
                </c:pt>
                <c:pt idx="793">
                  <c:v>42082</c:v>
                </c:pt>
                <c:pt idx="794">
                  <c:v>42089</c:v>
                </c:pt>
                <c:pt idx="795">
                  <c:v>42096</c:v>
                </c:pt>
                <c:pt idx="796">
                  <c:v>42103</c:v>
                </c:pt>
                <c:pt idx="797">
                  <c:v>42110</c:v>
                </c:pt>
                <c:pt idx="798">
                  <c:v>42117</c:v>
                </c:pt>
                <c:pt idx="799">
                  <c:v>42124</c:v>
                </c:pt>
                <c:pt idx="800">
                  <c:v>42131</c:v>
                </c:pt>
                <c:pt idx="801">
                  <c:v>42138</c:v>
                </c:pt>
                <c:pt idx="802">
                  <c:v>42145</c:v>
                </c:pt>
                <c:pt idx="803">
                  <c:v>42152</c:v>
                </c:pt>
                <c:pt idx="804">
                  <c:v>42159</c:v>
                </c:pt>
                <c:pt idx="805">
                  <c:v>42166</c:v>
                </c:pt>
                <c:pt idx="806">
                  <c:v>42173</c:v>
                </c:pt>
                <c:pt idx="807">
                  <c:v>42180</c:v>
                </c:pt>
                <c:pt idx="808">
                  <c:v>42187</c:v>
                </c:pt>
                <c:pt idx="809">
                  <c:v>42194</c:v>
                </c:pt>
                <c:pt idx="810">
                  <c:v>42201</c:v>
                </c:pt>
                <c:pt idx="811">
                  <c:v>42208</c:v>
                </c:pt>
                <c:pt idx="812">
                  <c:v>42215</c:v>
                </c:pt>
                <c:pt idx="813">
                  <c:v>42222</c:v>
                </c:pt>
                <c:pt idx="814">
                  <c:v>42229</c:v>
                </c:pt>
                <c:pt idx="815">
                  <c:v>42236</c:v>
                </c:pt>
                <c:pt idx="816">
                  <c:v>42243</c:v>
                </c:pt>
                <c:pt idx="817">
                  <c:v>42250</c:v>
                </c:pt>
                <c:pt idx="818">
                  <c:v>42257</c:v>
                </c:pt>
                <c:pt idx="819">
                  <c:v>42264</c:v>
                </c:pt>
                <c:pt idx="820">
                  <c:v>42271</c:v>
                </c:pt>
                <c:pt idx="821">
                  <c:v>42278</c:v>
                </c:pt>
                <c:pt idx="822">
                  <c:v>42285</c:v>
                </c:pt>
                <c:pt idx="823">
                  <c:v>42292</c:v>
                </c:pt>
                <c:pt idx="824">
                  <c:v>42299</c:v>
                </c:pt>
                <c:pt idx="825">
                  <c:v>42306</c:v>
                </c:pt>
                <c:pt idx="826">
                  <c:v>42313</c:v>
                </c:pt>
                <c:pt idx="827">
                  <c:v>42320</c:v>
                </c:pt>
                <c:pt idx="828">
                  <c:v>42327</c:v>
                </c:pt>
                <c:pt idx="829">
                  <c:v>42333</c:v>
                </c:pt>
                <c:pt idx="830">
                  <c:v>42341</c:v>
                </c:pt>
                <c:pt idx="831">
                  <c:v>42348</c:v>
                </c:pt>
                <c:pt idx="832">
                  <c:v>42355</c:v>
                </c:pt>
                <c:pt idx="833">
                  <c:v>42362</c:v>
                </c:pt>
                <c:pt idx="834">
                  <c:v>42369</c:v>
                </c:pt>
                <c:pt idx="835">
                  <c:v>42376</c:v>
                </c:pt>
                <c:pt idx="836">
                  <c:v>42383</c:v>
                </c:pt>
                <c:pt idx="837">
                  <c:v>42390</c:v>
                </c:pt>
                <c:pt idx="838">
                  <c:v>42397</c:v>
                </c:pt>
                <c:pt idx="839">
                  <c:v>42404</c:v>
                </c:pt>
                <c:pt idx="840">
                  <c:v>42411</c:v>
                </c:pt>
                <c:pt idx="841">
                  <c:v>42418</c:v>
                </c:pt>
                <c:pt idx="842">
                  <c:v>42425</c:v>
                </c:pt>
                <c:pt idx="843">
                  <c:v>42432</c:v>
                </c:pt>
                <c:pt idx="844">
                  <c:v>42439</c:v>
                </c:pt>
                <c:pt idx="845">
                  <c:v>42446</c:v>
                </c:pt>
                <c:pt idx="846">
                  <c:v>42453</c:v>
                </c:pt>
                <c:pt idx="847">
                  <c:v>42460</c:v>
                </c:pt>
                <c:pt idx="848">
                  <c:v>42467</c:v>
                </c:pt>
                <c:pt idx="849">
                  <c:v>42474</c:v>
                </c:pt>
                <c:pt idx="850">
                  <c:v>42481</c:v>
                </c:pt>
                <c:pt idx="851">
                  <c:v>42488</c:v>
                </c:pt>
                <c:pt idx="852">
                  <c:v>42495</c:v>
                </c:pt>
                <c:pt idx="853">
                  <c:v>42502</c:v>
                </c:pt>
                <c:pt idx="854">
                  <c:v>42509</c:v>
                </c:pt>
                <c:pt idx="855">
                  <c:v>42516</c:v>
                </c:pt>
                <c:pt idx="856">
                  <c:v>42523</c:v>
                </c:pt>
                <c:pt idx="857">
                  <c:v>42530</c:v>
                </c:pt>
                <c:pt idx="858">
                  <c:v>42537</c:v>
                </c:pt>
                <c:pt idx="859">
                  <c:v>42544</c:v>
                </c:pt>
                <c:pt idx="860">
                  <c:v>42551</c:v>
                </c:pt>
                <c:pt idx="861">
                  <c:v>42558</c:v>
                </c:pt>
                <c:pt idx="862">
                  <c:v>42565</c:v>
                </c:pt>
                <c:pt idx="863">
                  <c:v>42572</c:v>
                </c:pt>
                <c:pt idx="864">
                  <c:v>42579</c:v>
                </c:pt>
                <c:pt idx="865">
                  <c:v>42586</c:v>
                </c:pt>
                <c:pt idx="866">
                  <c:v>42593</c:v>
                </c:pt>
                <c:pt idx="867">
                  <c:v>42600</c:v>
                </c:pt>
                <c:pt idx="868">
                  <c:v>42607</c:v>
                </c:pt>
                <c:pt idx="869">
                  <c:v>42614</c:v>
                </c:pt>
                <c:pt idx="870">
                  <c:v>42621</c:v>
                </c:pt>
                <c:pt idx="871">
                  <c:v>42628</c:v>
                </c:pt>
                <c:pt idx="872">
                  <c:v>42635</c:v>
                </c:pt>
                <c:pt idx="873">
                  <c:v>42642</c:v>
                </c:pt>
                <c:pt idx="874">
                  <c:v>42649</c:v>
                </c:pt>
                <c:pt idx="875">
                  <c:v>42656</c:v>
                </c:pt>
                <c:pt idx="876">
                  <c:v>42663</c:v>
                </c:pt>
                <c:pt idx="877">
                  <c:v>42670</c:v>
                </c:pt>
                <c:pt idx="878">
                  <c:v>42677</c:v>
                </c:pt>
                <c:pt idx="879">
                  <c:v>42684</c:v>
                </c:pt>
                <c:pt idx="880">
                  <c:v>42691</c:v>
                </c:pt>
                <c:pt idx="881">
                  <c:v>42697</c:v>
                </c:pt>
                <c:pt idx="882">
                  <c:v>42705</c:v>
                </c:pt>
                <c:pt idx="883">
                  <c:v>42712</c:v>
                </c:pt>
                <c:pt idx="884">
                  <c:v>42719</c:v>
                </c:pt>
                <c:pt idx="885">
                  <c:v>42726</c:v>
                </c:pt>
                <c:pt idx="886">
                  <c:v>42733</c:v>
                </c:pt>
                <c:pt idx="887">
                  <c:v>42740</c:v>
                </c:pt>
                <c:pt idx="888">
                  <c:v>42747</c:v>
                </c:pt>
                <c:pt idx="889">
                  <c:v>42754</c:v>
                </c:pt>
                <c:pt idx="890">
                  <c:v>42761</c:v>
                </c:pt>
                <c:pt idx="891">
                  <c:v>42768</c:v>
                </c:pt>
                <c:pt idx="892">
                  <c:v>42775</c:v>
                </c:pt>
                <c:pt idx="893">
                  <c:v>42782</c:v>
                </c:pt>
                <c:pt idx="894">
                  <c:v>42789</c:v>
                </c:pt>
                <c:pt idx="895">
                  <c:v>42796</c:v>
                </c:pt>
                <c:pt idx="896">
                  <c:v>42803</c:v>
                </c:pt>
                <c:pt idx="897">
                  <c:v>42810</c:v>
                </c:pt>
                <c:pt idx="898">
                  <c:v>42817</c:v>
                </c:pt>
                <c:pt idx="899">
                  <c:v>42824</c:v>
                </c:pt>
                <c:pt idx="900">
                  <c:v>42831</c:v>
                </c:pt>
                <c:pt idx="901">
                  <c:v>42838</c:v>
                </c:pt>
                <c:pt idx="902">
                  <c:v>42845</c:v>
                </c:pt>
                <c:pt idx="903">
                  <c:v>42852</c:v>
                </c:pt>
                <c:pt idx="904">
                  <c:v>42859</c:v>
                </c:pt>
                <c:pt idx="905">
                  <c:v>42866</c:v>
                </c:pt>
                <c:pt idx="906">
                  <c:v>42873</c:v>
                </c:pt>
                <c:pt idx="907">
                  <c:v>42880</c:v>
                </c:pt>
                <c:pt idx="908">
                  <c:v>42887</c:v>
                </c:pt>
                <c:pt idx="909">
                  <c:v>42894</c:v>
                </c:pt>
                <c:pt idx="910">
                  <c:v>42901</c:v>
                </c:pt>
                <c:pt idx="911">
                  <c:v>42908</c:v>
                </c:pt>
                <c:pt idx="912">
                  <c:v>42915</c:v>
                </c:pt>
                <c:pt idx="913">
                  <c:v>42922</c:v>
                </c:pt>
                <c:pt idx="914">
                  <c:v>42929</c:v>
                </c:pt>
                <c:pt idx="915">
                  <c:v>42936</c:v>
                </c:pt>
                <c:pt idx="916">
                  <c:v>42943</c:v>
                </c:pt>
                <c:pt idx="917">
                  <c:v>42950</c:v>
                </c:pt>
                <c:pt idx="918">
                  <c:v>42957</c:v>
                </c:pt>
                <c:pt idx="919">
                  <c:v>42964</c:v>
                </c:pt>
                <c:pt idx="920">
                  <c:v>42971</c:v>
                </c:pt>
                <c:pt idx="921">
                  <c:v>42978</c:v>
                </c:pt>
                <c:pt idx="922">
                  <c:v>42985</c:v>
                </c:pt>
                <c:pt idx="923">
                  <c:v>42992</c:v>
                </c:pt>
                <c:pt idx="924">
                  <c:v>42999</c:v>
                </c:pt>
                <c:pt idx="925">
                  <c:v>43006</c:v>
                </c:pt>
                <c:pt idx="926">
                  <c:v>43013</c:v>
                </c:pt>
                <c:pt idx="927">
                  <c:v>43020</c:v>
                </c:pt>
                <c:pt idx="928">
                  <c:v>43027</c:v>
                </c:pt>
                <c:pt idx="929">
                  <c:v>43034</c:v>
                </c:pt>
                <c:pt idx="930">
                  <c:v>43041</c:v>
                </c:pt>
                <c:pt idx="931">
                  <c:v>43048</c:v>
                </c:pt>
                <c:pt idx="932">
                  <c:v>43055</c:v>
                </c:pt>
                <c:pt idx="933">
                  <c:v>43061</c:v>
                </c:pt>
                <c:pt idx="934">
                  <c:v>43069</c:v>
                </c:pt>
                <c:pt idx="935">
                  <c:v>43076</c:v>
                </c:pt>
                <c:pt idx="936">
                  <c:v>43083</c:v>
                </c:pt>
                <c:pt idx="937">
                  <c:v>43090</c:v>
                </c:pt>
                <c:pt idx="938">
                  <c:v>43097</c:v>
                </c:pt>
                <c:pt idx="939">
                  <c:v>43104</c:v>
                </c:pt>
                <c:pt idx="940">
                  <c:v>43111</c:v>
                </c:pt>
                <c:pt idx="941">
                  <c:v>43118</c:v>
                </c:pt>
                <c:pt idx="942">
                  <c:v>43125</c:v>
                </c:pt>
                <c:pt idx="943">
                  <c:v>43132</c:v>
                </c:pt>
                <c:pt idx="944">
                  <c:v>43139</c:v>
                </c:pt>
                <c:pt idx="945">
                  <c:v>43146</c:v>
                </c:pt>
                <c:pt idx="946">
                  <c:v>43153</c:v>
                </c:pt>
                <c:pt idx="947">
                  <c:v>43160</c:v>
                </c:pt>
                <c:pt idx="948">
                  <c:v>43167</c:v>
                </c:pt>
                <c:pt idx="949">
                  <c:v>43174</c:v>
                </c:pt>
                <c:pt idx="950">
                  <c:v>43181</c:v>
                </c:pt>
                <c:pt idx="951">
                  <c:v>43188</c:v>
                </c:pt>
                <c:pt idx="952">
                  <c:v>43195</c:v>
                </c:pt>
                <c:pt idx="953">
                  <c:v>43202</c:v>
                </c:pt>
                <c:pt idx="954">
                  <c:v>43209</c:v>
                </c:pt>
                <c:pt idx="955">
                  <c:v>43216</c:v>
                </c:pt>
                <c:pt idx="956">
                  <c:v>43223</c:v>
                </c:pt>
                <c:pt idx="957">
                  <c:v>43230</c:v>
                </c:pt>
                <c:pt idx="958">
                  <c:v>43237</c:v>
                </c:pt>
                <c:pt idx="959">
                  <c:v>43244</c:v>
                </c:pt>
                <c:pt idx="960">
                  <c:v>43251</c:v>
                </c:pt>
                <c:pt idx="961">
                  <c:v>43258</c:v>
                </c:pt>
                <c:pt idx="962">
                  <c:v>43265</c:v>
                </c:pt>
                <c:pt idx="963">
                  <c:v>43272</c:v>
                </c:pt>
                <c:pt idx="964">
                  <c:v>43279</c:v>
                </c:pt>
                <c:pt idx="965">
                  <c:v>43286</c:v>
                </c:pt>
                <c:pt idx="966">
                  <c:v>43293</c:v>
                </c:pt>
                <c:pt idx="967">
                  <c:v>43300</c:v>
                </c:pt>
                <c:pt idx="968">
                  <c:v>43307</c:v>
                </c:pt>
                <c:pt idx="969">
                  <c:v>43314</c:v>
                </c:pt>
                <c:pt idx="970">
                  <c:v>43321</c:v>
                </c:pt>
                <c:pt idx="971">
                  <c:v>43328</c:v>
                </c:pt>
                <c:pt idx="972">
                  <c:v>43335</c:v>
                </c:pt>
                <c:pt idx="973">
                  <c:v>43342</c:v>
                </c:pt>
                <c:pt idx="974">
                  <c:v>43349</c:v>
                </c:pt>
                <c:pt idx="975">
                  <c:v>43356</c:v>
                </c:pt>
                <c:pt idx="976">
                  <c:v>43363</c:v>
                </c:pt>
                <c:pt idx="977">
                  <c:v>43370</c:v>
                </c:pt>
                <c:pt idx="978">
                  <c:v>43377</c:v>
                </c:pt>
                <c:pt idx="979">
                  <c:v>43384</c:v>
                </c:pt>
                <c:pt idx="980">
                  <c:v>43391</c:v>
                </c:pt>
                <c:pt idx="981">
                  <c:v>43398</c:v>
                </c:pt>
                <c:pt idx="982">
                  <c:v>43405</c:v>
                </c:pt>
                <c:pt idx="983">
                  <c:v>43412</c:v>
                </c:pt>
                <c:pt idx="984">
                  <c:v>43419</c:v>
                </c:pt>
                <c:pt idx="985">
                  <c:v>43425</c:v>
                </c:pt>
                <c:pt idx="986">
                  <c:v>43433</c:v>
                </c:pt>
                <c:pt idx="987">
                  <c:v>43440</c:v>
                </c:pt>
                <c:pt idx="988">
                  <c:v>43447</c:v>
                </c:pt>
                <c:pt idx="989">
                  <c:v>43454</c:v>
                </c:pt>
                <c:pt idx="990">
                  <c:v>43461</c:v>
                </c:pt>
                <c:pt idx="991">
                  <c:v>43468</c:v>
                </c:pt>
                <c:pt idx="992">
                  <c:v>43475</c:v>
                </c:pt>
                <c:pt idx="993">
                  <c:v>43482</c:v>
                </c:pt>
                <c:pt idx="994">
                  <c:v>43489</c:v>
                </c:pt>
                <c:pt idx="995">
                  <c:v>43496</c:v>
                </c:pt>
                <c:pt idx="996">
                  <c:v>43503</c:v>
                </c:pt>
                <c:pt idx="997">
                  <c:v>43510</c:v>
                </c:pt>
                <c:pt idx="998">
                  <c:v>43517</c:v>
                </c:pt>
                <c:pt idx="999">
                  <c:v>43524</c:v>
                </c:pt>
                <c:pt idx="1000">
                  <c:v>43531</c:v>
                </c:pt>
                <c:pt idx="1001">
                  <c:v>43538</c:v>
                </c:pt>
                <c:pt idx="1002">
                  <c:v>43545</c:v>
                </c:pt>
                <c:pt idx="1003">
                  <c:v>43552</c:v>
                </c:pt>
                <c:pt idx="1004">
                  <c:v>43559</c:v>
                </c:pt>
                <c:pt idx="1005">
                  <c:v>43566</c:v>
                </c:pt>
                <c:pt idx="1006">
                  <c:v>43573</c:v>
                </c:pt>
                <c:pt idx="1007">
                  <c:v>43580</c:v>
                </c:pt>
                <c:pt idx="1008">
                  <c:v>43587</c:v>
                </c:pt>
                <c:pt idx="1009">
                  <c:v>43594</c:v>
                </c:pt>
                <c:pt idx="1010">
                  <c:v>43601</c:v>
                </c:pt>
                <c:pt idx="1011">
                  <c:v>43608</c:v>
                </c:pt>
                <c:pt idx="1012">
                  <c:v>43615</c:v>
                </c:pt>
                <c:pt idx="1013">
                  <c:v>43622</c:v>
                </c:pt>
                <c:pt idx="1014">
                  <c:v>43629</c:v>
                </c:pt>
                <c:pt idx="1015">
                  <c:v>43636</c:v>
                </c:pt>
                <c:pt idx="1016">
                  <c:v>43643</c:v>
                </c:pt>
                <c:pt idx="1017">
                  <c:v>43649</c:v>
                </c:pt>
                <c:pt idx="1018">
                  <c:v>43657</c:v>
                </c:pt>
                <c:pt idx="1019">
                  <c:v>43664</c:v>
                </c:pt>
                <c:pt idx="1020">
                  <c:v>43671</c:v>
                </c:pt>
                <c:pt idx="1021">
                  <c:v>43678</c:v>
                </c:pt>
                <c:pt idx="1022">
                  <c:v>43685</c:v>
                </c:pt>
                <c:pt idx="1023">
                  <c:v>43692</c:v>
                </c:pt>
                <c:pt idx="1024">
                  <c:v>43699</c:v>
                </c:pt>
                <c:pt idx="1025">
                  <c:v>43706</c:v>
                </c:pt>
                <c:pt idx="1026">
                  <c:v>43713</c:v>
                </c:pt>
                <c:pt idx="1027">
                  <c:v>43720</c:v>
                </c:pt>
                <c:pt idx="1028">
                  <c:v>43727</c:v>
                </c:pt>
                <c:pt idx="1029">
                  <c:v>43734</c:v>
                </c:pt>
                <c:pt idx="1030">
                  <c:v>43741</c:v>
                </c:pt>
                <c:pt idx="1031">
                  <c:v>43748</c:v>
                </c:pt>
                <c:pt idx="1032">
                  <c:v>43755</c:v>
                </c:pt>
                <c:pt idx="1033">
                  <c:v>43762</c:v>
                </c:pt>
                <c:pt idx="1034">
                  <c:v>43769</c:v>
                </c:pt>
                <c:pt idx="1035">
                  <c:v>43776</c:v>
                </c:pt>
                <c:pt idx="1036">
                  <c:v>43783</c:v>
                </c:pt>
                <c:pt idx="1037">
                  <c:v>43790</c:v>
                </c:pt>
                <c:pt idx="1038">
                  <c:v>43796</c:v>
                </c:pt>
                <c:pt idx="1039">
                  <c:v>43804</c:v>
                </c:pt>
                <c:pt idx="1040">
                  <c:v>43811</c:v>
                </c:pt>
                <c:pt idx="1041">
                  <c:v>43818</c:v>
                </c:pt>
                <c:pt idx="1042">
                  <c:v>43825</c:v>
                </c:pt>
                <c:pt idx="1043">
                  <c:v>43832</c:v>
                </c:pt>
                <c:pt idx="1044">
                  <c:v>43839</c:v>
                </c:pt>
                <c:pt idx="1045">
                  <c:v>43846</c:v>
                </c:pt>
                <c:pt idx="1046">
                  <c:v>43853</c:v>
                </c:pt>
                <c:pt idx="1047">
                  <c:v>43860</c:v>
                </c:pt>
                <c:pt idx="1048">
                  <c:v>43867</c:v>
                </c:pt>
                <c:pt idx="1049">
                  <c:v>43874</c:v>
                </c:pt>
                <c:pt idx="1050">
                  <c:v>43881</c:v>
                </c:pt>
                <c:pt idx="1051">
                  <c:v>43888</c:v>
                </c:pt>
                <c:pt idx="1052">
                  <c:v>43895</c:v>
                </c:pt>
                <c:pt idx="1053">
                  <c:v>43902</c:v>
                </c:pt>
                <c:pt idx="1054">
                  <c:v>43909</c:v>
                </c:pt>
                <c:pt idx="1055">
                  <c:v>43916</c:v>
                </c:pt>
                <c:pt idx="1056">
                  <c:v>43923</c:v>
                </c:pt>
                <c:pt idx="1057">
                  <c:v>43930</c:v>
                </c:pt>
                <c:pt idx="1058">
                  <c:v>43937</c:v>
                </c:pt>
                <c:pt idx="1059">
                  <c:v>43944</c:v>
                </c:pt>
                <c:pt idx="1060">
                  <c:v>43951</c:v>
                </c:pt>
                <c:pt idx="1061">
                  <c:v>43958</c:v>
                </c:pt>
                <c:pt idx="1062">
                  <c:v>43965</c:v>
                </c:pt>
                <c:pt idx="1063">
                  <c:v>43972</c:v>
                </c:pt>
                <c:pt idx="1064">
                  <c:v>43979</c:v>
                </c:pt>
                <c:pt idx="1065">
                  <c:v>43986</c:v>
                </c:pt>
                <c:pt idx="1066">
                  <c:v>43993</c:v>
                </c:pt>
                <c:pt idx="1067">
                  <c:v>44000</c:v>
                </c:pt>
                <c:pt idx="1068">
                  <c:v>44007</c:v>
                </c:pt>
                <c:pt idx="1069">
                  <c:v>44014</c:v>
                </c:pt>
                <c:pt idx="1070">
                  <c:v>44021</c:v>
                </c:pt>
                <c:pt idx="1071">
                  <c:v>44028</c:v>
                </c:pt>
                <c:pt idx="1072">
                  <c:v>44035</c:v>
                </c:pt>
                <c:pt idx="1073">
                  <c:v>44042</c:v>
                </c:pt>
                <c:pt idx="1074">
                  <c:v>44049</c:v>
                </c:pt>
                <c:pt idx="1075">
                  <c:v>44056</c:v>
                </c:pt>
                <c:pt idx="1076">
                  <c:v>44063</c:v>
                </c:pt>
                <c:pt idx="1077">
                  <c:v>44070</c:v>
                </c:pt>
                <c:pt idx="1078">
                  <c:v>44077</c:v>
                </c:pt>
                <c:pt idx="1079">
                  <c:v>44084</c:v>
                </c:pt>
                <c:pt idx="1080">
                  <c:v>44091</c:v>
                </c:pt>
                <c:pt idx="1081">
                  <c:v>44098</c:v>
                </c:pt>
                <c:pt idx="1082">
                  <c:v>44105</c:v>
                </c:pt>
                <c:pt idx="1083">
                  <c:v>44112</c:v>
                </c:pt>
                <c:pt idx="1084">
                  <c:v>44119</c:v>
                </c:pt>
                <c:pt idx="1085">
                  <c:v>44126</c:v>
                </c:pt>
                <c:pt idx="1086">
                  <c:v>44133</c:v>
                </c:pt>
                <c:pt idx="1087">
                  <c:v>44140</c:v>
                </c:pt>
                <c:pt idx="1088">
                  <c:v>44147</c:v>
                </c:pt>
                <c:pt idx="1089">
                  <c:v>44154</c:v>
                </c:pt>
                <c:pt idx="1090">
                  <c:v>44160</c:v>
                </c:pt>
                <c:pt idx="1091">
                  <c:v>44168</c:v>
                </c:pt>
                <c:pt idx="1092">
                  <c:v>44175</c:v>
                </c:pt>
                <c:pt idx="1093">
                  <c:v>44182</c:v>
                </c:pt>
                <c:pt idx="1094">
                  <c:v>44189</c:v>
                </c:pt>
                <c:pt idx="1095">
                  <c:v>44196</c:v>
                </c:pt>
                <c:pt idx="1096">
                  <c:v>44203</c:v>
                </c:pt>
                <c:pt idx="1097">
                  <c:v>44210</c:v>
                </c:pt>
                <c:pt idx="1098">
                  <c:v>44217</c:v>
                </c:pt>
                <c:pt idx="1099">
                  <c:v>44224</c:v>
                </c:pt>
                <c:pt idx="1100">
                  <c:v>44231</c:v>
                </c:pt>
                <c:pt idx="1101">
                  <c:v>44238</c:v>
                </c:pt>
                <c:pt idx="1102">
                  <c:v>44245</c:v>
                </c:pt>
                <c:pt idx="1103">
                  <c:v>44252</c:v>
                </c:pt>
                <c:pt idx="1104">
                  <c:v>44259</c:v>
                </c:pt>
                <c:pt idx="1105">
                  <c:v>44266</c:v>
                </c:pt>
                <c:pt idx="1106">
                  <c:v>44273</c:v>
                </c:pt>
                <c:pt idx="1107">
                  <c:v>44280</c:v>
                </c:pt>
                <c:pt idx="1108">
                  <c:v>44287</c:v>
                </c:pt>
                <c:pt idx="1109">
                  <c:v>44294</c:v>
                </c:pt>
                <c:pt idx="1110">
                  <c:v>44301</c:v>
                </c:pt>
                <c:pt idx="1111">
                  <c:v>44308</c:v>
                </c:pt>
                <c:pt idx="1112">
                  <c:v>44315</c:v>
                </c:pt>
                <c:pt idx="1113">
                  <c:v>44322</c:v>
                </c:pt>
                <c:pt idx="1114">
                  <c:v>44329</c:v>
                </c:pt>
                <c:pt idx="1115">
                  <c:v>44336</c:v>
                </c:pt>
                <c:pt idx="1116">
                  <c:v>44343</c:v>
                </c:pt>
                <c:pt idx="1117">
                  <c:v>44350</c:v>
                </c:pt>
                <c:pt idx="1118">
                  <c:v>44357</c:v>
                </c:pt>
                <c:pt idx="1119">
                  <c:v>44364</c:v>
                </c:pt>
                <c:pt idx="1120">
                  <c:v>44371</c:v>
                </c:pt>
                <c:pt idx="1121">
                  <c:v>44378</c:v>
                </c:pt>
                <c:pt idx="1122">
                  <c:v>44385</c:v>
                </c:pt>
                <c:pt idx="1123">
                  <c:v>44392</c:v>
                </c:pt>
                <c:pt idx="1124">
                  <c:v>44399</c:v>
                </c:pt>
                <c:pt idx="1125">
                  <c:v>44406</c:v>
                </c:pt>
                <c:pt idx="1126">
                  <c:v>44413</c:v>
                </c:pt>
                <c:pt idx="1127">
                  <c:v>44420</c:v>
                </c:pt>
                <c:pt idx="1128">
                  <c:v>44427</c:v>
                </c:pt>
                <c:pt idx="1129">
                  <c:v>44434</c:v>
                </c:pt>
                <c:pt idx="1130">
                  <c:v>44441</c:v>
                </c:pt>
                <c:pt idx="1131">
                  <c:v>44448</c:v>
                </c:pt>
                <c:pt idx="1132">
                  <c:v>44455</c:v>
                </c:pt>
                <c:pt idx="1133">
                  <c:v>44462</c:v>
                </c:pt>
                <c:pt idx="1134">
                  <c:v>44469</c:v>
                </c:pt>
                <c:pt idx="1135">
                  <c:v>44476</c:v>
                </c:pt>
                <c:pt idx="1136">
                  <c:v>44483</c:v>
                </c:pt>
                <c:pt idx="1137">
                  <c:v>44490</c:v>
                </c:pt>
                <c:pt idx="1138">
                  <c:v>44497</c:v>
                </c:pt>
                <c:pt idx="1139">
                  <c:v>44504</c:v>
                </c:pt>
                <c:pt idx="1140">
                  <c:v>44510</c:v>
                </c:pt>
                <c:pt idx="1141">
                  <c:v>44518</c:v>
                </c:pt>
                <c:pt idx="1142">
                  <c:v>44524</c:v>
                </c:pt>
                <c:pt idx="1143">
                  <c:v>44532</c:v>
                </c:pt>
                <c:pt idx="1144">
                  <c:v>44539</c:v>
                </c:pt>
                <c:pt idx="1145">
                  <c:v>44546</c:v>
                </c:pt>
                <c:pt idx="1146">
                  <c:v>44553</c:v>
                </c:pt>
                <c:pt idx="1147">
                  <c:v>44560</c:v>
                </c:pt>
                <c:pt idx="1148">
                  <c:v>44567</c:v>
                </c:pt>
                <c:pt idx="1149">
                  <c:v>44574</c:v>
                </c:pt>
                <c:pt idx="1150">
                  <c:v>44581</c:v>
                </c:pt>
                <c:pt idx="1151">
                  <c:v>44588</c:v>
                </c:pt>
                <c:pt idx="1152">
                  <c:v>44595</c:v>
                </c:pt>
                <c:pt idx="1153">
                  <c:v>44602</c:v>
                </c:pt>
                <c:pt idx="1154">
                  <c:v>44609</c:v>
                </c:pt>
                <c:pt idx="1155">
                  <c:v>44616</c:v>
                </c:pt>
                <c:pt idx="1156">
                  <c:v>44623</c:v>
                </c:pt>
                <c:pt idx="1157">
                  <c:v>44630</c:v>
                </c:pt>
                <c:pt idx="1158">
                  <c:v>44637</c:v>
                </c:pt>
                <c:pt idx="1159">
                  <c:v>44644</c:v>
                </c:pt>
                <c:pt idx="1160">
                  <c:v>44651</c:v>
                </c:pt>
                <c:pt idx="1161">
                  <c:v>44658</c:v>
                </c:pt>
                <c:pt idx="1162">
                  <c:v>44665</c:v>
                </c:pt>
                <c:pt idx="1163">
                  <c:v>44672</c:v>
                </c:pt>
                <c:pt idx="1164">
                  <c:v>44679</c:v>
                </c:pt>
                <c:pt idx="1165">
                  <c:v>44686</c:v>
                </c:pt>
                <c:pt idx="1166">
                  <c:v>44693</c:v>
                </c:pt>
                <c:pt idx="1167">
                  <c:v>44700</c:v>
                </c:pt>
                <c:pt idx="1168">
                  <c:v>44707</c:v>
                </c:pt>
                <c:pt idx="1169">
                  <c:v>44714</c:v>
                </c:pt>
                <c:pt idx="1170">
                  <c:v>44721</c:v>
                </c:pt>
                <c:pt idx="1171">
                  <c:v>44728</c:v>
                </c:pt>
                <c:pt idx="1172">
                  <c:v>44735</c:v>
                </c:pt>
                <c:pt idx="1173">
                  <c:v>44742</c:v>
                </c:pt>
                <c:pt idx="1174">
                  <c:v>44749</c:v>
                </c:pt>
                <c:pt idx="1175">
                  <c:v>44756</c:v>
                </c:pt>
                <c:pt idx="1176">
                  <c:v>44763</c:v>
                </c:pt>
                <c:pt idx="1177">
                  <c:v>44770</c:v>
                </c:pt>
                <c:pt idx="1178">
                  <c:v>44777</c:v>
                </c:pt>
                <c:pt idx="1179">
                  <c:v>44784</c:v>
                </c:pt>
                <c:pt idx="1180">
                  <c:v>44791</c:v>
                </c:pt>
                <c:pt idx="1181">
                  <c:v>44798</c:v>
                </c:pt>
                <c:pt idx="1182">
                  <c:v>44805</c:v>
                </c:pt>
                <c:pt idx="1183">
                  <c:v>44812</c:v>
                </c:pt>
                <c:pt idx="1184">
                  <c:v>44819</c:v>
                </c:pt>
                <c:pt idx="1185">
                  <c:v>44826</c:v>
                </c:pt>
                <c:pt idx="1186">
                  <c:v>44833</c:v>
                </c:pt>
                <c:pt idx="1187">
                  <c:v>44840</c:v>
                </c:pt>
                <c:pt idx="1188">
                  <c:v>44847</c:v>
                </c:pt>
                <c:pt idx="1189">
                  <c:v>44854</c:v>
                </c:pt>
                <c:pt idx="1190">
                  <c:v>44861</c:v>
                </c:pt>
                <c:pt idx="1191">
                  <c:v>44868</c:v>
                </c:pt>
                <c:pt idx="1192">
                  <c:v>44875</c:v>
                </c:pt>
                <c:pt idx="1193">
                  <c:v>44882</c:v>
                </c:pt>
                <c:pt idx="1194">
                  <c:v>44888</c:v>
                </c:pt>
                <c:pt idx="1195">
                  <c:v>44896</c:v>
                </c:pt>
                <c:pt idx="1196">
                  <c:v>44903</c:v>
                </c:pt>
                <c:pt idx="1197">
                  <c:v>44910</c:v>
                </c:pt>
                <c:pt idx="1198">
                  <c:v>44917</c:v>
                </c:pt>
                <c:pt idx="1199">
                  <c:v>44924</c:v>
                </c:pt>
                <c:pt idx="1200">
                  <c:v>44931</c:v>
                </c:pt>
                <c:pt idx="1201">
                  <c:v>44938</c:v>
                </c:pt>
                <c:pt idx="1202">
                  <c:v>44945</c:v>
                </c:pt>
                <c:pt idx="1203">
                  <c:v>44952</c:v>
                </c:pt>
                <c:pt idx="1204">
                  <c:v>44959</c:v>
                </c:pt>
                <c:pt idx="1205">
                  <c:v>44966</c:v>
                </c:pt>
                <c:pt idx="1206">
                  <c:v>44973</c:v>
                </c:pt>
                <c:pt idx="1207">
                  <c:v>44980</c:v>
                </c:pt>
                <c:pt idx="1208">
                  <c:v>44987</c:v>
                </c:pt>
                <c:pt idx="1209">
                  <c:v>44994</c:v>
                </c:pt>
                <c:pt idx="1210">
                  <c:v>45001</c:v>
                </c:pt>
                <c:pt idx="1211">
                  <c:v>45008</c:v>
                </c:pt>
                <c:pt idx="1212">
                  <c:v>45015</c:v>
                </c:pt>
                <c:pt idx="1213">
                  <c:v>45022</c:v>
                </c:pt>
                <c:pt idx="1214">
                  <c:v>45029</c:v>
                </c:pt>
                <c:pt idx="1215">
                  <c:v>45036</c:v>
                </c:pt>
                <c:pt idx="1216">
                  <c:v>45043</c:v>
                </c:pt>
                <c:pt idx="1217">
                  <c:v>45050</c:v>
                </c:pt>
                <c:pt idx="1218">
                  <c:v>45057</c:v>
                </c:pt>
                <c:pt idx="1219">
                  <c:v>45064</c:v>
                </c:pt>
                <c:pt idx="1220">
                  <c:v>45071</c:v>
                </c:pt>
                <c:pt idx="1221">
                  <c:v>45078</c:v>
                </c:pt>
                <c:pt idx="1222">
                  <c:v>45085</c:v>
                </c:pt>
                <c:pt idx="1223">
                  <c:v>45092</c:v>
                </c:pt>
                <c:pt idx="1224">
                  <c:v>45099</c:v>
                </c:pt>
                <c:pt idx="1225">
                  <c:v>45106</c:v>
                </c:pt>
                <c:pt idx="1226">
                  <c:v>45113</c:v>
                </c:pt>
                <c:pt idx="1227">
                  <c:v>45120</c:v>
                </c:pt>
                <c:pt idx="1228">
                  <c:v>45127</c:v>
                </c:pt>
                <c:pt idx="1229">
                  <c:v>45134</c:v>
                </c:pt>
                <c:pt idx="1230">
                  <c:v>45141</c:v>
                </c:pt>
                <c:pt idx="1231">
                  <c:v>45148</c:v>
                </c:pt>
                <c:pt idx="1232">
                  <c:v>45155</c:v>
                </c:pt>
                <c:pt idx="1233">
                  <c:v>45162</c:v>
                </c:pt>
                <c:pt idx="1234">
                  <c:v>45169</c:v>
                </c:pt>
                <c:pt idx="1235">
                  <c:v>45176</c:v>
                </c:pt>
                <c:pt idx="1236">
                  <c:v>45183</c:v>
                </c:pt>
                <c:pt idx="1237">
                  <c:v>45190</c:v>
                </c:pt>
                <c:pt idx="1238">
                  <c:v>45197</c:v>
                </c:pt>
                <c:pt idx="1239">
                  <c:v>45204</c:v>
                </c:pt>
                <c:pt idx="1240">
                  <c:v>45211</c:v>
                </c:pt>
                <c:pt idx="1241">
                  <c:v>45218</c:v>
                </c:pt>
                <c:pt idx="1242">
                  <c:v>45225</c:v>
                </c:pt>
                <c:pt idx="1243" formatCode="m/d/yyyy">
                  <c:v>45232</c:v>
                </c:pt>
                <c:pt idx="1244" formatCode="m/d/yyyy">
                  <c:v>45239</c:v>
                </c:pt>
                <c:pt idx="1245">
                  <c:v>45246</c:v>
                </c:pt>
                <c:pt idx="1246">
                  <c:v>45252</c:v>
                </c:pt>
                <c:pt idx="1247">
                  <c:v>45260</c:v>
                </c:pt>
                <c:pt idx="1248">
                  <c:v>45267</c:v>
                </c:pt>
                <c:pt idx="1249">
                  <c:v>45274</c:v>
                </c:pt>
                <c:pt idx="1250">
                  <c:v>45281</c:v>
                </c:pt>
                <c:pt idx="1251">
                  <c:v>45288</c:v>
                </c:pt>
                <c:pt idx="1252">
                  <c:v>45295</c:v>
                </c:pt>
                <c:pt idx="1253">
                  <c:v>45302</c:v>
                </c:pt>
                <c:pt idx="1254">
                  <c:v>45309</c:v>
                </c:pt>
                <c:pt idx="1255">
                  <c:v>45316</c:v>
                </c:pt>
                <c:pt idx="1256">
                  <c:v>45323</c:v>
                </c:pt>
                <c:pt idx="1257">
                  <c:v>45330</c:v>
                </c:pt>
                <c:pt idx="1258">
                  <c:v>45337</c:v>
                </c:pt>
                <c:pt idx="1259">
                  <c:v>45344</c:v>
                </c:pt>
                <c:pt idx="1260">
                  <c:v>45351</c:v>
                </c:pt>
                <c:pt idx="1261">
                  <c:v>45358</c:v>
                </c:pt>
                <c:pt idx="1262">
                  <c:v>45365</c:v>
                </c:pt>
                <c:pt idx="1263">
                  <c:v>45372</c:v>
                </c:pt>
                <c:pt idx="1264">
                  <c:v>45379</c:v>
                </c:pt>
                <c:pt idx="1265">
                  <c:v>45386</c:v>
                </c:pt>
              </c:numCache>
            </c:numRef>
          </c:cat>
          <c:val>
            <c:numRef>
              <c:f>Sheet1!$B$2:$B$1267</c:f>
              <c:numCache>
                <c:formatCode>0.00</c:formatCode>
                <c:ptCount val="1266"/>
                <c:pt idx="0">
                  <c:v>8.15</c:v>
                </c:pt>
                <c:pt idx="1">
                  <c:v>8.18</c:v>
                </c:pt>
                <c:pt idx="2">
                  <c:v>8.26</c:v>
                </c:pt>
                <c:pt idx="3">
                  <c:v>8.25</c:v>
                </c:pt>
                <c:pt idx="4">
                  <c:v>8.25</c:v>
                </c:pt>
                <c:pt idx="5">
                  <c:v>8.36</c:v>
                </c:pt>
                <c:pt idx="6">
                  <c:v>8.3800000000000008</c:v>
                </c:pt>
                <c:pt idx="7">
                  <c:v>8.31</c:v>
                </c:pt>
                <c:pt idx="8">
                  <c:v>8.27</c:v>
                </c:pt>
                <c:pt idx="9">
                  <c:v>8.23</c:v>
                </c:pt>
                <c:pt idx="10">
                  <c:v>8.24</c:v>
                </c:pt>
                <c:pt idx="11">
                  <c:v>8.23</c:v>
                </c:pt>
                <c:pt idx="12">
                  <c:v>8.23</c:v>
                </c:pt>
                <c:pt idx="13">
                  <c:v>8.1999999999999993</c:v>
                </c:pt>
                <c:pt idx="14">
                  <c:v>8.1199999999999992</c:v>
                </c:pt>
                <c:pt idx="15">
                  <c:v>8.16</c:v>
                </c:pt>
                <c:pt idx="16">
                  <c:v>8.1300000000000008</c:v>
                </c:pt>
                <c:pt idx="17">
                  <c:v>8.2799999999999994</c:v>
                </c:pt>
                <c:pt idx="18">
                  <c:v>8.52</c:v>
                </c:pt>
                <c:pt idx="19">
                  <c:v>8.64</c:v>
                </c:pt>
                <c:pt idx="20">
                  <c:v>8.6199999999999992</c:v>
                </c:pt>
                <c:pt idx="21">
                  <c:v>8.5399999999999991</c:v>
                </c:pt>
                <c:pt idx="22">
                  <c:v>8.32</c:v>
                </c:pt>
                <c:pt idx="23">
                  <c:v>8.2200000000000006</c:v>
                </c:pt>
                <c:pt idx="24">
                  <c:v>8.14</c:v>
                </c:pt>
                <c:pt idx="25">
                  <c:v>8.2200000000000006</c:v>
                </c:pt>
                <c:pt idx="26">
                  <c:v>8.16</c:v>
                </c:pt>
                <c:pt idx="27">
                  <c:v>8.09</c:v>
                </c:pt>
                <c:pt idx="28">
                  <c:v>8.2100000000000009</c:v>
                </c:pt>
                <c:pt idx="29">
                  <c:v>8.1300000000000008</c:v>
                </c:pt>
                <c:pt idx="30">
                  <c:v>8.1199999999999992</c:v>
                </c:pt>
                <c:pt idx="31">
                  <c:v>8.0399999999999991</c:v>
                </c:pt>
                <c:pt idx="32">
                  <c:v>7.96</c:v>
                </c:pt>
                <c:pt idx="33">
                  <c:v>7.99</c:v>
                </c:pt>
                <c:pt idx="34">
                  <c:v>7.96</c:v>
                </c:pt>
                <c:pt idx="35">
                  <c:v>7.94</c:v>
                </c:pt>
                <c:pt idx="36">
                  <c:v>7.88</c:v>
                </c:pt>
                <c:pt idx="37">
                  <c:v>7.9</c:v>
                </c:pt>
                <c:pt idx="38">
                  <c:v>7.88</c:v>
                </c:pt>
                <c:pt idx="39">
                  <c:v>7.83</c:v>
                </c:pt>
                <c:pt idx="40">
                  <c:v>7.84</c:v>
                </c:pt>
                <c:pt idx="41">
                  <c:v>7.83</c:v>
                </c:pt>
                <c:pt idx="42">
                  <c:v>7.68</c:v>
                </c:pt>
                <c:pt idx="43">
                  <c:v>7.73</c:v>
                </c:pt>
                <c:pt idx="44">
                  <c:v>7.79</c:v>
                </c:pt>
                <c:pt idx="45">
                  <c:v>7.73</c:v>
                </c:pt>
                <c:pt idx="46">
                  <c:v>7.73</c:v>
                </c:pt>
                <c:pt idx="47">
                  <c:v>7.65</c:v>
                </c:pt>
                <c:pt idx="48">
                  <c:v>7.54</c:v>
                </c:pt>
                <c:pt idx="49">
                  <c:v>7.42</c:v>
                </c:pt>
                <c:pt idx="50">
                  <c:v>7.17</c:v>
                </c:pt>
                <c:pt idx="51">
                  <c:v>7.13</c:v>
                </c:pt>
                <c:pt idx="52">
                  <c:v>7.07</c:v>
                </c:pt>
                <c:pt idx="53">
                  <c:v>6.89</c:v>
                </c:pt>
                <c:pt idx="54">
                  <c:v>7.02</c:v>
                </c:pt>
                <c:pt idx="55">
                  <c:v>7.15</c:v>
                </c:pt>
                <c:pt idx="56">
                  <c:v>7.09</c:v>
                </c:pt>
                <c:pt idx="57">
                  <c:v>6.98</c:v>
                </c:pt>
                <c:pt idx="58">
                  <c:v>7.01</c:v>
                </c:pt>
                <c:pt idx="59">
                  <c:v>7.12</c:v>
                </c:pt>
                <c:pt idx="60">
                  <c:v>7.03</c:v>
                </c:pt>
                <c:pt idx="61">
                  <c:v>6.97</c:v>
                </c:pt>
                <c:pt idx="62">
                  <c:v>6.96</c:v>
                </c:pt>
                <c:pt idx="63">
                  <c:v>6.89</c:v>
                </c:pt>
                <c:pt idx="64">
                  <c:v>6.91</c:v>
                </c:pt>
                <c:pt idx="65">
                  <c:v>7.01</c:v>
                </c:pt>
                <c:pt idx="66">
                  <c:v>7.04</c:v>
                </c:pt>
                <c:pt idx="67">
                  <c:v>7.14</c:v>
                </c:pt>
                <c:pt idx="68">
                  <c:v>7.12</c:v>
                </c:pt>
                <c:pt idx="69">
                  <c:v>7.14</c:v>
                </c:pt>
                <c:pt idx="70">
                  <c:v>7.1</c:v>
                </c:pt>
                <c:pt idx="71">
                  <c:v>7.14</c:v>
                </c:pt>
                <c:pt idx="72">
                  <c:v>7.2</c:v>
                </c:pt>
                <c:pt idx="73">
                  <c:v>7.24</c:v>
                </c:pt>
                <c:pt idx="74">
                  <c:v>7.2</c:v>
                </c:pt>
                <c:pt idx="75">
                  <c:v>7.14</c:v>
                </c:pt>
                <c:pt idx="76">
                  <c:v>7.11</c:v>
                </c:pt>
                <c:pt idx="77">
                  <c:v>7.11</c:v>
                </c:pt>
                <c:pt idx="78">
                  <c:v>7.19</c:v>
                </c:pt>
                <c:pt idx="79">
                  <c:v>7.21</c:v>
                </c:pt>
                <c:pt idx="80">
                  <c:v>7.08</c:v>
                </c:pt>
                <c:pt idx="81">
                  <c:v>7.03</c:v>
                </c:pt>
                <c:pt idx="82">
                  <c:v>7</c:v>
                </c:pt>
                <c:pt idx="83">
                  <c:v>7</c:v>
                </c:pt>
                <c:pt idx="84">
                  <c:v>6.92</c:v>
                </c:pt>
                <c:pt idx="85">
                  <c:v>6.91</c:v>
                </c:pt>
                <c:pt idx="86">
                  <c:v>6.92</c:v>
                </c:pt>
                <c:pt idx="87">
                  <c:v>6.89</c:v>
                </c:pt>
                <c:pt idx="88">
                  <c:v>6.86</c:v>
                </c:pt>
                <c:pt idx="89">
                  <c:v>6.8</c:v>
                </c:pt>
                <c:pt idx="90">
                  <c:v>6.72</c:v>
                </c:pt>
                <c:pt idx="91">
                  <c:v>6.64</c:v>
                </c:pt>
                <c:pt idx="92">
                  <c:v>6.58</c:v>
                </c:pt>
                <c:pt idx="93">
                  <c:v>6.61</c:v>
                </c:pt>
                <c:pt idx="94">
                  <c:v>6.64</c:v>
                </c:pt>
                <c:pt idx="95">
                  <c:v>6.56</c:v>
                </c:pt>
                <c:pt idx="96">
                  <c:v>6.45</c:v>
                </c:pt>
                <c:pt idx="97">
                  <c:v>6.51</c:v>
                </c:pt>
                <c:pt idx="98">
                  <c:v>6.75</c:v>
                </c:pt>
                <c:pt idx="99">
                  <c:v>7.02</c:v>
                </c:pt>
                <c:pt idx="100">
                  <c:v>6.84</c:v>
                </c:pt>
                <c:pt idx="101">
                  <c:v>7.09</c:v>
                </c:pt>
                <c:pt idx="102">
                  <c:v>7.17</c:v>
                </c:pt>
                <c:pt idx="103">
                  <c:v>7.16</c:v>
                </c:pt>
                <c:pt idx="104">
                  <c:v>7.14</c:v>
                </c:pt>
                <c:pt idx="105">
                  <c:v>7.06</c:v>
                </c:pt>
                <c:pt idx="106">
                  <c:v>6.83</c:v>
                </c:pt>
                <c:pt idx="107">
                  <c:v>6.96</c:v>
                </c:pt>
                <c:pt idx="108">
                  <c:v>7.02</c:v>
                </c:pt>
                <c:pt idx="109">
                  <c:v>6.88</c:v>
                </c:pt>
                <c:pt idx="110">
                  <c:v>6.86</c:v>
                </c:pt>
                <c:pt idx="111">
                  <c:v>6.81</c:v>
                </c:pt>
                <c:pt idx="112">
                  <c:v>6.8</c:v>
                </c:pt>
                <c:pt idx="113">
                  <c:v>6.87</c:v>
                </c:pt>
                <c:pt idx="114">
                  <c:v>7.08</c:v>
                </c:pt>
                <c:pt idx="115">
                  <c:v>7.14</c:v>
                </c:pt>
                <c:pt idx="116">
                  <c:v>7.18</c:v>
                </c:pt>
                <c:pt idx="117">
                  <c:v>7.13</c:v>
                </c:pt>
                <c:pt idx="118">
                  <c:v>6.99</c:v>
                </c:pt>
                <c:pt idx="119">
                  <c:v>6.94</c:v>
                </c:pt>
                <c:pt idx="120">
                  <c:v>6.88</c:v>
                </c:pt>
                <c:pt idx="121">
                  <c:v>6.78</c:v>
                </c:pt>
                <c:pt idx="122">
                  <c:v>6.79</c:v>
                </c:pt>
                <c:pt idx="123">
                  <c:v>6.89</c:v>
                </c:pt>
                <c:pt idx="124">
                  <c:v>6.81</c:v>
                </c:pt>
                <c:pt idx="125">
                  <c:v>6.76</c:v>
                </c:pt>
                <c:pt idx="126">
                  <c:v>6.71</c:v>
                </c:pt>
                <c:pt idx="127">
                  <c:v>6.71</c:v>
                </c:pt>
                <c:pt idx="128">
                  <c:v>6.63</c:v>
                </c:pt>
                <c:pt idx="129">
                  <c:v>6.55</c:v>
                </c:pt>
                <c:pt idx="130">
                  <c:v>6.57</c:v>
                </c:pt>
                <c:pt idx="131">
                  <c:v>6.54</c:v>
                </c:pt>
                <c:pt idx="132">
                  <c:v>6.49</c:v>
                </c:pt>
                <c:pt idx="133">
                  <c:v>6.34</c:v>
                </c:pt>
                <c:pt idx="134">
                  <c:v>6.43</c:v>
                </c:pt>
                <c:pt idx="135">
                  <c:v>6.31</c:v>
                </c:pt>
                <c:pt idx="136">
                  <c:v>6.22</c:v>
                </c:pt>
                <c:pt idx="137">
                  <c:v>6.27</c:v>
                </c:pt>
                <c:pt idx="138">
                  <c:v>6.22</c:v>
                </c:pt>
                <c:pt idx="139">
                  <c:v>6.15</c:v>
                </c:pt>
                <c:pt idx="140">
                  <c:v>6.18</c:v>
                </c:pt>
                <c:pt idx="141">
                  <c:v>6.05</c:v>
                </c:pt>
                <c:pt idx="142">
                  <c:v>5.99</c:v>
                </c:pt>
                <c:pt idx="143">
                  <c:v>6.01</c:v>
                </c:pt>
                <c:pt idx="144">
                  <c:v>5.98</c:v>
                </c:pt>
                <c:pt idx="145">
                  <c:v>6.15</c:v>
                </c:pt>
                <c:pt idx="146">
                  <c:v>6.31</c:v>
                </c:pt>
                <c:pt idx="147">
                  <c:v>6.13</c:v>
                </c:pt>
                <c:pt idx="148">
                  <c:v>6.11</c:v>
                </c:pt>
                <c:pt idx="149">
                  <c:v>5.94</c:v>
                </c:pt>
                <c:pt idx="150">
                  <c:v>6.03</c:v>
                </c:pt>
                <c:pt idx="151">
                  <c:v>6.13</c:v>
                </c:pt>
                <c:pt idx="152">
                  <c:v>6.19</c:v>
                </c:pt>
                <c:pt idx="153">
                  <c:v>6.04</c:v>
                </c:pt>
                <c:pt idx="154">
                  <c:v>6.03</c:v>
                </c:pt>
                <c:pt idx="155">
                  <c:v>5.93</c:v>
                </c:pt>
                <c:pt idx="156">
                  <c:v>5.85</c:v>
                </c:pt>
                <c:pt idx="157">
                  <c:v>5.95</c:v>
                </c:pt>
                <c:pt idx="158">
                  <c:v>5.97</c:v>
                </c:pt>
                <c:pt idx="159">
                  <c:v>5.91</c:v>
                </c:pt>
                <c:pt idx="160">
                  <c:v>5.9</c:v>
                </c:pt>
                <c:pt idx="161">
                  <c:v>5.88</c:v>
                </c:pt>
                <c:pt idx="162">
                  <c:v>5.86</c:v>
                </c:pt>
                <c:pt idx="163">
                  <c:v>5.84</c:v>
                </c:pt>
                <c:pt idx="164">
                  <c:v>5.79</c:v>
                </c:pt>
                <c:pt idx="165">
                  <c:v>5.67</c:v>
                </c:pt>
                <c:pt idx="166">
                  <c:v>5.61</c:v>
                </c:pt>
                <c:pt idx="167">
                  <c:v>5.79</c:v>
                </c:pt>
                <c:pt idx="168">
                  <c:v>5.91</c:v>
                </c:pt>
                <c:pt idx="169">
                  <c:v>5.79</c:v>
                </c:pt>
                <c:pt idx="170">
                  <c:v>5.85</c:v>
                </c:pt>
                <c:pt idx="171">
                  <c:v>5.82</c:v>
                </c:pt>
                <c:pt idx="172">
                  <c:v>5.79</c:v>
                </c:pt>
                <c:pt idx="173">
                  <c:v>5.7</c:v>
                </c:pt>
                <c:pt idx="174">
                  <c:v>5.62</c:v>
                </c:pt>
                <c:pt idx="175">
                  <c:v>5.45</c:v>
                </c:pt>
                <c:pt idx="176">
                  <c:v>5.34</c:v>
                </c:pt>
                <c:pt idx="177">
                  <c:v>5.31</c:v>
                </c:pt>
                <c:pt idx="178">
                  <c:v>5.26</c:v>
                </c:pt>
                <c:pt idx="179">
                  <c:v>5.21</c:v>
                </c:pt>
                <c:pt idx="180">
                  <c:v>5.21</c:v>
                </c:pt>
                <c:pt idx="181">
                  <c:v>5.24</c:v>
                </c:pt>
                <c:pt idx="182">
                  <c:v>5.4</c:v>
                </c:pt>
                <c:pt idx="183">
                  <c:v>5.52</c:v>
                </c:pt>
                <c:pt idx="184">
                  <c:v>5.67</c:v>
                </c:pt>
                <c:pt idx="185">
                  <c:v>5.94</c:v>
                </c:pt>
                <c:pt idx="186">
                  <c:v>6.14</c:v>
                </c:pt>
                <c:pt idx="187">
                  <c:v>6.34</c:v>
                </c:pt>
                <c:pt idx="188">
                  <c:v>6.24</c:v>
                </c:pt>
                <c:pt idx="189">
                  <c:v>6.28</c:v>
                </c:pt>
                <c:pt idx="190">
                  <c:v>6.32</c:v>
                </c:pt>
                <c:pt idx="191">
                  <c:v>6.44</c:v>
                </c:pt>
                <c:pt idx="192">
                  <c:v>6.16</c:v>
                </c:pt>
                <c:pt idx="193">
                  <c:v>6.01</c:v>
                </c:pt>
                <c:pt idx="194">
                  <c:v>5.98</c:v>
                </c:pt>
                <c:pt idx="195">
                  <c:v>5.77</c:v>
                </c:pt>
                <c:pt idx="196">
                  <c:v>5.95</c:v>
                </c:pt>
                <c:pt idx="197">
                  <c:v>6.05</c:v>
                </c:pt>
                <c:pt idx="198">
                  <c:v>6.05</c:v>
                </c:pt>
                <c:pt idx="199">
                  <c:v>5.94</c:v>
                </c:pt>
                <c:pt idx="200">
                  <c:v>5.98</c:v>
                </c:pt>
                <c:pt idx="201">
                  <c:v>6.03</c:v>
                </c:pt>
                <c:pt idx="202">
                  <c:v>5.83</c:v>
                </c:pt>
                <c:pt idx="203">
                  <c:v>5.89</c:v>
                </c:pt>
                <c:pt idx="204">
                  <c:v>6.02</c:v>
                </c:pt>
                <c:pt idx="205">
                  <c:v>5.88</c:v>
                </c:pt>
                <c:pt idx="206">
                  <c:v>5.82</c:v>
                </c:pt>
                <c:pt idx="207">
                  <c:v>5.81</c:v>
                </c:pt>
                <c:pt idx="208">
                  <c:v>5.85</c:v>
                </c:pt>
                <c:pt idx="209">
                  <c:v>5.87</c:v>
                </c:pt>
                <c:pt idx="210">
                  <c:v>5.66</c:v>
                </c:pt>
                <c:pt idx="211">
                  <c:v>5.64</c:v>
                </c:pt>
                <c:pt idx="212">
                  <c:v>5.68</c:v>
                </c:pt>
                <c:pt idx="213">
                  <c:v>5.72</c:v>
                </c:pt>
                <c:pt idx="214">
                  <c:v>5.66</c:v>
                </c:pt>
                <c:pt idx="215">
                  <c:v>5.58</c:v>
                </c:pt>
                <c:pt idx="216">
                  <c:v>5.58</c:v>
                </c:pt>
                <c:pt idx="217">
                  <c:v>5.59</c:v>
                </c:pt>
                <c:pt idx="218">
                  <c:v>5.41</c:v>
                </c:pt>
                <c:pt idx="219">
                  <c:v>5.38</c:v>
                </c:pt>
                <c:pt idx="220">
                  <c:v>5.4</c:v>
                </c:pt>
                <c:pt idx="221">
                  <c:v>5.52</c:v>
                </c:pt>
                <c:pt idx="222">
                  <c:v>5.79</c:v>
                </c:pt>
                <c:pt idx="223">
                  <c:v>5.89</c:v>
                </c:pt>
                <c:pt idx="224">
                  <c:v>5.94</c:v>
                </c:pt>
                <c:pt idx="225">
                  <c:v>6.01</c:v>
                </c:pt>
                <c:pt idx="226">
                  <c:v>6.12</c:v>
                </c:pt>
                <c:pt idx="227">
                  <c:v>6.34</c:v>
                </c:pt>
                <c:pt idx="228">
                  <c:v>6.3</c:v>
                </c:pt>
                <c:pt idx="229">
                  <c:v>6.32</c:v>
                </c:pt>
                <c:pt idx="230">
                  <c:v>6.28</c:v>
                </c:pt>
                <c:pt idx="231">
                  <c:v>6.3</c:v>
                </c:pt>
                <c:pt idx="232">
                  <c:v>6.32</c:v>
                </c:pt>
                <c:pt idx="233">
                  <c:v>6.25</c:v>
                </c:pt>
                <c:pt idx="234">
                  <c:v>6.21</c:v>
                </c:pt>
                <c:pt idx="235">
                  <c:v>6.01</c:v>
                </c:pt>
                <c:pt idx="236">
                  <c:v>6</c:v>
                </c:pt>
                <c:pt idx="237">
                  <c:v>5.98</c:v>
                </c:pt>
                <c:pt idx="238">
                  <c:v>6.08</c:v>
                </c:pt>
                <c:pt idx="239">
                  <c:v>5.99</c:v>
                </c:pt>
                <c:pt idx="240">
                  <c:v>5.85</c:v>
                </c:pt>
                <c:pt idx="241">
                  <c:v>5.81</c:v>
                </c:pt>
                <c:pt idx="242">
                  <c:v>5.82</c:v>
                </c:pt>
                <c:pt idx="243">
                  <c:v>5.77</c:v>
                </c:pt>
                <c:pt idx="244">
                  <c:v>5.83</c:v>
                </c:pt>
                <c:pt idx="245">
                  <c:v>5.75</c:v>
                </c:pt>
                <c:pt idx="246">
                  <c:v>5.7</c:v>
                </c:pt>
                <c:pt idx="247">
                  <c:v>5.72</c:v>
                </c:pt>
                <c:pt idx="248">
                  <c:v>5.82</c:v>
                </c:pt>
                <c:pt idx="249">
                  <c:v>5.74</c:v>
                </c:pt>
                <c:pt idx="250">
                  <c:v>5.69</c:v>
                </c:pt>
                <c:pt idx="251">
                  <c:v>5.64</c:v>
                </c:pt>
                <c:pt idx="252">
                  <c:v>5.7</c:v>
                </c:pt>
                <c:pt idx="253">
                  <c:v>5.76</c:v>
                </c:pt>
                <c:pt idx="254">
                  <c:v>5.74</c:v>
                </c:pt>
                <c:pt idx="255">
                  <c:v>5.72</c:v>
                </c:pt>
                <c:pt idx="256">
                  <c:v>5.81</c:v>
                </c:pt>
                <c:pt idx="257">
                  <c:v>5.71</c:v>
                </c:pt>
                <c:pt idx="258">
                  <c:v>5.68</c:v>
                </c:pt>
                <c:pt idx="259">
                  <c:v>5.75</c:v>
                </c:pt>
                <c:pt idx="260">
                  <c:v>5.81</c:v>
                </c:pt>
                <c:pt idx="261">
                  <c:v>5.77</c:v>
                </c:pt>
                <c:pt idx="262">
                  <c:v>5.74</c:v>
                </c:pt>
                <c:pt idx="263">
                  <c:v>5.67</c:v>
                </c:pt>
                <c:pt idx="264">
                  <c:v>5.66</c:v>
                </c:pt>
                <c:pt idx="265">
                  <c:v>5.63</c:v>
                </c:pt>
                <c:pt idx="266">
                  <c:v>5.57</c:v>
                </c:pt>
                <c:pt idx="267">
                  <c:v>5.62</c:v>
                </c:pt>
                <c:pt idx="268">
                  <c:v>5.69</c:v>
                </c:pt>
                <c:pt idx="269">
                  <c:v>5.79</c:v>
                </c:pt>
                <c:pt idx="270">
                  <c:v>5.85</c:v>
                </c:pt>
                <c:pt idx="271">
                  <c:v>5.95</c:v>
                </c:pt>
                <c:pt idx="272">
                  <c:v>6.01</c:v>
                </c:pt>
                <c:pt idx="273">
                  <c:v>6.04</c:v>
                </c:pt>
                <c:pt idx="274">
                  <c:v>5.93</c:v>
                </c:pt>
                <c:pt idx="275">
                  <c:v>5.91</c:v>
                </c:pt>
                <c:pt idx="276">
                  <c:v>5.8</c:v>
                </c:pt>
                <c:pt idx="277">
                  <c:v>5.78</c:v>
                </c:pt>
                <c:pt idx="278">
                  <c:v>5.75</c:v>
                </c:pt>
                <c:pt idx="279">
                  <c:v>5.77</c:v>
                </c:pt>
                <c:pt idx="280">
                  <c:v>5.71</c:v>
                </c:pt>
                <c:pt idx="281">
                  <c:v>5.65</c:v>
                </c:pt>
                <c:pt idx="282">
                  <c:v>5.62</c:v>
                </c:pt>
                <c:pt idx="283">
                  <c:v>5.56</c:v>
                </c:pt>
                <c:pt idx="284">
                  <c:v>5.63</c:v>
                </c:pt>
                <c:pt idx="285">
                  <c:v>5.57</c:v>
                </c:pt>
                <c:pt idx="286">
                  <c:v>5.53</c:v>
                </c:pt>
                <c:pt idx="287">
                  <c:v>5.62</c:v>
                </c:pt>
                <c:pt idx="288">
                  <c:v>5.66</c:v>
                </c:pt>
                <c:pt idx="289">
                  <c:v>5.73</c:v>
                </c:pt>
                <c:pt idx="290">
                  <c:v>5.77</c:v>
                </c:pt>
                <c:pt idx="291">
                  <c:v>5.82</c:v>
                </c:pt>
                <c:pt idx="292">
                  <c:v>5.89</c:v>
                </c:pt>
                <c:pt idx="293">
                  <c:v>5.8</c:v>
                </c:pt>
                <c:pt idx="294">
                  <c:v>5.77</c:v>
                </c:pt>
                <c:pt idx="295">
                  <c:v>5.71</c:v>
                </c:pt>
                <c:pt idx="296">
                  <c:v>5.71</c:v>
                </c:pt>
                <c:pt idx="297">
                  <c:v>5.74</c:v>
                </c:pt>
                <c:pt idx="298">
                  <c:v>5.8</c:v>
                </c:pt>
                <c:pt idx="299">
                  <c:v>5.91</c:v>
                </c:pt>
                <c:pt idx="300">
                  <c:v>5.98</c:v>
                </c:pt>
                <c:pt idx="301">
                  <c:v>6.03</c:v>
                </c:pt>
                <c:pt idx="302">
                  <c:v>6.1</c:v>
                </c:pt>
                <c:pt idx="303">
                  <c:v>6.15</c:v>
                </c:pt>
                <c:pt idx="304">
                  <c:v>6.31</c:v>
                </c:pt>
                <c:pt idx="305">
                  <c:v>6.36</c:v>
                </c:pt>
                <c:pt idx="306">
                  <c:v>6.37</c:v>
                </c:pt>
                <c:pt idx="307">
                  <c:v>6.28</c:v>
                </c:pt>
                <c:pt idx="308">
                  <c:v>6.26</c:v>
                </c:pt>
                <c:pt idx="309">
                  <c:v>6.32</c:v>
                </c:pt>
                <c:pt idx="310">
                  <c:v>6.3</c:v>
                </c:pt>
                <c:pt idx="311">
                  <c:v>6.26</c:v>
                </c:pt>
                <c:pt idx="312">
                  <c:v>6.22</c:v>
                </c:pt>
                <c:pt idx="313">
                  <c:v>6.21</c:v>
                </c:pt>
                <c:pt idx="314">
                  <c:v>6.15</c:v>
                </c:pt>
                <c:pt idx="315">
                  <c:v>6.1</c:v>
                </c:pt>
                <c:pt idx="316">
                  <c:v>6.12</c:v>
                </c:pt>
                <c:pt idx="317">
                  <c:v>6.23</c:v>
                </c:pt>
                <c:pt idx="318">
                  <c:v>6.24</c:v>
                </c:pt>
                <c:pt idx="319">
                  <c:v>6.28</c:v>
                </c:pt>
                <c:pt idx="320">
                  <c:v>6.26</c:v>
                </c:pt>
                <c:pt idx="321">
                  <c:v>6.24</c:v>
                </c:pt>
                <c:pt idx="322">
                  <c:v>6.37</c:v>
                </c:pt>
                <c:pt idx="323">
                  <c:v>6.34</c:v>
                </c:pt>
                <c:pt idx="324">
                  <c:v>6.32</c:v>
                </c:pt>
                <c:pt idx="325">
                  <c:v>6.35</c:v>
                </c:pt>
                <c:pt idx="326">
                  <c:v>6.43</c:v>
                </c:pt>
                <c:pt idx="327">
                  <c:v>6.49</c:v>
                </c:pt>
                <c:pt idx="328">
                  <c:v>6.53</c:v>
                </c:pt>
                <c:pt idx="329">
                  <c:v>6.58</c:v>
                </c:pt>
                <c:pt idx="330">
                  <c:v>6.59</c:v>
                </c:pt>
                <c:pt idx="331">
                  <c:v>6.58</c:v>
                </c:pt>
                <c:pt idx="332">
                  <c:v>6.6</c:v>
                </c:pt>
                <c:pt idx="333">
                  <c:v>6.62</c:v>
                </c:pt>
                <c:pt idx="334">
                  <c:v>6.67</c:v>
                </c:pt>
                <c:pt idx="335">
                  <c:v>6.62</c:v>
                </c:pt>
                <c:pt idx="336">
                  <c:v>6.63</c:v>
                </c:pt>
                <c:pt idx="337">
                  <c:v>6.71</c:v>
                </c:pt>
                <c:pt idx="338">
                  <c:v>6.78</c:v>
                </c:pt>
                <c:pt idx="339">
                  <c:v>6.79</c:v>
                </c:pt>
                <c:pt idx="340">
                  <c:v>6.74</c:v>
                </c:pt>
                <c:pt idx="341">
                  <c:v>6.8</c:v>
                </c:pt>
                <c:pt idx="342">
                  <c:v>6.72</c:v>
                </c:pt>
                <c:pt idx="343">
                  <c:v>6.63</c:v>
                </c:pt>
                <c:pt idx="344">
                  <c:v>6.55</c:v>
                </c:pt>
                <c:pt idx="345">
                  <c:v>6.52</c:v>
                </c:pt>
                <c:pt idx="346">
                  <c:v>6.48</c:v>
                </c:pt>
                <c:pt idx="347">
                  <c:v>6.44</c:v>
                </c:pt>
                <c:pt idx="348">
                  <c:v>6.47</c:v>
                </c:pt>
                <c:pt idx="349">
                  <c:v>6.43</c:v>
                </c:pt>
                <c:pt idx="350">
                  <c:v>6.4</c:v>
                </c:pt>
                <c:pt idx="351">
                  <c:v>6.31</c:v>
                </c:pt>
                <c:pt idx="352">
                  <c:v>6.3</c:v>
                </c:pt>
                <c:pt idx="353">
                  <c:v>6.37</c:v>
                </c:pt>
                <c:pt idx="354">
                  <c:v>6.36</c:v>
                </c:pt>
                <c:pt idx="355">
                  <c:v>6.4</c:v>
                </c:pt>
                <c:pt idx="356">
                  <c:v>6.31</c:v>
                </c:pt>
                <c:pt idx="357">
                  <c:v>6.33</c:v>
                </c:pt>
                <c:pt idx="358">
                  <c:v>6.24</c:v>
                </c:pt>
                <c:pt idx="359">
                  <c:v>6.18</c:v>
                </c:pt>
                <c:pt idx="360">
                  <c:v>6.14</c:v>
                </c:pt>
                <c:pt idx="361">
                  <c:v>6.11</c:v>
                </c:pt>
                <c:pt idx="362">
                  <c:v>6.12</c:v>
                </c:pt>
                <c:pt idx="363">
                  <c:v>6.13</c:v>
                </c:pt>
                <c:pt idx="364">
                  <c:v>6.18</c:v>
                </c:pt>
                <c:pt idx="365">
                  <c:v>6.18</c:v>
                </c:pt>
                <c:pt idx="366">
                  <c:v>6.21</c:v>
                </c:pt>
                <c:pt idx="367">
                  <c:v>6.23</c:v>
                </c:pt>
                <c:pt idx="368">
                  <c:v>6.25</c:v>
                </c:pt>
                <c:pt idx="369">
                  <c:v>6.34</c:v>
                </c:pt>
                <c:pt idx="370">
                  <c:v>6.28</c:v>
                </c:pt>
                <c:pt idx="371">
                  <c:v>6.3</c:v>
                </c:pt>
                <c:pt idx="372">
                  <c:v>6.22</c:v>
                </c:pt>
                <c:pt idx="373">
                  <c:v>6.18</c:v>
                </c:pt>
                <c:pt idx="374">
                  <c:v>6.14</c:v>
                </c:pt>
                <c:pt idx="375">
                  <c:v>6.14</c:v>
                </c:pt>
                <c:pt idx="376">
                  <c:v>6.16</c:v>
                </c:pt>
                <c:pt idx="377">
                  <c:v>6.16</c:v>
                </c:pt>
                <c:pt idx="378">
                  <c:v>6.17</c:v>
                </c:pt>
                <c:pt idx="379">
                  <c:v>6.22</c:v>
                </c:pt>
                <c:pt idx="380">
                  <c:v>6.17</c:v>
                </c:pt>
                <c:pt idx="381">
                  <c:v>6.16</c:v>
                </c:pt>
                <c:pt idx="382">
                  <c:v>6.16</c:v>
                </c:pt>
                <c:pt idx="383">
                  <c:v>6.15</c:v>
                </c:pt>
                <c:pt idx="384">
                  <c:v>6.21</c:v>
                </c:pt>
                <c:pt idx="385">
                  <c:v>6.37</c:v>
                </c:pt>
                <c:pt idx="386">
                  <c:v>6.42</c:v>
                </c:pt>
                <c:pt idx="387">
                  <c:v>6.53</c:v>
                </c:pt>
                <c:pt idx="388">
                  <c:v>6.74</c:v>
                </c:pt>
                <c:pt idx="389">
                  <c:v>6.69</c:v>
                </c:pt>
                <c:pt idx="390">
                  <c:v>6.67</c:v>
                </c:pt>
                <c:pt idx="391">
                  <c:v>6.63</c:v>
                </c:pt>
                <c:pt idx="392">
                  <c:v>6.73</c:v>
                </c:pt>
                <c:pt idx="393">
                  <c:v>6.73</c:v>
                </c:pt>
                <c:pt idx="394">
                  <c:v>6.69</c:v>
                </c:pt>
                <c:pt idx="395">
                  <c:v>6.68</c:v>
                </c:pt>
                <c:pt idx="396">
                  <c:v>6.59</c:v>
                </c:pt>
                <c:pt idx="397">
                  <c:v>6.62</c:v>
                </c:pt>
                <c:pt idx="398">
                  <c:v>6.52</c:v>
                </c:pt>
                <c:pt idx="399">
                  <c:v>6.45</c:v>
                </c:pt>
                <c:pt idx="400">
                  <c:v>6.46</c:v>
                </c:pt>
                <c:pt idx="401">
                  <c:v>6.31</c:v>
                </c:pt>
                <c:pt idx="402">
                  <c:v>6.34</c:v>
                </c:pt>
                <c:pt idx="403">
                  <c:v>6.42</c:v>
                </c:pt>
                <c:pt idx="404">
                  <c:v>6.37</c:v>
                </c:pt>
                <c:pt idx="405">
                  <c:v>6.4</c:v>
                </c:pt>
                <c:pt idx="406">
                  <c:v>6.4</c:v>
                </c:pt>
                <c:pt idx="407">
                  <c:v>6.33</c:v>
                </c:pt>
                <c:pt idx="408">
                  <c:v>6.26</c:v>
                </c:pt>
                <c:pt idx="409">
                  <c:v>6.24</c:v>
                </c:pt>
                <c:pt idx="410">
                  <c:v>6.24</c:v>
                </c:pt>
                <c:pt idx="411">
                  <c:v>6.2</c:v>
                </c:pt>
                <c:pt idx="412">
                  <c:v>6.1</c:v>
                </c:pt>
                <c:pt idx="413">
                  <c:v>5.96</c:v>
                </c:pt>
                <c:pt idx="414">
                  <c:v>6.11</c:v>
                </c:pt>
                <c:pt idx="415">
                  <c:v>6.14</c:v>
                </c:pt>
                <c:pt idx="416">
                  <c:v>6.17</c:v>
                </c:pt>
                <c:pt idx="417">
                  <c:v>6.07</c:v>
                </c:pt>
                <c:pt idx="418">
                  <c:v>5.87</c:v>
                </c:pt>
                <c:pt idx="419">
                  <c:v>5.69</c:v>
                </c:pt>
                <c:pt idx="420">
                  <c:v>5.48</c:v>
                </c:pt>
                <c:pt idx="421">
                  <c:v>5.68</c:v>
                </c:pt>
                <c:pt idx="422">
                  <c:v>5.67</c:v>
                </c:pt>
                <c:pt idx="423">
                  <c:v>5.72</c:v>
                </c:pt>
                <c:pt idx="424">
                  <c:v>6.04</c:v>
                </c:pt>
                <c:pt idx="425">
                  <c:v>6.24</c:v>
                </c:pt>
                <c:pt idx="426">
                  <c:v>6.03</c:v>
                </c:pt>
                <c:pt idx="427">
                  <c:v>6.13</c:v>
                </c:pt>
                <c:pt idx="428">
                  <c:v>5.87</c:v>
                </c:pt>
                <c:pt idx="429">
                  <c:v>5.85</c:v>
                </c:pt>
                <c:pt idx="430">
                  <c:v>5.88</c:v>
                </c:pt>
                <c:pt idx="431">
                  <c:v>5.88</c:v>
                </c:pt>
                <c:pt idx="432">
                  <c:v>5.88</c:v>
                </c:pt>
                <c:pt idx="433">
                  <c:v>6.03</c:v>
                </c:pt>
                <c:pt idx="434">
                  <c:v>6.06</c:v>
                </c:pt>
                <c:pt idx="435">
                  <c:v>6.05</c:v>
                </c:pt>
                <c:pt idx="436">
                  <c:v>6.01</c:v>
                </c:pt>
                <c:pt idx="437">
                  <c:v>5.98</c:v>
                </c:pt>
                <c:pt idx="438">
                  <c:v>6.08</c:v>
                </c:pt>
                <c:pt idx="439">
                  <c:v>6.09</c:v>
                </c:pt>
                <c:pt idx="440">
                  <c:v>6.32</c:v>
                </c:pt>
                <c:pt idx="441">
                  <c:v>6.42</c:v>
                </c:pt>
                <c:pt idx="442">
                  <c:v>6.45</c:v>
                </c:pt>
                <c:pt idx="443">
                  <c:v>6.35</c:v>
                </c:pt>
                <c:pt idx="444">
                  <c:v>6.37</c:v>
                </c:pt>
                <c:pt idx="445">
                  <c:v>6.26</c:v>
                </c:pt>
                <c:pt idx="446">
                  <c:v>6.63</c:v>
                </c:pt>
                <c:pt idx="447">
                  <c:v>6.52</c:v>
                </c:pt>
                <c:pt idx="448">
                  <c:v>6.52</c:v>
                </c:pt>
                <c:pt idx="449">
                  <c:v>6.52</c:v>
                </c:pt>
                <c:pt idx="450">
                  <c:v>6.47</c:v>
                </c:pt>
                <c:pt idx="451">
                  <c:v>6.4</c:v>
                </c:pt>
                <c:pt idx="452">
                  <c:v>6.35</c:v>
                </c:pt>
                <c:pt idx="453">
                  <c:v>5.93</c:v>
                </c:pt>
                <c:pt idx="454">
                  <c:v>5.78</c:v>
                </c:pt>
                <c:pt idx="455">
                  <c:v>6.09</c:v>
                </c:pt>
                <c:pt idx="456">
                  <c:v>6.1</c:v>
                </c:pt>
                <c:pt idx="457">
                  <c:v>5.94</c:v>
                </c:pt>
                <c:pt idx="458">
                  <c:v>6.46</c:v>
                </c:pt>
                <c:pt idx="459">
                  <c:v>6.04</c:v>
                </c:pt>
                <c:pt idx="460">
                  <c:v>6.46</c:v>
                </c:pt>
                <c:pt idx="461">
                  <c:v>6.2</c:v>
                </c:pt>
                <c:pt idx="462">
                  <c:v>6.14</c:v>
                </c:pt>
                <c:pt idx="463">
                  <c:v>6.04</c:v>
                </c:pt>
                <c:pt idx="464">
                  <c:v>5.97</c:v>
                </c:pt>
                <c:pt idx="465">
                  <c:v>5.53</c:v>
                </c:pt>
                <c:pt idx="466">
                  <c:v>5.47</c:v>
                </c:pt>
                <c:pt idx="467">
                  <c:v>5.19</c:v>
                </c:pt>
                <c:pt idx="468">
                  <c:v>5.14</c:v>
                </c:pt>
                <c:pt idx="469">
                  <c:v>5.0999999999999996</c:v>
                </c:pt>
                <c:pt idx="470">
                  <c:v>5.01</c:v>
                </c:pt>
                <c:pt idx="471">
                  <c:v>4.96</c:v>
                </c:pt>
                <c:pt idx="472">
                  <c:v>5.12</c:v>
                </c:pt>
                <c:pt idx="473">
                  <c:v>5.0999999999999996</c:v>
                </c:pt>
                <c:pt idx="474">
                  <c:v>5.25</c:v>
                </c:pt>
                <c:pt idx="475">
                  <c:v>5.16</c:v>
                </c:pt>
                <c:pt idx="476">
                  <c:v>5.04</c:v>
                </c:pt>
                <c:pt idx="477">
                  <c:v>5.07</c:v>
                </c:pt>
                <c:pt idx="478">
                  <c:v>5.15</c:v>
                </c:pt>
                <c:pt idx="479">
                  <c:v>5.03</c:v>
                </c:pt>
                <c:pt idx="480">
                  <c:v>4.9800000000000004</c:v>
                </c:pt>
                <c:pt idx="481">
                  <c:v>4.8499999999999996</c:v>
                </c:pt>
                <c:pt idx="482">
                  <c:v>4.78</c:v>
                </c:pt>
                <c:pt idx="483">
                  <c:v>4.87</c:v>
                </c:pt>
                <c:pt idx="484">
                  <c:v>4.82</c:v>
                </c:pt>
                <c:pt idx="485">
                  <c:v>4.8</c:v>
                </c:pt>
                <c:pt idx="486">
                  <c:v>4.78</c:v>
                </c:pt>
                <c:pt idx="487">
                  <c:v>4.84</c:v>
                </c:pt>
                <c:pt idx="488">
                  <c:v>4.8600000000000003</c:v>
                </c:pt>
                <c:pt idx="489">
                  <c:v>4.82</c:v>
                </c:pt>
                <c:pt idx="490">
                  <c:v>4.91</c:v>
                </c:pt>
                <c:pt idx="491">
                  <c:v>5.29</c:v>
                </c:pt>
                <c:pt idx="492">
                  <c:v>5.59</c:v>
                </c:pt>
                <c:pt idx="493">
                  <c:v>5.38</c:v>
                </c:pt>
                <c:pt idx="494">
                  <c:v>5.42</c:v>
                </c:pt>
                <c:pt idx="495">
                  <c:v>5.32</c:v>
                </c:pt>
                <c:pt idx="496">
                  <c:v>5.2</c:v>
                </c:pt>
                <c:pt idx="497">
                  <c:v>5.14</c:v>
                </c:pt>
                <c:pt idx="498">
                  <c:v>5.2</c:v>
                </c:pt>
                <c:pt idx="499">
                  <c:v>5.25</c:v>
                </c:pt>
                <c:pt idx="500">
                  <c:v>5.22</c:v>
                </c:pt>
                <c:pt idx="501">
                  <c:v>5.29</c:v>
                </c:pt>
                <c:pt idx="502">
                  <c:v>5.12</c:v>
                </c:pt>
                <c:pt idx="503">
                  <c:v>5.14</c:v>
                </c:pt>
                <c:pt idx="504">
                  <c:v>5.08</c:v>
                </c:pt>
                <c:pt idx="505">
                  <c:v>5.07</c:v>
                </c:pt>
                <c:pt idx="506">
                  <c:v>5.04</c:v>
                </c:pt>
                <c:pt idx="507">
                  <c:v>5.04</c:v>
                </c:pt>
                <c:pt idx="508">
                  <c:v>4.9400000000000004</c:v>
                </c:pt>
                <c:pt idx="509">
                  <c:v>4.87</c:v>
                </c:pt>
                <c:pt idx="510">
                  <c:v>4.92</c:v>
                </c:pt>
                <c:pt idx="511">
                  <c:v>5</c:v>
                </c:pt>
                <c:pt idx="512">
                  <c:v>5.03</c:v>
                </c:pt>
                <c:pt idx="513">
                  <c:v>4.9800000000000004</c:v>
                </c:pt>
                <c:pt idx="514">
                  <c:v>4.91</c:v>
                </c:pt>
                <c:pt idx="515">
                  <c:v>4.83</c:v>
                </c:pt>
                <c:pt idx="516">
                  <c:v>4.78</c:v>
                </c:pt>
                <c:pt idx="517">
                  <c:v>4.71</c:v>
                </c:pt>
                <c:pt idx="518">
                  <c:v>4.8099999999999996</c:v>
                </c:pt>
                <c:pt idx="519">
                  <c:v>4.9400000000000004</c:v>
                </c:pt>
                <c:pt idx="520">
                  <c:v>5.05</c:v>
                </c:pt>
                <c:pt idx="521">
                  <c:v>5.14</c:v>
                </c:pt>
                <c:pt idx="522">
                  <c:v>5.09</c:v>
                </c:pt>
                <c:pt idx="523">
                  <c:v>5.0599999999999996</c:v>
                </c:pt>
                <c:pt idx="524">
                  <c:v>4.99</c:v>
                </c:pt>
                <c:pt idx="525">
                  <c:v>4.9800000000000004</c:v>
                </c:pt>
                <c:pt idx="526">
                  <c:v>5.01</c:v>
                </c:pt>
                <c:pt idx="527">
                  <c:v>4.97</c:v>
                </c:pt>
                <c:pt idx="528">
                  <c:v>4.93</c:v>
                </c:pt>
                <c:pt idx="529">
                  <c:v>5.05</c:v>
                </c:pt>
                <c:pt idx="530">
                  <c:v>4.97</c:v>
                </c:pt>
                <c:pt idx="531">
                  <c:v>4.95</c:v>
                </c:pt>
                <c:pt idx="532">
                  <c:v>4.96</c:v>
                </c:pt>
                <c:pt idx="533">
                  <c:v>4.99</c:v>
                </c:pt>
                <c:pt idx="534">
                  <c:v>5.08</c:v>
                </c:pt>
                <c:pt idx="535">
                  <c:v>5.21</c:v>
                </c:pt>
                <c:pt idx="536">
                  <c:v>5.07</c:v>
                </c:pt>
                <c:pt idx="537">
                  <c:v>5.07</c:v>
                </c:pt>
                <c:pt idx="538">
                  <c:v>5.0599999999999996</c:v>
                </c:pt>
                <c:pt idx="539">
                  <c:v>5</c:v>
                </c:pt>
                <c:pt idx="540">
                  <c:v>4.93</c:v>
                </c:pt>
                <c:pt idx="541">
                  <c:v>4.84</c:v>
                </c:pt>
                <c:pt idx="542">
                  <c:v>4.78</c:v>
                </c:pt>
                <c:pt idx="543">
                  <c:v>4.79</c:v>
                </c:pt>
                <c:pt idx="544">
                  <c:v>4.72</c:v>
                </c:pt>
                <c:pt idx="545">
                  <c:v>4.75</c:v>
                </c:pt>
                <c:pt idx="546">
                  <c:v>4.6900000000000004</c:v>
                </c:pt>
                <c:pt idx="547">
                  <c:v>4.58</c:v>
                </c:pt>
                <c:pt idx="548">
                  <c:v>4.57</c:v>
                </c:pt>
                <c:pt idx="549">
                  <c:v>4.57</c:v>
                </c:pt>
                <c:pt idx="550">
                  <c:v>4.5599999999999996</c:v>
                </c:pt>
                <c:pt idx="551">
                  <c:v>4.54</c:v>
                </c:pt>
                <c:pt idx="552">
                  <c:v>4.49</c:v>
                </c:pt>
                <c:pt idx="553">
                  <c:v>4.4400000000000004</c:v>
                </c:pt>
                <c:pt idx="554">
                  <c:v>4.42</c:v>
                </c:pt>
                <c:pt idx="555">
                  <c:v>4.3600000000000003</c:v>
                </c:pt>
                <c:pt idx="556">
                  <c:v>4.32</c:v>
                </c:pt>
                <c:pt idx="557">
                  <c:v>4.3499999999999996</c:v>
                </c:pt>
                <c:pt idx="558">
                  <c:v>4.37</c:v>
                </c:pt>
                <c:pt idx="559">
                  <c:v>4.37</c:v>
                </c:pt>
                <c:pt idx="560">
                  <c:v>4.32</c:v>
                </c:pt>
                <c:pt idx="561">
                  <c:v>4.2699999999999996</c:v>
                </c:pt>
                <c:pt idx="562">
                  <c:v>4.1900000000000004</c:v>
                </c:pt>
                <c:pt idx="563">
                  <c:v>4.21</c:v>
                </c:pt>
                <c:pt idx="564">
                  <c:v>4.2300000000000004</c:v>
                </c:pt>
                <c:pt idx="565">
                  <c:v>4.24</c:v>
                </c:pt>
                <c:pt idx="566">
                  <c:v>4.17</c:v>
                </c:pt>
                <c:pt idx="567">
                  <c:v>4.3899999999999997</c:v>
                </c:pt>
                <c:pt idx="568">
                  <c:v>4.4000000000000004</c:v>
                </c:pt>
                <c:pt idx="569">
                  <c:v>4.46</c:v>
                </c:pt>
                <c:pt idx="570">
                  <c:v>4.6100000000000003</c:v>
                </c:pt>
                <c:pt idx="571">
                  <c:v>4.83</c:v>
                </c:pt>
                <c:pt idx="572">
                  <c:v>4.8099999999999996</c:v>
                </c:pt>
                <c:pt idx="573">
                  <c:v>4.8600000000000003</c:v>
                </c:pt>
                <c:pt idx="574">
                  <c:v>4.7699999999999996</c:v>
                </c:pt>
                <c:pt idx="575">
                  <c:v>4.71</c:v>
                </c:pt>
                <c:pt idx="576">
                  <c:v>4.74</c:v>
                </c:pt>
                <c:pt idx="577">
                  <c:v>4.8</c:v>
                </c:pt>
                <c:pt idx="578">
                  <c:v>4.8099999999999996</c:v>
                </c:pt>
                <c:pt idx="579">
                  <c:v>5.05</c:v>
                </c:pt>
                <c:pt idx="580">
                  <c:v>5</c:v>
                </c:pt>
                <c:pt idx="581">
                  <c:v>4.95</c:v>
                </c:pt>
                <c:pt idx="582">
                  <c:v>4.87</c:v>
                </c:pt>
                <c:pt idx="583">
                  <c:v>4.88</c:v>
                </c:pt>
                <c:pt idx="584">
                  <c:v>4.76</c:v>
                </c:pt>
                <c:pt idx="585">
                  <c:v>4.8099999999999996</c:v>
                </c:pt>
                <c:pt idx="586">
                  <c:v>4.8600000000000003</c:v>
                </c:pt>
                <c:pt idx="587">
                  <c:v>4.87</c:v>
                </c:pt>
                <c:pt idx="588">
                  <c:v>4.91</c:v>
                </c:pt>
                <c:pt idx="589">
                  <c:v>4.8</c:v>
                </c:pt>
                <c:pt idx="590">
                  <c:v>4.78</c:v>
                </c:pt>
                <c:pt idx="591">
                  <c:v>4.71</c:v>
                </c:pt>
                <c:pt idx="592">
                  <c:v>4.63</c:v>
                </c:pt>
                <c:pt idx="593">
                  <c:v>4.6100000000000003</c:v>
                </c:pt>
                <c:pt idx="594">
                  <c:v>4.5999999999999996</c:v>
                </c:pt>
                <c:pt idx="595">
                  <c:v>4.55</c:v>
                </c:pt>
                <c:pt idx="596">
                  <c:v>4.49</c:v>
                </c:pt>
                <c:pt idx="597">
                  <c:v>4.5</c:v>
                </c:pt>
                <c:pt idx="598">
                  <c:v>4.5</c:v>
                </c:pt>
                <c:pt idx="599">
                  <c:v>4.51</c:v>
                </c:pt>
                <c:pt idx="600">
                  <c:v>4.5999999999999996</c:v>
                </c:pt>
                <c:pt idx="601">
                  <c:v>4.51</c:v>
                </c:pt>
                <c:pt idx="602">
                  <c:v>4.5199999999999996</c:v>
                </c:pt>
                <c:pt idx="603">
                  <c:v>4.55</c:v>
                </c:pt>
                <c:pt idx="604">
                  <c:v>4.3899999999999997</c:v>
                </c:pt>
                <c:pt idx="605">
                  <c:v>4.32</c:v>
                </c:pt>
                <c:pt idx="606">
                  <c:v>4.1500000000000004</c:v>
                </c:pt>
                <c:pt idx="607">
                  <c:v>4.22</c:v>
                </c:pt>
                <c:pt idx="608">
                  <c:v>4.22</c:v>
                </c:pt>
                <c:pt idx="609">
                  <c:v>4.12</c:v>
                </c:pt>
                <c:pt idx="610">
                  <c:v>4.09</c:v>
                </c:pt>
                <c:pt idx="611">
                  <c:v>4.09</c:v>
                </c:pt>
                <c:pt idx="612">
                  <c:v>4.01</c:v>
                </c:pt>
                <c:pt idx="613">
                  <c:v>3.94</c:v>
                </c:pt>
                <c:pt idx="614">
                  <c:v>4.12</c:v>
                </c:pt>
                <c:pt idx="615">
                  <c:v>4.1100000000000003</c:v>
                </c:pt>
                <c:pt idx="616">
                  <c:v>4.0999999999999996</c:v>
                </c:pt>
                <c:pt idx="617">
                  <c:v>4</c:v>
                </c:pt>
                <c:pt idx="618">
                  <c:v>3.99</c:v>
                </c:pt>
                <c:pt idx="619">
                  <c:v>4</c:v>
                </c:pt>
                <c:pt idx="620">
                  <c:v>3.98</c:v>
                </c:pt>
                <c:pt idx="621">
                  <c:v>4</c:v>
                </c:pt>
                <c:pt idx="622">
                  <c:v>3.99</c:v>
                </c:pt>
                <c:pt idx="623">
                  <c:v>3.94</c:v>
                </c:pt>
                <c:pt idx="624">
                  <c:v>3.91</c:v>
                </c:pt>
                <c:pt idx="625">
                  <c:v>3.95</c:v>
                </c:pt>
                <c:pt idx="626">
                  <c:v>3.91</c:v>
                </c:pt>
                <c:pt idx="627">
                  <c:v>3.89</c:v>
                </c:pt>
                <c:pt idx="628">
                  <c:v>3.88</c:v>
                </c:pt>
                <c:pt idx="629">
                  <c:v>3.98</c:v>
                </c:pt>
                <c:pt idx="630">
                  <c:v>3.87</c:v>
                </c:pt>
                <c:pt idx="631">
                  <c:v>3.87</c:v>
                </c:pt>
                <c:pt idx="632">
                  <c:v>3.87</c:v>
                </c:pt>
                <c:pt idx="633">
                  <c:v>3.95</c:v>
                </c:pt>
                <c:pt idx="634">
                  <c:v>3.9</c:v>
                </c:pt>
                <c:pt idx="635">
                  <c:v>3.88</c:v>
                </c:pt>
                <c:pt idx="636">
                  <c:v>3.92</c:v>
                </c:pt>
                <c:pt idx="637">
                  <c:v>4.08</c:v>
                </c:pt>
                <c:pt idx="638">
                  <c:v>3.99</c:v>
                </c:pt>
                <c:pt idx="639">
                  <c:v>3.98</c:v>
                </c:pt>
                <c:pt idx="640">
                  <c:v>3.88</c:v>
                </c:pt>
                <c:pt idx="641">
                  <c:v>3.9</c:v>
                </c:pt>
                <c:pt idx="642">
                  <c:v>3.88</c:v>
                </c:pt>
                <c:pt idx="643">
                  <c:v>3.84</c:v>
                </c:pt>
                <c:pt idx="644">
                  <c:v>3.83</c:v>
                </c:pt>
                <c:pt idx="645">
                  <c:v>3.79</c:v>
                </c:pt>
                <c:pt idx="646">
                  <c:v>3.78</c:v>
                </c:pt>
                <c:pt idx="647">
                  <c:v>3.75</c:v>
                </c:pt>
                <c:pt idx="648">
                  <c:v>3.67</c:v>
                </c:pt>
                <c:pt idx="649">
                  <c:v>3.71</c:v>
                </c:pt>
                <c:pt idx="650">
                  <c:v>3.66</c:v>
                </c:pt>
                <c:pt idx="651">
                  <c:v>3.66</c:v>
                </c:pt>
                <c:pt idx="652">
                  <c:v>3.62</c:v>
                </c:pt>
                <c:pt idx="653">
                  <c:v>3.56</c:v>
                </c:pt>
                <c:pt idx="654">
                  <c:v>3.53</c:v>
                </c:pt>
                <c:pt idx="655">
                  <c:v>3.49</c:v>
                </c:pt>
                <c:pt idx="656">
                  <c:v>3.55</c:v>
                </c:pt>
                <c:pt idx="657">
                  <c:v>3.59</c:v>
                </c:pt>
                <c:pt idx="658">
                  <c:v>3.62</c:v>
                </c:pt>
                <c:pt idx="659">
                  <c:v>3.66</c:v>
                </c:pt>
                <c:pt idx="660">
                  <c:v>3.59</c:v>
                </c:pt>
                <c:pt idx="661">
                  <c:v>3.55</c:v>
                </c:pt>
                <c:pt idx="662">
                  <c:v>3.55</c:v>
                </c:pt>
                <c:pt idx="663">
                  <c:v>3.49</c:v>
                </c:pt>
                <c:pt idx="664">
                  <c:v>3.4</c:v>
                </c:pt>
                <c:pt idx="665">
                  <c:v>3.36</c:v>
                </c:pt>
                <c:pt idx="666">
                  <c:v>3.39</c:v>
                </c:pt>
                <c:pt idx="667">
                  <c:v>3.37</c:v>
                </c:pt>
                <c:pt idx="668">
                  <c:v>3.41</c:v>
                </c:pt>
                <c:pt idx="669">
                  <c:v>3.39</c:v>
                </c:pt>
                <c:pt idx="670">
                  <c:v>3.4</c:v>
                </c:pt>
                <c:pt idx="671">
                  <c:v>3.34</c:v>
                </c:pt>
                <c:pt idx="672">
                  <c:v>3.31</c:v>
                </c:pt>
                <c:pt idx="673">
                  <c:v>3.32</c:v>
                </c:pt>
                <c:pt idx="674">
                  <c:v>3.34</c:v>
                </c:pt>
                <c:pt idx="675">
                  <c:v>3.32</c:v>
                </c:pt>
                <c:pt idx="676">
                  <c:v>3.37</c:v>
                </c:pt>
                <c:pt idx="677">
                  <c:v>3.35</c:v>
                </c:pt>
                <c:pt idx="678">
                  <c:v>3.34</c:v>
                </c:pt>
                <c:pt idx="679">
                  <c:v>3.4</c:v>
                </c:pt>
                <c:pt idx="680">
                  <c:v>3.38</c:v>
                </c:pt>
                <c:pt idx="681">
                  <c:v>3.42</c:v>
                </c:pt>
                <c:pt idx="682">
                  <c:v>3.53</c:v>
                </c:pt>
                <c:pt idx="683">
                  <c:v>3.53</c:v>
                </c:pt>
                <c:pt idx="684">
                  <c:v>3.53</c:v>
                </c:pt>
                <c:pt idx="685">
                  <c:v>3.56</c:v>
                </c:pt>
                <c:pt idx="686">
                  <c:v>3.51</c:v>
                </c:pt>
                <c:pt idx="687">
                  <c:v>3.52</c:v>
                </c:pt>
                <c:pt idx="688">
                  <c:v>3.63</c:v>
                </c:pt>
                <c:pt idx="689">
                  <c:v>3.54</c:v>
                </c:pt>
                <c:pt idx="690">
                  <c:v>3.57</c:v>
                </c:pt>
                <c:pt idx="691">
                  <c:v>3.54</c:v>
                </c:pt>
                <c:pt idx="692">
                  <c:v>3.43</c:v>
                </c:pt>
                <c:pt idx="693">
                  <c:v>3.41</c:v>
                </c:pt>
                <c:pt idx="694">
                  <c:v>3.4</c:v>
                </c:pt>
                <c:pt idx="695">
                  <c:v>3.35</c:v>
                </c:pt>
                <c:pt idx="696">
                  <c:v>3.42</c:v>
                </c:pt>
                <c:pt idx="697">
                  <c:v>3.51</c:v>
                </c:pt>
                <c:pt idx="698">
                  <c:v>3.59</c:v>
                </c:pt>
                <c:pt idx="699">
                  <c:v>3.81</c:v>
                </c:pt>
                <c:pt idx="700">
                  <c:v>3.91</c:v>
                </c:pt>
                <c:pt idx="701">
                  <c:v>3.98</c:v>
                </c:pt>
                <c:pt idx="702">
                  <c:v>3.93</c:v>
                </c:pt>
                <c:pt idx="703">
                  <c:v>4.46</c:v>
                </c:pt>
                <c:pt idx="704">
                  <c:v>4.29</c:v>
                </c:pt>
                <c:pt idx="705">
                  <c:v>4.51</c:v>
                </c:pt>
                <c:pt idx="706">
                  <c:v>4.37</c:v>
                </c:pt>
                <c:pt idx="707">
                  <c:v>4.3099999999999996</c:v>
                </c:pt>
                <c:pt idx="708">
                  <c:v>4.3899999999999997</c:v>
                </c:pt>
                <c:pt idx="709">
                  <c:v>4.4000000000000004</c:v>
                </c:pt>
                <c:pt idx="710">
                  <c:v>4.4000000000000004</c:v>
                </c:pt>
                <c:pt idx="711">
                  <c:v>4.58</c:v>
                </c:pt>
                <c:pt idx="712">
                  <c:v>4.51</c:v>
                </c:pt>
                <c:pt idx="713">
                  <c:v>4.57</c:v>
                </c:pt>
                <c:pt idx="714">
                  <c:v>4.57</c:v>
                </c:pt>
                <c:pt idx="715">
                  <c:v>4.5</c:v>
                </c:pt>
                <c:pt idx="716">
                  <c:v>4.32</c:v>
                </c:pt>
                <c:pt idx="717">
                  <c:v>4.22</c:v>
                </c:pt>
                <c:pt idx="718">
                  <c:v>4.2300000000000004</c:v>
                </c:pt>
                <c:pt idx="719">
                  <c:v>4.28</c:v>
                </c:pt>
                <c:pt idx="720">
                  <c:v>4.13</c:v>
                </c:pt>
                <c:pt idx="721">
                  <c:v>4.0999999999999996</c:v>
                </c:pt>
                <c:pt idx="722">
                  <c:v>4.16</c:v>
                </c:pt>
                <c:pt idx="723">
                  <c:v>4.3499999999999996</c:v>
                </c:pt>
                <c:pt idx="724">
                  <c:v>4.22</c:v>
                </c:pt>
                <c:pt idx="725">
                  <c:v>4.29</c:v>
                </c:pt>
                <c:pt idx="726">
                  <c:v>4.46</c:v>
                </c:pt>
                <c:pt idx="727">
                  <c:v>4.42</c:v>
                </c:pt>
                <c:pt idx="728">
                  <c:v>4.47</c:v>
                </c:pt>
                <c:pt idx="729">
                  <c:v>4.4800000000000004</c:v>
                </c:pt>
                <c:pt idx="730">
                  <c:v>4.53</c:v>
                </c:pt>
                <c:pt idx="731">
                  <c:v>4.51</c:v>
                </c:pt>
                <c:pt idx="732">
                  <c:v>4.41</c:v>
                </c:pt>
                <c:pt idx="733">
                  <c:v>4.3899999999999997</c:v>
                </c:pt>
                <c:pt idx="734">
                  <c:v>4.32</c:v>
                </c:pt>
                <c:pt idx="735">
                  <c:v>4.2300000000000004</c:v>
                </c:pt>
                <c:pt idx="736">
                  <c:v>4.28</c:v>
                </c:pt>
                <c:pt idx="737">
                  <c:v>4.33</c:v>
                </c:pt>
                <c:pt idx="738">
                  <c:v>4.37</c:v>
                </c:pt>
                <c:pt idx="739">
                  <c:v>4.28</c:v>
                </c:pt>
                <c:pt idx="740">
                  <c:v>4.37</c:v>
                </c:pt>
                <c:pt idx="741">
                  <c:v>4.32</c:v>
                </c:pt>
                <c:pt idx="742">
                  <c:v>4.4000000000000004</c:v>
                </c:pt>
                <c:pt idx="743">
                  <c:v>4.41</c:v>
                </c:pt>
                <c:pt idx="744">
                  <c:v>4.34</c:v>
                </c:pt>
                <c:pt idx="745">
                  <c:v>4.2699999999999996</c:v>
                </c:pt>
                <c:pt idx="746">
                  <c:v>4.33</c:v>
                </c:pt>
                <c:pt idx="747">
                  <c:v>4.29</c:v>
                </c:pt>
                <c:pt idx="748">
                  <c:v>4.21</c:v>
                </c:pt>
                <c:pt idx="749">
                  <c:v>4.2</c:v>
                </c:pt>
                <c:pt idx="750">
                  <c:v>4.1399999999999997</c:v>
                </c:pt>
                <c:pt idx="751">
                  <c:v>4.12</c:v>
                </c:pt>
                <c:pt idx="752">
                  <c:v>4.1399999999999997</c:v>
                </c:pt>
                <c:pt idx="753">
                  <c:v>4.2</c:v>
                </c:pt>
                <c:pt idx="754">
                  <c:v>4.17</c:v>
                </c:pt>
                <c:pt idx="755">
                  <c:v>4.1399999999999997</c:v>
                </c:pt>
                <c:pt idx="756">
                  <c:v>4.12</c:v>
                </c:pt>
                <c:pt idx="757">
                  <c:v>4.1500000000000004</c:v>
                </c:pt>
                <c:pt idx="758">
                  <c:v>4.13</c:v>
                </c:pt>
                <c:pt idx="759">
                  <c:v>4.13</c:v>
                </c:pt>
                <c:pt idx="760">
                  <c:v>4.12</c:v>
                </c:pt>
                <c:pt idx="761">
                  <c:v>4.1399999999999997</c:v>
                </c:pt>
                <c:pt idx="762">
                  <c:v>4.12</c:v>
                </c:pt>
                <c:pt idx="763">
                  <c:v>4.0999999999999996</c:v>
                </c:pt>
                <c:pt idx="764">
                  <c:v>4.0999999999999996</c:v>
                </c:pt>
                <c:pt idx="765">
                  <c:v>4.0999999999999996</c:v>
                </c:pt>
                <c:pt idx="766">
                  <c:v>4.12</c:v>
                </c:pt>
                <c:pt idx="767">
                  <c:v>4.2300000000000004</c:v>
                </c:pt>
                <c:pt idx="768">
                  <c:v>4.2</c:v>
                </c:pt>
                <c:pt idx="769">
                  <c:v>4.1900000000000004</c:v>
                </c:pt>
                <c:pt idx="770">
                  <c:v>4.12</c:v>
                </c:pt>
                <c:pt idx="771">
                  <c:v>3.97</c:v>
                </c:pt>
                <c:pt idx="772">
                  <c:v>3.92</c:v>
                </c:pt>
                <c:pt idx="773">
                  <c:v>3.98</c:v>
                </c:pt>
                <c:pt idx="774">
                  <c:v>4.0199999999999996</c:v>
                </c:pt>
                <c:pt idx="775">
                  <c:v>4.01</c:v>
                </c:pt>
                <c:pt idx="776">
                  <c:v>3.99</c:v>
                </c:pt>
                <c:pt idx="777">
                  <c:v>3.97</c:v>
                </c:pt>
                <c:pt idx="778">
                  <c:v>3.89</c:v>
                </c:pt>
                <c:pt idx="779">
                  <c:v>3.93</c:v>
                </c:pt>
                <c:pt idx="780">
                  <c:v>3.8</c:v>
                </c:pt>
                <c:pt idx="781">
                  <c:v>3.83</c:v>
                </c:pt>
                <c:pt idx="782">
                  <c:v>3.87</c:v>
                </c:pt>
                <c:pt idx="783">
                  <c:v>3.73</c:v>
                </c:pt>
                <c:pt idx="784">
                  <c:v>3.66</c:v>
                </c:pt>
                <c:pt idx="785">
                  <c:v>3.63</c:v>
                </c:pt>
                <c:pt idx="786">
                  <c:v>3.66</c:v>
                </c:pt>
                <c:pt idx="787">
                  <c:v>3.59</c:v>
                </c:pt>
                <c:pt idx="788">
                  <c:v>3.69</c:v>
                </c:pt>
                <c:pt idx="789">
                  <c:v>3.76</c:v>
                </c:pt>
                <c:pt idx="790">
                  <c:v>3.8</c:v>
                </c:pt>
                <c:pt idx="791">
                  <c:v>3.75</c:v>
                </c:pt>
                <c:pt idx="792">
                  <c:v>3.86</c:v>
                </c:pt>
                <c:pt idx="793">
                  <c:v>3.78</c:v>
                </c:pt>
                <c:pt idx="794">
                  <c:v>3.69</c:v>
                </c:pt>
                <c:pt idx="795">
                  <c:v>3.7</c:v>
                </c:pt>
                <c:pt idx="796">
                  <c:v>3.66</c:v>
                </c:pt>
                <c:pt idx="797">
                  <c:v>3.67</c:v>
                </c:pt>
                <c:pt idx="798">
                  <c:v>3.65</c:v>
                </c:pt>
                <c:pt idx="799">
                  <c:v>3.68</c:v>
                </c:pt>
                <c:pt idx="800">
                  <c:v>3.8</c:v>
                </c:pt>
                <c:pt idx="801">
                  <c:v>3.85</c:v>
                </c:pt>
                <c:pt idx="802">
                  <c:v>3.84</c:v>
                </c:pt>
                <c:pt idx="803">
                  <c:v>3.87</c:v>
                </c:pt>
                <c:pt idx="804">
                  <c:v>3.87</c:v>
                </c:pt>
                <c:pt idx="805">
                  <c:v>4.04</c:v>
                </c:pt>
                <c:pt idx="806">
                  <c:v>4</c:v>
                </c:pt>
                <c:pt idx="807">
                  <c:v>4.0199999999999996</c:v>
                </c:pt>
                <c:pt idx="808">
                  <c:v>4.08</c:v>
                </c:pt>
                <c:pt idx="809">
                  <c:v>4.04</c:v>
                </c:pt>
                <c:pt idx="810">
                  <c:v>4.09</c:v>
                </c:pt>
                <c:pt idx="811">
                  <c:v>4.04</c:v>
                </c:pt>
                <c:pt idx="812">
                  <c:v>3.98</c:v>
                </c:pt>
                <c:pt idx="813">
                  <c:v>3.91</c:v>
                </c:pt>
                <c:pt idx="814">
                  <c:v>3.94</c:v>
                </c:pt>
                <c:pt idx="815">
                  <c:v>3.93</c:v>
                </c:pt>
                <c:pt idx="816">
                  <c:v>3.84</c:v>
                </c:pt>
                <c:pt idx="817">
                  <c:v>3.89</c:v>
                </c:pt>
                <c:pt idx="818">
                  <c:v>3.9</c:v>
                </c:pt>
                <c:pt idx="819">
                  <c:v>3.91</c:v>
                </c:pt>
                <c:pt idx="820">
                  <c:v>3.86</c:v>
                </c:pt>
                <c:pt idx="821">
                  <c:v>3.85</c:v>
                </c:pt>
                <c:pt idx="822">
                  <c:v>3.76</c:v>
                </c:pt>
                <c:pt idx="823">
                  <c:v>3.82</c:v>
                </c:pt>
                <c:pt idx="824">
                  <c:v>3.79</c:v>
                </c:pt>
                <c:pt idx="825">
                  <c:v>3.76</c:v>
                </c:pt>
                <c:pt idx="826">
                  <c:v>3.87</c:v>
                </c:pt>
                <c:pt idx="827">
                  <c:v>3.98</c:v>
                </c:pt>
                <c:pt idx="828">
                  <c:v>3.97</c:v>
                </c:pt>
                <c:pt idx="829">
                  <c:v>3.95</c:v>
                </c:pt>
                <c:pt idx="830">
                  <c:v>3.93</c:v>
                </c:pt>
                <c:pt idx="831">
                  <c:v>3.95</c:v>
                </c:pt>
                <c:pt idx="832">
                  <c:v>3.97</c:v>
                </c:pt>
                <c:pt idx="833">
                  <c:v>3.96</c:v>
                </c:pt>
                <c:pt idx="834">
                  <c:v>4.01</c:v>
                </c:pt>
                <c:pt idx="835">
                  <c:v>3.97</c:v>
                </c:pt>
                <c:pt idx="836">
                  <c:v>3.92</c:v>
                </c:pt>
                <c:pt idx="837">
                  <c:v>3.81</c:v>
                </c:pt>
                <c:pt idx="838">
                  <c:v>3.79</c:v>
                </c:pt>
                <c:pt idx="839">
                  <c:v>3.72</c:v>
                </c:pt>
                <c:pt idx="840">
                  <c:v>3.65</c:v>
                </c:pt>
                <c:pt idx="841">
                  <c:v>3.65</c:v>
                </c:pt>
                <c:pt idx="842">
                  <c:v>3.62</c:v>
                </c:pt>
                <c:pt idx="843">
                  <c:v>3.64</c:v>
                </c:pt>
                <c:pt idx="844">
                  <c:v>3.68</c:v>
                </c:pt>
                <c:pt idx="845">
                  <c:v>3.73</c:v>
                </c:pt>
                <c:pt idx="846">
                  <c:v>3.71</c:v>
                </c:pt>
                <c:pt idx="847">
                  <c:v>3.71</c:v>
                </c:pt>
                <c:pt idx="848">
                  <c:v>3.59</c:v>
                </c:pt>
                <c:pt idx="849">
                  <c:v>3.58</c:v>
                </c:pt>
                <c:pt idx="850">
                  <c:v>3.59</c:v>
                </c:pt>
                <c:pt idx="851">
                  <c:v>3.66</c:v>
                </c:pt>
                <c:pt idx="852">
                  <c:v>3.61</c:v>
                </c:pt>
                <c:pt idx="853">
                  <c:v>3.57</c:v>
                </c:pt>
                <c:pt idx="854">
                  <c:v>3.58</c:v>
                </c:pt>
                <c:pt idx="855">
                  <c:v>3.64</c:v>
                </c:pt>
                <c:pt idx="856">
                  <c:v>3.66</c:v>
                </c:pt>
                <c:pt idx="857">
                  <c:v>3.6</c:v>
                </c:pt>
                <c:pt idx="858">
                  <c:v>3.54</c:v>
                </c:pt>
                <c:pt idx="859">
                  <c:v>3.56</c:v>
                </c:pt>
                <c:pt idx="860">
                  <c:v>3.48</c:v>
                </c:pt>
                <c:pt idx="861">
                  <c:v>3.41</c:v>
                </c:pt>
                <c:pt idx="862">
                  <c:v>3.42</c:v>
                </c:pt>
                <c:pt idx="863">
                  <c:v>3.45</c:v>
                </c:pt>
                <c:pt idx="864">
                  <c:v>3.48</c:v>
                </c:pt>
                <c:pt idx="865">
                  <c:v>3.43</c:v>
                </c:pt>
                <c:pt idx="866">
                  <c:v>3.45</c:v>
                </c:pt>
                <c:pt idx="867">
                  <c:v>3.43</c:v>
                </c:pt>
                <c:pt idx="868">
                  <c:v>3.43</c:v>
                </c:pt>
                <c:pt idx="869">
                  <c:v>3.46</c:v>
                </c:pt>
                <c:pt idx="870">
                  <c:v>3.44</c:v>
                </c:pt>
                <c:pt idx="871">
                  <c:v>3.5</c:v>
                </c:pt>
                <c:pt idx="872">
                  <c:v>3.48</c:v>
                </c:pt>
                <c:pt idx="873">
                  <c:v>3.42</c:v>
                </c:pt>
                <c:pt idx="874">
                  <c:v>3.42</c:v>
                </c:pt>
                <c:pt idx="875">
                  <c:v>3.47</c:v>
                </c:pt>
                <c:pt idx="876">
                  <c:v>3.52</c:v>
                </c:pt>
                <c:pt idx="877">
                  <c:v>3.47</c:v>
                </c:pt>
                <c:pt idx="878">
                  <c:v>3.54</c:v>
                </c:pt>
                <c:pt idx="879">
                  <c:v>3.57</c:v>
                </c:pt>
                <c:pt idx="880">
                  <c:v>3.94</c:v>
                </c:pt>
                <c:pt idx="881">
                  <c:v>4.03</c:v>
                </c:pt>
                <c:pt idx="882">
                  <c:v>4.08</c:v>
                </c:pt>
                <c:pt idx="883">
                  <c:v>4.13</c:v>
                </c:pt>
                <c:pt idx="884">
                  <c:v>4.16</c:v>
                </c:pt>
                <c:pt idx="885">
                  <c:v>4.3</c:v>
                </c:pt>
                <c:pt idx="886">
                  <c:v>4.32</c:v>
                </c:pt>
                <c:pt idx="887">
                  <c:v>4.2</c:v>
                </c:pt>
                <c:pt idx="888">
                  <c:v>4.12</c:v>
                </c:pt>
                <c:pt idx="889">
                  <c:v>4.09</c:v>
                </c:pt>
                <c:pt idx="890">
                  <c:v>4.1900000000000004</c:v>
                </c:pt>
                <c:pt idx="891">
                  <c:v>4.1900000000000004</c:v>
                </c:pt>
                <c:pt idx="892">
                  <c:v>4.17</c:v>
                </c:pt>
                <c:pt idx="893">
                  <c:v>4.1500000000000004</c:v>
                </c:pt>
                <c:pt idx="894">
                  <c:v>4.16</c:v>
                </c:pt>
                <c:pt idx="895">
                  <c:v>4.0999999999999996</c:v>
                </c:pt>
                <c:pt idx="896">
                  <c:v>4.21</c:v>
                </c:pt>
                <c:pt idx="897">
                  <c:v>4.3</c:v>
                </c:pt>
                <c:pt idx="898">
                  <c:v>4.2300000000000004</c:v>
                </c:pt>
                <c:pt idx="899">
                  <c:v>4.1399999999999997</c:v>
                </c:pt>
                <c:pt idx="900">
                  <c:v>4.0999999999999996</c:v>
                </c:pt>
                <c:pt idx="901">
                  <c:v>4.08</c:v>
                </c:pt>
                <c:pt idx="902">
                  <c:v>3.97</c:v>
                </c:pt>
                <c:pt idx="903">
                  <c:v>4.03</c:v>
                </c:pt>
                <c:pt idx="904">
                  <c:v>4.0199999999999996</c:v>
                </c:pt>
                <c:pt idx="905">
                  <c:v>4.05</c:v>
                </c:pt>
                <c:pt idx="906">
                  <c:v>4.0199999999999996</c:v>
                </c:pt>
                <c:pt idx="907">
                  <c:v>3.95</c:v>
                </c:pt>
                <c:pt idx="908">
                  <c:v>3.94</c:v>
                </c:pt>
                <c:pt idx="909">
                  <c:v>3.89</c:v>
                </c:pt>
                <c:pt idx="910">
                  <c:v>3.91</c:v>
                </c:pt>
                <c:pt idx="911">
                  <c:v>3.9</c:v>
                </c:pt>
                <c:pt idx="912">
                  <c:v>3.88</c:v>
                </c:pt>
                <c:pt idx="913">
                  <c:v>3.96</c:v>
                </c:pt>
                <c:pt idx="914">
                  <c:v>4.03</c:v>
                </c:pt>
                <c:pt idx="915">
                  <c:v>3.96</c:v>
                </c:pt>
                <c:pt idx="916">
                  <c:v>3.92</c:v>
                </c:pt>
                <c:pt idx="917">
                  <c:v>3.93</c:v>
                </c:pt>
                <c:pt idx="918">
                  <c:v>3.9</c:v>
                </c:pt>
                <c:pt idx="919">
                  <c:v>3.89</c:v>
                </c:pt>
                <c:pt idx="920">
                  <c:v>3.86</c:v>
                </c:pt>
                <c:pt idx="921">
                  <c:v>3.82</c:v>
                </c:pt>
                <c:pt idx="922">
                  <c:v>3.78</c:v>
                </c:pt>
                <c:pt idx="923">
                  <c:v>3.78</c:v>
                </c:pt>
                <c:pt idx="924">
                  <c:v>3.83</c:v>
                </c:pt>
                <c:pt idx="925">
                  <c:v>3.83</c:v>
                </c:pt>
                <c:pt idx="926">
                  <c:v>3.85</c:v>
                </c:pt>
                <c:pt idx="927">
                  <c:v>3.91</c:v>
                </c:pt>
                <c:pt idx="928">
                  <c:v>3.88</c:v>
                </c:pt>
                <c:pt idx="929">
                  <c:v>3.94</c:v>
                </c:pt>
                <c:pt idx="930">
                  <c:v>3.94</c:v>
                </c:pt>
                <c:pt idx="931">
                  <c:v>3.9</c:v>
                </c:pt>
                <c:pt idx="932">
                  <c:v>3.95</c:v>
                </c:pt>
                <c:pt idx="933">
                  <c:v>3.92</c:v>
                </c:pt>
                <c:pt idx="934">
                  <c:v>3.9</c:v>
                </c:pt>
                <c:pt idx="935">
                  <c:v>3.94</c:v>
                </c:pt>
                <c:pt idx="936">
                  <c:v>3.93</c:v>
                </c:pt>
                <c:pt idx="937">
                  <c:v>3.94</c:v>
                </c:pt>
                <c:pt idx="938">
                  <c:v>3.99</c:v>
                </c:pt>
                <c:pt idx="939">
                  <c:v>3.95</c:v>
                </c:pt>
                <c:pt idx="940">
                  <c:v>3.99</c:v>
                </c:pt>
                <c:pt idx="941">
                  <c:v>4.04</c:v>
                </c:pt>
                <c:pt idx="942">
                  <c:v>4.1500000000000004</c:v>
                </c:pt>
                <c:pt idx="943">
                  <c:v>4.22</c:v>
                </c:pt>
                <c:pt idx="944">
                  <c:v>4.32</c:v>
                </c:pt>
                <c:pt idx="945">
                  <c:v>4.38</c:v>
                </c:pt>
                <c:pt idx="946">
                  <c:v>4.4000000000000004</c:v>
                </c:pt>
                <c:pt idx="947">
                  <c:v>4.43</c:v>
                </c:pt>
                <c:pt idx="948">
                  <c:v>4.46</c:v>
                </c:pt>
                <c:pt idx="949">
                  <c:v>4.4400000000000004</c:v>
                </c:pt>
                <c:pt idx="950">
                  <c:v>4.45</c:v>
                </c:pt>
                <c:pt idx="951">
                  <c:v>4.4400000000000004</c:v>
                </c:pt>
                <c:pt idx="952">
                  <c:v>4.4000000000000004</c:v>
                </c:pt>
                <c:pt idx="953">
                  <c:v>4.42</c:v>
                </c:pt>
                <c:pt idx="954">
                  <c:v>4.47</c:v>
                </c:pt>
                <c:pt idx="955">
                  <c:v>4.58</c:v>
                </c:pt>
                <c:pt idx="956">
                  <c:v>4.55</c:v>
                </c:pt>
                <c:pt idx="957">
                  <c:v>4.55</c:v>
                </c:pt>
                <c:pt idx="958">
                  <c:v>4.6100000000000003</c:v>
                </c:pt>
                <c:pt idx="959">
                  <c:v>4.66</c:v>
                </c:pt>
                <c:pt idx="960">
                  <c:v>4.5599999999999996</c:v>
                </c:pt>
                <c:pt idx="961">
                  <c:v>4.54</c:v>
                </c:pt>
                <c:pt idx="962">
                  <c:v>4.62</c:v>
                </c:pt>
                <c:pt idx="963">
                  <c:v>4.57</c:v>
                </c:pt>
                <c:pt idx="964">
                  <c:v>4.55</c:v>
                </c:pt>
                <c:pt idx="965">
                  <c:v>4.5199999999999996</c:v>
                </c:pt>
                <c:pt idx="966">
                  <c:v>4.53</c:v>
                </c:pt>
                <c:pt idx="967">
                  <c:v>4.5199999999999996</c:v>
                </c:pt>
                <c:pt idx="968">
                  <c:v>4.54</c:v>
                </c:pt>
                <c:pt idx="969">
                  <c:v>4.5999999999999996</c:v>
                </c:pt>
                <c:pt idx="970">
                  <c:v>4.59</c:v>
                </c:pt>
                <c:pt idx="971">
                  <c:v>4.53</c:v>
                </c:pt>
                <c:pt idx="972">
                  <c:v>4.51</c:v>
                </c:pt>
                <c:pt idx="973">
                  <c:v>4.5199999999999996</c:v>
                </c:pt>
                <c:pt idx="974">
                  <c:v>4.54</c:v>
                </c:pt>
                <c:pt idx="975">
                  <c:v>4.5999999999999996</c:v>
                </c:pt>
                <c:pt idx="976">
                  <c:v>4.6500000000000004</c:v>
                </c:pt>
                <c:pt idx="977">
                  <c:v>4.72</c:v>
                </c:pt>
                <c:pt idx="978">
                  <c:v>4.71</c:v>
                </c:pt>
                <c:pt idx="979">
                  <c:v>4.9000000000000004</c:v>
                </c:pt>
                <c:pt idx="980">
                  <c:v>4.8499999999999996</c:v>
                </c:pt>
                <c:pt idx="981">
                  <c:v>4.8600000000000003</c:v>
                </c:pt>
                <c:pt idx="982">
                  <c:v>4.83</c:v>
                </c:pt>
                <c:pt idx="983">
                  <c:v>4.9400000000000004</c:v>
                </c:pt>
                <c:pt idx="984">
                  <c:v>4.9400000000000004</c:v>
                </c:pt>
                <c:pt idx="985">
                  <c:v>4.8099999999999996</c:v>
                </c:pt>
                <c:pt idx="986">
                  <c:v>4.8099999999999996</c:v>
                </c:pt>
                <c:pt idx="987">
                  <c:v>4.75</c:v>
                </c:pt>
                <c:pt idx="988">
                  <c:v>4.63</c:v>
                </c:pt>
                <c:pt idx="989">
                  <c:v>4.62</c:v>
                </c:pt>
                <c:pt idx="990">
                  <c:v>4.55</c:v>
                </c:pt>
                <c:pt idx="991">
                  <c:v>4.51</c:v>
                </c:pt>
                <c:pt idx="992">
                  <c:v>4.45</c:v>
                </c:pt>
                <c:pt idx="993">
                  <c:v>4.45</c:v>
                </c:pt>
                <c:pt idx="994">
                  <c:v>4.45</c:v>
                </c:pt>
                <c:pt idx="995">
                  <c:v>4.46</c:v>
                </c:pt>
                <c:pt idx="996">
                  <c:v>4.41</c:v>
                </c:pt>
                <c:pt idx="997">
                  <c:v>4.37</c:v>
                </c:pt>
                <c:pt idx="998">
                  <c:v>4.3499999999999996</c:v>
                </c:pt>
                <c:pt idx="999">
                  <c:v>4.3499999999999996</c:v>
                </c:pt>
                <c:pt idx="1000">
                  <c:v>4.41</c:v>
                </c:pt>
                <c:pt idx="1001">
                  <c:v>4.3099999999999996</c:v>
                </c:pt>
                <c:pt idx="1002">
                  <c:v>4.28</c:v>
                </c:pt>
                <c:pt idx="1003">
                  <c:v>4.0599999999999996</c:v>
                </c:pt>
                <c:pt idx="1004">
                  <c:v>4.08</c:v>
                </c:pt>
                <c:pt idx="1005">
                  <c:v>4.12</c:v>
                </c:pt>
                <c:pt idx="1006">
                  <c:v>4.17</c:v>
                </c:pt>
                <c:pt idx="1007">
                  <c:v>4.2</c:v>
                </c:pt>
                <c:pt idx="1008">
                  <c:v>4.1399999999999997</c:v>
                </c:pt>
                <c:pt idx="1009">
                  <c:v>4.0999999999999996</c:v>
                </c:pt>
                <c:pt idx="1010">
                  <c:v>4.07</c:v>
                </c:pt>
                <c:pt idx="1011">
                  <c:v>4.0599999999999996</c:v>
                </c:pt>
                <c:pt idx="1012">
                  <c:v>3.99</c:v>
                </c:pt>
                <c:pt idx="1013">
                  <c:v>3.82</c:v>
                </c:pt>
                <c:pt idx="1014">
                  <c:v>3.82</c:v>
                </c:pt>
                <c:pt idx="1015">
                  <c:v>3.84</c:v>
                </c:pt>
                <c:pt idx="1016">
                  <c:v>3.73</c:v>
                </c:pt>
                <c:pt idx="1017">
                  <c:v>3.75</c:v>
                </c:pt>
                <c:pt idx="1018">
                  <c:v>3.75</c:v>
                </c:pt>
                <c:pt idx="1019">
                  <c:v>3.81</c:v>
                </c:pt>
                <c:pt idx="1020">
                  <c:v>3.75</c:v>
                </c:pt>
                <c:pt idx="1021">
                  <c:v>3.75</c:v>
                </c:pt>
                <c:pt idx="1022">
                  <c:v>3.6</c:v>
                </c:pt>
                <c:pt idx="1023">
                  <c:v>3.6</c:v>
                </c:pt>
                <c:pt idx="1024">
                  <c:v>3.55</c:v>
                </c:pt>
                <c:pt idx="1025">
                  <c:v>3.58</c:v>
                </c:pt>
                <c:pt idx="1026">
                  <c:v>3.49</c:v>
                </c:pt>
                <c:pt idx="1027">
                  <c:v>3.56</c:v>
                </c:pt>
                <c:pt idx="1028">
                  <c:v>3.73</c:v>
                </c:pt>
                <c:pt idx="1029">
                  <c:v>3.64</c:v>
                </c:pt>
                <c:pt idx="1030">
                  <c:v>3.65</c:v>
                </c:pt>
                <c:pt idx="1031">
                  <c:v>3.57</c:v>
                </c:pt>
                <c:pt idx="1032">
                  <c:v>3.69</c:v>
                </c:pt>
                <c:pt idx="1033">
                  <c:v>3.75</c:v>
                </c:pt>
                <c:pt idx="1034">
                  <c:v>3.78</c:v>
                </c:pt>
                <c:pt idx="1035">
                  <c:v>3.69</c:v>
                </c:pt>
                <c:pt idx="1036">
                  <c:v>3.75</c:v>
                </c:pt>
                <c:pt idx="1037">
                  <c:v>3.66</c:v>
                </c:pt>
                <c:pt idx="1038">
                  <c:v>3.68</c:v>
                </c:pt>
                <c:pt idx="1039">
                  <c:v>3.68</c:v>
                </c:pt>
                <c:pt idx="1040">
                  <c:v>3.73</c:v>
                </c:pt>
                <c:pt idx="1041">
                  <c:v>3.73</c:v>
                </c:pt>
                <c:pt idx="1042">
                  <c:v>3.74</c:v>
                </c:pt>
                <c:pt idx="1043">
                  <c:v>3.72</c:v>
                </c:pt>
                <c:pt idx="1044">
                  <c:v>3.64</c:v>
                </c:pt>
                <c:pt idx="1045">
                  <c:v>3.65</c:v>
                </c:pt>
                <c:pt idx="1046">
                  <c:v>3.6</c:v>
                </c:pt>
                <c:pt idx="1047">
                  <c:v>3.51</c:v>
                </c:pt>
                <c:pt idx="1048">
                  <c:v>3.45</c:v>
                </c:pt>
                <c:pt idx="1049">
                  <c:v>3.47</c:v>
                </c:pt>
                <c:pt idx="1050">
                  <c:v>3.49</c:v>
                </c:pt>
                <c:pt idx="1051">
                  <c:v>3.45</c:v>
                </c:pt>
                <c:pt idx="1052">
                  <c:v>3.29</c:v>
                </c:pt>
                <c:pt idx="1053">
                  <c:v>3.36</c:v>
                </c:pt>
                <c:pt idx="1054">
                  <c:v>3.65</c:v>
                </c:pt>
                <c:pt idx="1055">
                  <c:v>3.5</c:v>
                </c:pt>
                <c:pt idx="1056">
                  <c:v>3.33</c:v>
                </c:pt>
                <c:pt idx="1057">
                  <c:v>3.33</c:v>
                </c:pt>
                <c:pt idx="1058">
                  <c:v>3.31</c:v>
                </c:pt>
                <c:pt idx="1059">
                  <c:v>3.33</c:v>
                </c:pt>
                <c:pt idx="1060">
                  <c:v>3.23</c:v>
                </c:pt>
                <c:pt idx="1061">
                  <c:v>3.26</c:v>
                </c:pt>
                <c:pt idx="1062">
                  <c:v>3.28</c:v>
                </c:pt>
                <c:pt idx="1063">
                  <c:v>3.24</c:v>
                </c:pt>
                <c:pt idx="1064">
                  <c:v>3.15</c:v>
                </c:pt>
                <c:pt idx="1065">
                  <c:v>3.18</c:v>
                </c:pt>
                <c:pt idx="1066">
                  <c:v>3.21</c:v>
                </c:pt>
                <c:pt idx="1067">
                  <c:v>3.13</c:v>
                </c:pt>
                <c:pt idx="1068">
                  <c:v>3.13</c:v>
                </c:pt>
                <c:pt idx="1069">
                  <c:v>3.07</c:v>
                </c:pt>
                <c:pt idx="1070">
                  <c:v>3.03</c:v>
                </c:pt>
                <c:pt idx="1071">
                  <c:v>2.98</c:v>
                </c:pt>
                <c:pt idx="1072">
                  <c:v>3.01</c:v>
                </c:pt>
                <c:pt idx="1073">
                  <c:v>2.99</c:v>
                </c:pt>
                <c:pt idx="1074">
                  <c:v>2.88</c:v>
                </c:pt>
                <c:pt idx="1075">
                  <c:v>2.96</c:v>
                </c:pt>
                <c:pt idx="1076">
                  <c:v>2.99</c:v>
                </c:pt>
                <c:pt idx="1077">
                  <c:v>2.91</c:v>
                </c:pt>
                <c:pt idx="1078">
                  <c:v>2.93</c:v>
                </c:pt>
                <c:pt idx="1079">
                  <c:v>2.86</c:v>
                </c:pt>
                <c:pt idx="1080">
                  <c:v>2.87</c:v>
                </c:pt>
                <c:pt idx="1081">
                  <c:v>2.9</c:v>
                </c:pt>
                <c:pt idx="1082">
                  <c:v>2.88</c:v>
                </c:pt>
                <c:pt idx="1083">
                  <c:v>2.87</c:v>
                </c:pt>
                <c:pt idx="1084">
                  <c:v>2.81</c:v>
                </c:pt>
                <c:pt idx="1085">
                  <c:v>2.8</c:v>
                </c:pt>
                <c:pt idx="1086">
                  <c:v>2.81</c:v>
                </c:pt>
                <c:pt idx="1087">
                  <c:v>2.78</c:v>
                </c:pt>
                <c:pt idx="1088">
                  <c:v>2.84</c:v>
                </c:pt>
                <c:pt idx="1089">
                  <c:v>2.72</c:v>
                </c:pt>
                <c:pt idx="1090">
                  <c:v>2.72</c:v>
                </c:pt>
                <c:pt idx="1091">
                  <c:v>2.71</c:v>
                </c:pt>
                <c:pt idx="1092">
                  <c:v>2.71</c:v>
                </c:pt>
                <c:pt idx="1093">
                  <c:v>2.67</c:v>
                </c:pt>
                <c:pt idx="1094">
                  <c:v>2.66</c:v>
                </c:pt>
                <c:pt idx="1095">
                  <c:v>2.67</c:v>
                </c:pt>
                <c:pt idx="1096">
                  <c:v>2.65</c:v>
                </c:pt>
                <c:pt idx="1097">
                  <c:v>2.79</c:v>
                </c:pt>
                <c:pt idx="1098">
                  <c:v>2.77</c:v>
                </c:pt>
                <c:pt idx="1099">
                  <c:v>2.73</c:v>
                </c:pt>
                <c:pt idx="1100">
                  <c:v>2.73</c:v>
                </c:pt>
                <c:pt idx="1101">
                  <c:v>2.73</c:v>
                </c:pt>
                <c:pt idx="1102">
                  <c:v>2.81</c:v>
                </c:pt>
                <c:pt idx="1103">
                  <c:v>2.97</c:v>
                </c:pt>
                <c:pt idx="1104">
                  <c:v>3.02</c:v>
                </c:pt>
                <c:pt idx="1105">
                  <c:v>3.05</c:v>
                </c:pt>
                <c:pt idx="1106">
                  <c:v>3.09</c:v>
                </c:pt>
                <c:pt idx="1107">
                  <c:v>3.17</c:v>
                </c:pt>
                <c:pt idx="1108">
                  <c:v>3.18</c:v>
                </c:pt>
                <c:pt idx="1109">
                  <c:v>3.13</c:v>
                </c:pt>
                <c:pt idx="1110">
                  <c:v>3.04</c:v>
                </c:pt>
                <c:pt idx="1111">
                  <c:v>2.97</c:v>
                </c:pt>
                <c:pt idx="1112">
                  <c:v>2.98</c:v>
                </c:pt>
                <c:pt idx="1113">
                  <c:v>2.96</c:v>
                </c:pt>
                <c:pt idx="1114">
                  <c:v>2.94</c:v>
                </c:pt>
                <c:pt idx="1115">
                  <c:v>3</c:v>
                </c:pt>
                <c:pt idx="1116">
                  <c:v>2.95</c:v>
                </c:pt>
                <c:pt idx="1117">
                  <c:v>2.99</c:v>
                </c:pt>
                <c:pt idx="1118">
                  <c:v>2.96</c:v>
                </c:pt>
                <c:pt idx="1119">
                  <c:v>2.93</c:v>
                </c:pt>
                <c:pt idx="1120">
                  <c:v>3.02</c:v>
                </c:pt>
                <c:pt idx="1121">
                  <c:v>2.98</c:v>
                </c:pt>
                <c:pt idx="1122">
                  <c:v>2.9</c:v>
                </c:pt>
                <c:pt idx="1123">
                  <c:v>2.88</c:v>
                </c:pt>
                <c:pt idx="1124">
                  <c:v>2.78</c:v>
                </c:pt>
                <c:pt idx="1125">
                  <c:v>2.8</c:v>
                </c:pt>
                <c:pt idx="1126">
                  <c:v>2.77</c:v>
                </c:pt>
                <c:pt idx="1127">
                  <c:v>2.87</c:v>
                </c:pt>
                <c:pt idx="1128">
                  <c:v>2.86</c:v>
                </c:pt>
                <c:pt idx="1129">
                  <c:v>2.87</c:v>
                </c:pt>
                <c:pt idx="1130">
                  <c:v>2.87</c:v>
                </c:pt>
                <c:pt idx="1131">
                  <c:v>2.88</c:v>
                </c:pt>
                <c:pt idx="1132">
                  <c:v>2.86</c:v>
                </c:pt>
                <c:pt idx="1133">
                  <c:v>2.88</c:v>
                </c:pt>
                <c:pt idx="1134">
                  <c:v>3.01</c:v>
                </c:pt>
                <c:pt idx="1135">
                  <c:v>2.99</c:v>
                </c:pt>
                <c:pt idx="1136">
                  <c:v>3.05</c:v>
                </c:pt>
                <c:pt idx="1137">
                  <c:v>3.09</c:v>
                </c:pt>
                <c:pt idx="1138">
                  <c:v>3.14</c:v>
                </c:pt>
                <c:pt idx="1139">
                  <c:v>3.09</c:v>
                </c:pt>
                <c:pt idx="1140">
                  <c:v>2.98</c:v>
                </c:pt>
                <c:pt idx="1141">
                  <c:v>3.1</c:v>
                </c:pt>
                <c:pt idx="1142">
                  <c:v>3.1</c:v>
                </c:pt>
                <c:pt idx="1143">
                  <c:v>3.11</c:v>
                </c:pt>
                <c:pt idx="1144">
                  <c:v>3.1</c:v>
                </c:pt>
                <c:pt idx="1145">
                  <c:v>3.12</c:v>
                </c:pt>
                <c:pt idx="1146">
                  <c:v>3.05</c:v>
                </c:pt>
                <c:pt idx="1147">
                  <c:v>3.11</c:v>
                </c:pt>
                <c:pt idx="1148">
                  <c:v>3.22</c:v>
                </c:pt>
                <c:pt idx="1149">
                  <c:v>3.45</c:v>
                </c:pt>
                <c:pt idx="1150">
                  <c:v>3.56</c:v>
                </c:pt>
                <c:pt idx="1151">
                  <c:v>3.55</c:v>
                </c:pt>
                <c:pt idx="1152">
                  <c:v>3.55</c:v>
                </c:pt>
                <c:pt idx="1153">
                  <c:v>3.69</c:v>
                </c:pt>
                <c:pt idx="1154">
                  <c:v>3.92</c:v>
                </c:pt>
                <c:pt idx="1155">
                  <c:v>3.89</c:v>
                </c:pt>
                <c:pt idx="1156">
                  <c:v>3.76</c:v>
                </c:pt>
                <c:pt idx="1157">
                  <c:v>3.85</c:v>
                </c:pt>
                <c:pt idx="1158">
                  <c:v>4.16</c:v>
                </c:pt>
                <c:pt idx="1159">
                  <c:v>4.42</c:v>
                </c:pt>
                <c:pt idx="1160">
                  <c:v>4.67</c:v>
                </c:pt>
                <c:pt idx="1161">
                  <c:v>4.72</c:v>
                </c:pt>
                <c:pt idx="1162">
                  <c:v>5</c:v>
                </c:pt>
                <c:pt idx="1163">
                  <c:v>5.1100000000000003</c:v>
                </c:pt>
                <c:pt idx="1164">
                  <c:v>5.0999999999999996</c:v>
                </c:pt>
                <c:pt idx="1165">
                  <c:v>5.27</c:v>
                </c:pt>
                <c:pt idx="1166">
                  <c:v>5.3</c:v>
                </c:pt>
                <c:pt idx="1167">
                  <c:v>5.25</c:v>
                </c:pt>
                <c:pt idx="1168">
                  <c:v>5.0999999999999996</c:v>
                </c:pt>
                <c:pt idx="1169">
                  <c:v>5.09</c:v>
                </c:pt>
                <c:pt idx="1170">
                  <c:v>5.23</c:v>
                </c:pt>
                <c:pt idx="1171">
                  <c:v>5.78</c:v>
                </c:pt>
                <c:pt idx="1172">
                  <c:v>5.81</c:v>
                </c:pt>
                <c:pt idx="1173">
                  <c:v>5.7</c:v>
                </c:pt>
                <c:pt idx="1174">
                  <c:v>5.3</c:v>
                </c:pt>
                <c:pt idx="1175">
                  <c:v>5.51</c:v>
                </c:pt>
                <c:pt idx="1176">
                  <c:v>5.54</c:v>
                </c:pt>
                <c:pt idx="1177">
                  <c:v>5.3</c:v>
                </c:pt>
                <c:pt idx="1178">
                  <c:v>4.99</c:v>
                </c:pt>
                <c:pt idx="1179">
                  <c:v>5.22</c:v>
                </c:pt>
                <c:pt idx="1180">
                  <c:v>5.13</c:v>
                </c:pt>
                <c:pt idx="1181">
                  <c:v>5.55</c:v>
                </c:pt>
                <c:pt idx="1182">
                  <c:v>5.66</c:v>
                </c:pt>
                <c:pt idx="1183">
                  <c:v>5.89</c:v>
                </c:pt>
                <c:pt idx="1184">
                  <c:v>6.02</c:v>
                </c:pt>
                <c:pt idx="1185">
                  <c:v>6.29</c:v>
                </c:pt>
                <c:pt idx="1186">
                  <c:v>6.7</c:v>
                </c:pt>
                <c:pt idx="1187">
                  <c:v>6.66</c:v>
                </c:pt>
                <c:pt idx="1188">
                  <c:v>6.92</c:v>
                </c:pt>
                <c:pt idx="1189">
                  <c:v>6.94</c:v>
                </c:pt>
                <c:pt idx="1190">
                  <c:v>7.08</c:v>
                </c:pt>
                <c:pt idx="1191">
                  <c:v>6.95</c:v>
                </c:pt>
                <c:pt idx="1192">
                  <c:v>7.08</c:v>
                </c:pt>
                <c:pt idx="1193">
                  <c:v>6.61</c:v>
                </c:pt>
                <c:pt idx="1194">
                  <c:v>6.58</c:v>
                </c:pt>
                <c:pt idx="1195">
                  <c:v>6.49</c:v>
                </c:pt>
                <c:pt idx="1196">
                  <c:v>6.33</c:v>
                </c:pt>
                <c:pt idx="1197">
                  <c:v>6.31</c:v>
                </c:pt>
                <c:pt idx="1198">
                  <c:v>6.27</c:v>
                </c:pt>
                <c:pt idx="1199">
                  <c:v>6.42</c:v>
                </c:pt>
                <c:pt idx="1200">
                  <c:v>6.48</c:v>
                </c:pt>
                <c:pt idx="1201">
                  <c:v>6.33</c:v>
                </c:pt>
                <c:pt idx="1202">
                  <c:v>6.15</c:v>
                </c:pt>
                <c:pt idx="1203">
                  <c:v>6.13</c:v>
                </c:pt>
                <c:pt idx="1204">
                  <c:v>6.09</c:v>
                </c:pt>
                <c:pt idx="1205">
                  <c:v>6.12</c:v>
                </c:pt>
                <c:pt idx="1206">
                  <c:v>6.32</c:v>
                </c:pt>
                <c:pt idx="1207">
                  <c:v>6.5</c:v>
                </c:pt>
                <c:pt idx="1208">
                  <c:v>6.65</c:v>
                </c:pt>
                <c:pt idx="1209">
                  <c:v>6.73</c:v>
                </c:pt>
                <c:pt idx="1210">
                  <c:v>6.6</c:v>
                </c:pt>
                <c:pt idx="1211">
                  <c:v>6.42</c:v>
                </c:pt>
                <c:pt idx="1212">
                  <c:v>6.32</c:v>
                </c:pt>
                <c:pt idx="1213">
                  <c:v>6.28</c:v>
                </c:pt>
                <c:pt idx="1214">
                  <c:v>6.27</c:v>
                </c:pt>
                <c:pt idx="1215">
                  <c:v>6.39</c:v>
                </c:pt>
                <c:pt idx="1216">
                  <c:v>6.43</c:v>
                </c:pt>
                <c:pt idx="1217">
                  <c:v>6.39</c:v>
                </c:pt>
                <c:pt idx="1218">
                  <c:v>6.35</c:v>
                </c:pt>
                <c:pt idx="1219">
                  <c:v>6.39</c:v>
                </c:pt>
                <c:pt idx="1220">
                  <c:v>6.57</c:v>
                </c:pt>
                <c:pt idx="1221">
                  <c:v>6.79</c:v>
                </c:pt>
                <c:pt idx="1222">
                  <c:v>6.71</c:v>
                </c:pt>
                <c:pt idx="1223">
                  <c:v>6.69</c:v>
                </c:pt>
                <c:pt idx="1224">
                  <c:v>6.67</c:v>
                </c:pt>
                <c:pt idx="1225">
                  <c:v>6.71</c:v>
                </c:pt>
                <c:pt idx="1226">
                  <c:v>6.81</c:v>
                </c:pt>
                <c:pt idx="1227">
                  <c:v>6.96</c:v>
                </c:pt>
                <c:pt idx="1228">
                  <c:v>6.78</c:v>
                </c:pt>
                <c:pt idx="1229">
                  <c:v>6.81</c:v>
                </c:pt>
                <c:pt idx="1230">
                  <c:v>6.9</c:v>
                </c:pt>
                <c:pt idx="1231">
                  <c:v>6.96</c:v>
                </c:pt>
                <c:pt idx="1232">
                  <c:v>7.09</c:v>
                </c:pt>
                <c:pt idx="1233">
                  <c:v>7.23</c:v>
                </c:pt>
                <c:pt idx="1234">
                  <c:v>7.18</c:v>
                </c:pt>
                <c:pt idx="1235">
                  <c:v>7.12</c:v>
                </c:pt>
                <c:pt idx="1236">
                  <c:v>7.18</c:v>
                </c:pt>
                <c:pt idx="1237">
                  <c:v>7.19</c:v>
                </c:pt>
                <c:pt idx="1238">
                  <c:v>7.31</c:v>
                </c:pt>
                <c:pt idx="1239">
                  <c:v>7.49</c:v>
                </c:pt>
                <c:pt idx="1240">
                  <c:v>7.57</c:v>
                </c:pt>
                <c:pt idx="1241">
                  <c:v>7.63</c:v>
                </c:pt>
                <c:pt idx="1242">
                  <c:v>7.79</c:v>
                </c:pt>
                <c:pt idx="1243" formatCode="General">
                  <c:v>7.76</c:v>
                </c:pt>
                <c:pt idx="1244" formatCode="General">
                  <c:v>7.5</c:v>
                </c:pt>
                <c:pt idx="1245">
                  <c:v>7.44</c:v>
                </c:pt>
                <c:pt idx="1246">
                  <c:v>7.29</c:v>
                </c:pt>
                <c:pt idx="1247">
                  <c:v>7.22</c:v>
                </c:pt>
                <c:pt idx="1248">
                  <c:v>7.03</c:v>
                </c:pt>
                <c:pt idx="1249">
                  <c:v>6.95</c:v>
                </c:pt>
                <c:pt idx="1250">
                  <c:v>6.67</c:v>
                </c:pt>
                <c:pt idx="1251">
                  <c:v>6.61</c:v>
                </c:pt>
                <c:pt idx="1252">
                  <c:v>6.62</c:v>
                </c:pt>
                <c:pt idx="1253">
                  <c:v>6.66</c:v>
                </c:pt>
                <c:pt idx="1254">
                  <c:v>6.6</c:v>
                </c:pt>
                <c:pt idx="1255">
                  <c:v>6.69</c:v>
                </c:pt>
                <c:pt idx="1256">
                  <c:v>6.63</c:v>
                </c:pt>
                <c:pt idx="1257">
                  <c:v>6.64</c:v>
                </c:pt>
                <c:pt idx="1258">
                  <c:v>6.77</c:v>
                </c:pt>
                <c:pt idx="1259">
                  <c:v>6.9</c:v>
                </c:pt>
                <c:pt idx="1260">
                  <c:v>6.94</c:v>
                </c:pt>
                <c:pt idx="1261">
                  <c:v>6.88</c:v>
                </c:pt>
                <c:pt idx="1262">
                  <c:v>6.74</c:v>
                </c:pt>
                <c:pt idx="1263">
                  <c:v>6.87</c:v>
                </c:pt>
                <c:pt idx="1264">
                  <c:v>6.79</c:v>
                </c:pt>
                <c:pt idx="1265">
                  <c:v>6.82</c:v>
                </c:pt>
              </c:numCache>
            </c:numRef>
          </c:val>
          <c:extLst>
            <c:ext xmlns:c16="http://schemas.microsoft.com/office/drawing/2014/chart" uri="{C3380CC4-5D6E-409C-BE32-E72D297353CC}">
              <c16:uniqueId val="{00000000-CF03-524F-98B3-F4158F03307B}"/>
            </c:ext>
          </c:extLst>
        </c:ser>
        <c:ser>
          <c:idx val="1"/>
          <c:order val="1"/>
          <c:tx>
            <c:strRef>
              <c:f>Sheet1!$C$1</c:f>
              <c:strCache>
                <c:ptCount val="1"/>
                <c:pt idx="0">
                  <c:v>month average</c:v>
                </c:pt>
              </c:strCache>
            </c:strRef>
          </c:tx>
          <c:spPr>
            <a:solidFill>
              <a:schemeClr val="accent2"/>
            </a:solidFill>
            <a:ln>
              <a:noFill/>
            </a:ln>
            <a:effectLst/>
          </c:spPr>
          <c:invertIfNegative val="0"/>
          <c:cat>
            <c:numRef>
              <c:f>Sheet1!$A$2:$A$1267</c:f>
              <c:numCache>
                <c:formatCode>yyyy\-mm\-dd</c:formatCode>
                <c:ptCount val="1266"/>
                <c:pt idx="0">
                  <c:v>36532</c:v>
                </c:pt>
                <c:pt idx="1">
                  <c:v>36539</c:v>
                </c:pt>
                <c:pt idx="2">
                  <c:v>36546</c:v>
                </c:pt>
                <c:pt idx="3">
                  <c:v>36553</c:v>
                </c:pt>
                <c:pt idx="4">
                  <c:v>36560</c:v>
                </c:pt>
                <c:pt idx="5">
                  <c:v>36567</c:v>
                </c:pt>
                <c:pt idx="6">
                  <c:v>36574</c:v>
                </c:pt>
                <c:pt idx="7">
                  <c:v>36581</c:v>
                </c:pt>
                <c:pt idx="8">
                  <c:v>36588</c:v>
                </c:pt>
                <c:pt idx="9">
                  <c:v>36595</c:v>
                </c:pt>
                <c:pt idx="10">
                  <c:v>36602</c:v>
                </c:pt>
                <c:pt idx="11">
                  <c:v>36609</c:v>
                </c:pt>
                <c:pt idx="12">
                  <c:v>36616</c:v>
                </c:pt>
                <c:pt idx="13">
                  <c:v>36623</c:v>
                </c:pt>
                <c:pt idx="14">
                  <c:v>36630</c:v>
                </c:pt>
                <c:pt idx="15">
                  <c:v>36637</c:v>
                </c:pt>
                <c:pt idx="16">
                  <c:v>36644</c:v>
                </c:pt>
                <c:pt idx="17">
                  <c:v>36651</c:v>
                </c:pt>
                <c:pt idx="18">
                  <c:v>36658</c:v>
                </c:pt>
                <c:pt idx="19">
                  <c:v>36665</c:v>
                </c:pt>
                <c:pt idx="20">
                  <c:v>36672</c:v>
                </c:pt>
                <c:pt idx="21">
                  <c:v>36679</c:v>
                </c:pt>
                <c:pt idx="22">
                  <c:v>36686</c:v>
                </c:pt>
                <c:pt idx="23">
                  <c:v>36693</c:v>
                </c:pt>
                <c:pt idx="24">
                  <c:v>36700</c:v>
                </c:pt>
                <c:pt idx="25">
                  <c:v>36707</c:v>
                </c:pt>
                <c:pt idx="26">
                  <c:v>36714</c:v>
                </c:pt>
                <c:pt idx="27">
                  <c:v>36721</c:v>
                </c:pt>
                <c:pt idx="28">
                  <c:v>36728</c:v>
                </c:pt>
                <c:pt idx="29">
                  <c:v>36735</c:v>
                </c:pt>
                <c:pt idx="30">
                  <c:v>36742</c:v>
                </c:pt>
                <c:pt idx="31">
                  <c:v>36749</c:v>
                </c:pt>
                <c:pt idx="32">
                  <c:v>36756</c:v>
                </c:pt>
                <c:pt idx="33">
                  <c:v>36763</c:v>
                </c:pt>
                <c:pt idx="34">
                  <c:v>36770</c:v>
                </c:pt>
                <c:pt idx="35">
                  <c:v>36777</c:v>
                </c:pt>
                <c:pt idx="36">
                  <c:v>36784</c:v>
                </c:pt>
                <c:pt idx="37">
                  <c:v>36791</c:v>
                </c:pt>
                <c:pt idx="38">
                  <c:v>36798</c:v>
                </c:pt>
                <c:pt idx="39">
                  <c:v>36805</c:v>
                </c:pt>
                <c:pt idx="40">
                  <c:v>36812</c:v>
                </c:pt>
                <c:pt idx="41">
                  <c:v>36819</c:v>
                </c:pt>
                <c:pt idx="42">
                  <c:v>36826</c:v>
                </c:pt>
                <c:pt idx="43">
                  <c:v>36833</c:v>
                </c:pt>
                <c:pt idx="44">
                  <c:v>36840</c:v>
                </c:pt>
                <c:pt idx="45">
                  <c:v>36847</c:v>
                </c:pt>
                <c:pt idx="46">
                  <c:v>36854</c:v>
                </c:pt>
                <c:pt idx="47">
                  <c:v>36861</c:v>
                </c:pt>
                <c:pt idx="48">
                  <c:v>36868</c:v>
                </c:pt>
                <c:pt idx="49">
                  <c:v>36875</c:v>
                </c:pt>
                <c:pt idx="50">
                  <c:v>36882</c:v>
                </c:pt>
                <c:pt idx="51">
                  <c:v>36889</c:v>
                </c:pt>
                <c:pt idx="52">
                  <c:v>36896</c:v>
                </c:pt>
                <c:pt idx="53">
                  <c:v>36903</c:v>
                </c:pt>
                <c:pt idx="54">
                  <c:v>36910</c:v>
                </c:pt>
                <c:pt idx="55">
                  <c:v>36917</c:v>
                </c:pt>
                <c:pt idx="56">
                  <c:v>36924</c:v>
                </c:pt>
                <c:pt idx="57">
                  <c:v>36931</c:v>
                </c:pt>
                <c:pt idx="58">
                  <c:v>36938</c:v>
                </c:pt>
                <c:pt idx="59">
                  <c:v>36945</c:v>
                </c:pt>
                <c:pt idx="60">
                  <c:v>36952</c:v>
                </c:pt>
                <c:pt idx="61">
                  <c:v>36959</c:v>
                </c:pt>
                <c:pt idx="62">
                  <c:v>36966</c:v>
                </c:pt>
                <c:pt idx="63">
                  <c:v>36973</c:v>
                </c:pt>
                <c:pt idx="64">
                  <c:v>36980</c:v>
                </c:pt>
                <c:pt idx="65">
                  <c:v>36987</c:v>
                </c:pt>
                <c:pt idx="66">
                  <c:v>36994</c:v>
                </c:pt>
                <c:pt idx="67">
                  <c:v>37001</c:v>
                </c:pt>
                <c:pt idx="68">
                  <c:v>37008</c:v>
                </c:pt>
                <c:pt idx="69">
                  <c:v>37015</c:v>
                </c:pt>
                <c:pt idx="70">
                  <c:v>37022</c:v>
                </c:pt>
                <c:pt idx="71">
                  <c:v>37029</c:v>
                </c:pt>
                <c:pt idx="72">
                  <c:v>37036</c:v>
                </c:pt>
                <c:pt idx="73">
                  <c:v>37043</c:v>
                </c:pt>
                <c:pt idx="74">
                  <c:v>37050</c:v>
                </c:pt>
                <c:pt idx="75">
                  <c:v>37057</c:v>
                </c:pt>
                <c:pt idx="76">
                  <c:v>37064</c:v>
                </c:pt>
                <c:pt idx="77">
                  <c:v>37071</c:v>
                </c:pt>
                <c:pt idx="78">
                  <c:v>37078</c:v>
                </c:pt>
                <c:pt idx="79">
                  <c:v>37085</c:v>
                </c:pt>
                <c:pt idx="80">
                  <c:v>37092</c:v>
                </c:pt>
                <c:pt idx="81">
                  <c:v>37099</c:v>
                </c:pt>
                <c:pt idx="82">
                  <c:v>37106</c:v>
                </c:pt>
                <c:pt idx="83">
                  <c:v>37113</c:v>
                </c:pt>
                <c:pt idx="84">
                  <c:v>37120</c:v>
                </c:pt>
                <c:pt idx="85">
                  <c:v>37127</c:v>
                </c:pt>
                <c:pt idx="86">
                  <c:v>37134</c:v>
                </c:pt>
                <c:pt idx="87">
                  <c:v>37141</c:v>
                </c:pt>
                <c:pt idx="88">
                  <c:v>37148</c:v>
                </c:pt>
                <c:pt idx="89">
                  <c:v>37155</c:v>
                </c:pt>
                <c:pt idx="90">
                  <c:v>37162</c:v>
                </c:pt>
                <c:pt idx="91">
                  <c:v>37169</c:v>
                </c:pt>
                <c:pt idx="92">
                  <c:v>37176</c:v>
                </c:pt>
                <c:pt idx="93">
                  <c:v>37183</c:v>
                </c:pt>
                <c:pt idx="94">
                  <c:v>37190</c:v>
                </c:pt>
                <c:pt idx="95">
                  <c:v>37197</c:v>
                </c:pt>
                <c:pt idx="96">
                  <c:v>37204</c:v>
                </c:pt>
                <c:pt idx="97">
                  <c:v>37211</c:v>
                </c:pt>
                <c:pt idx="98">
                  <c:v>37218</c:v>
                </c:pt>
                <c:pt idx="99">
                  <c:v>37225</c:v>
                </c:pt>
                <c:pt idx="100">
                  <c:v>37232</c:v>
                </c:pt>
                <c:pt idx="101">
                  <c:v>37239</c:v>
                </c:pt>
                <c:pt idx="102">
                  <c:v>37246</c:v>
                </c:pt>
                <c:pt idx="103">
                  <c:v>37253</c:v>
                </c:pt>
                <c:pt idx="104">
                  <c:v>37260</c:v>
                </c:pt>
                <c:pt idx="105">
                  <c:v>37267</c:v>
                </c:pt>
                <c:pt idx="106">
                  <c:v>37274</c:v>
                </c:pt>
                <c:pt idx="107">
                  <c:v>37281</c:v>
                </c:pt>
                <c:pt idx="108">
                  <c:v>37288</c:v>
                </c:pt>
                <c:pt idx="109">
                  <c:v>37295</c:v>
                </c:pt>
                <c:pt idx="110">
                  <c:v>37302</c:v>
                </c:pt>
                <c:pt idx="111">
                  <c:v>37309</c:v>
                </c:pt>
                <c:pt idx="112">
                  <c:v>37316</c:v>
                </c:pt>
                <c:pt idx="113">
                  <c:v>37323</c:v>
                </c:pt>
                <c:pt idx="114">
                  <c:v>37330</c:v>
                </c:pt>
                <c:pt idx="115">
                  <c:v>37337</c:v>
                </c:pt>
                <c:pt idx="116">
                  <c:v>37344</c:v>
                </c:pt>
                <c:pt idx="117">
                  <c:v>37351</c:v>
                </c:pt>
                <c:pt idx="118">
                  <c:v>37358</c:v>
                </c:pt>
                <c:pt idx="119">
                  <c:v>37365</c:v>
                </c:pt>
                <c:pt idx="120">
                  <c:v>37372</c:v>
                </c:pt>
                <c:pt idx="121">
                  <c:v>37379</c:v>
                </c:pt>
                <c:pt idx="122">
                  <c:v>37386</c:v>
                </c:pt>
                <c:pt idx="123">
                  <c:v>37393</c:v>
                </c:pt>
                <c:pt idx="124">
                  <c:v>37400</c:v>
                </c:pt>
                <c:pt idx="125">
                  <c:v>37407</c:v>
                </c:pt>
                <c:pt idx="126">
                  <c:v>37414</c:v>
                </c:pt>
                <c:pt idx="127">
                  <c:v>37421</c:v>
                </c:pt>
                <c:pt idx="128">
                  <c:v>37428</c:v>
                </c:pt>
                <c:pt idx="129">
                  <c:v>37435</c:v>
                </c:pt>
                <c:pt idx="130">
                  <c:v>37442</c:v>
                </c:pt>
                <c:pt idx="131">
                  <c:v>37449</c:v>
                </c:pt>
                <c:pt idx="132">
                  <c:v>37456</c:v>
                </c:pt>
                <c:pt idx="133">
                  <c:v>37463</c:v>
                </c:pt>
                <c:pt idx="134">
                  <c:v>37470</c:v>
                </c:pt>
                <c:pt idx="135">
                  <c:v>37477</c:v>
                </c:pt>
                <c:pt idx="136">
                  <c:v>37484</c:v>
                </c:pt>
                <c:pt idx="137">
                  <c:v>37491</c:v>
                </c:pt>
                <c:pt idx="138">
                  <c:v>37498</c:v>
                </c:pt>
                <c:pt idx="139">
                  <c:v>37505</c:v>
                </c:pt>
                <c:pt idx="140">
                  <c:v>37512</c:v>
                </c:pt>
                <c:pt idx="141">
                  <c:v>37519</c:v>
                </c:pt>
                <c:pt idx="142">
                  <c:v>37526</c:v>
                </c:pt>
                <c:pt idx="143">
                  <c:v>37533</c:v>
                </c:pt>
                <c:pt idx="144">
                  <c:v>37540</c:v>
                </c:pt>
                <c:pt idx="145">
                  <c:v>37547</c:v>
                </c:pt>
                <c:pt idx="146">
                  <c:v>37554</c:v>
                </c:pt>
                <c:pt idx="147">
                  <c:v>37561</c:v>
                </c:pt>
                <c:pt idx="148">
                  <c:v>37568</c:v>
                </c:pt>
                <c:pt idx="149">
                  <c:v>37575</c:v>
                </c:pt>
                <c:pt idx="150">
                  <c:v>37582</c:v>
                </c:pt>
                <c:pt idx="151">
                  <c:v>37589</c:v>
                </c:pt>
                <c:pt idx="152">
                  <c:v>37596</c:v>
                </c:pt>
                <c:pt idx="153">
                  <c:v>37603</c:v>
                </c:pt>
                <c:pt idx="154">
                  <c:v>37610</c:v>
                </c:pt>
                <c:pt idx="155">
                  <c:v>37617</c:v>
                </c:pt>
                <c:pt idx="156">
                  <c:v>37624</c:v>
                </c:pt>
                <c:pt idx="157">
                  <c:v>37631</c:v>
                </c:pt>
                <c:pt idx="158">
                  <c:v>37638</c:v>
                </c:pt>
                <c:pt idx="159">
                  <c:v>37645</c:v>
                </c:pt>
                <c:pt idx="160">
                  <c:v>37652</c:v>
                </c:pt>
                <c:pt idx="161">
                  <c:v>37659</c:v>
                </c:pt>
                <c:pt idx="162">
                  <c:v>37666</c:v>
                </c:pt>
                <c:pt idx="163">
                  <c:v>37673</c:v>
                </c:pt>
                <c:pt idx="164">
                  <c:v>37680</c:v>
                </c:pt>
                <c:pt idx="165">
                  <c:v>37687</c:v>
                </c:pt>
                <c:pt idx="166">
                  <c:v>37694</c:v>
                </c:pt>
                <c:pt idx="167">
                  <c:v>37701</c:v>
                </c:pt>
                <c:pt idx="168">
                  <c:v>37708</c:v>
                </c:pt>
                <c:pt idx="169">
                  <c:v>37715</c:v>
                </c:pt>
                <c:pt idx="170">
                  <c:v>37722</c:v>
                </c:pt>
                <c:pt idx="171">
                  <c:v>37729</c:v>
                </c:pt>
                <c:pt idx="172">
                  <c:v>37736</c:v>
                </c:pt>
                <c:pt idx="173">
                  <c:v>37743</c:v>
                </c:pt>
                <c:pt idx="174">
                  <c:v>37750</c:v>
                </c:pt>
                <c:pt idx="175">
                  <c:v>37757</c:v>
                </c:pt>
                <c:pt idx="176">
                  <c:v>37764</c:v>
                </c:pt>
                <c:pt idx="177">
                  <c:v>37771</c:v>
                </c:pt>
                <c:pt idx="178">
                  <c:v>37778</c:v>
                </c:pt>
                <c:pt idx="179">
                  <c:v>37785</c:v>
                </c:pt>
                <c:pt idx="180">
                  <c:v>37792</c:v>
                </c:pt>
                <c:pt idx="181">
                  <c:v>37799</c:v>
                </c:pt>
                <c:pt idx="182">
                  <c:v>37806</c:v>
                </c:pt>
                <c:pt idx="183">
                  <c:v>37813</c:v>
                </c:pt>
                <c:pt idx="184">
                  <c:v>37820</c:v>
                </c:pt>
                <c:pt idx="185">
                  <c:v>37827</c:v>
                </c:pt>
                <c:pt idx="186">
                  <c:v>37834</c:v>
                </c:pt>
                <c:pt idx="187">
                  <c:v>37841</c:v>
                </c:pt>
                <c:pt idx="188">
                  <c:v>37848</c:v>
                </c:pt>
                <c:pt idx="189">
                  <c:v>37855</c:v>
                </c:pt>
                <c:pt idx="190">
                  <c:v>37862</c:v>
                </c:pt>
                <c:pt idx="191">
                  <c:v>37869</c:v>
                </c:pt>
                <c:pt idx="192">
                  <c:v>37876</c:v>
                </c:pt>
                <c:pt idx="193">
                  <c:v>37883</c:v>
                </c:pt>
                <c:pt idx="194">
                  <c:v>37890</c:v>
                </c:pt>
                <c:pt idx="195">
                  <c:v>37897</c:v>
                </c:pt>
                <c:pt idx="196">
                  <c:v>37904</c:v>
                </c:pt>
                <c:pt idx="197">
                  <c:v>37911</c:v>
                </c:pt>
                <c:pt idx="198">
                  <c:v>37918</c:v>
                </c:pt>
                <c:pt idx="199">
                  <c:v>37925</c:v>
                </c:pt>
                <c:pt idx="200">
                  <c:v>37932</c:v>
                </c:pt>
                <c:pt idx="201">
                  <c:v>37939</c:v>
                </c:pt>
                <c:pt idx="202">
                  <c:v>37946</c:v>
                </c:pt>
                <c:pt idx="203">
                  <c:v>37953</c:v>
                </c:pt>
                <c:pt idx="204">
                  <c:v>37960</c:v>
                </c:pt>
                <c:pt idx="205">
                  <c:v>37967</c:v>
                </c:pt>
                <c:pt idx="206">
                  <c:v>37974</c:v>
                </c:pt>
                <c:pt idx="207">
                  <c:v>37981</c:v>
                </c:pt>
                <c:pt idx="208">
                  <c:v>37986</c:v>
                </c:pt>
                <c:pt idx="209">
                  <c:v>37994</c:v>
                </c:pt>
                <c:pt idx="210">
                  <c:v>38001</c:v>
                </c:pt>
                <c:pt idx="211">
                  <c:v>38008</c:v>
                </c:pt>
                <c:pt idx="212">
                  <c:v>38015</c:v>
                </c:pt>
                <c:pt idx="213">
                  <c:v>38022</c:v>
                </c:pt>
                <c:pt idx="214">
                  <c:v>38029</c:v>
                </c:pt>
                <c:pt idx="215">
                  <c:v>38036</c:v>
                </c:pt>
                <c:pt idx="216">
                  <c:v>38043</c:v>
                </c:pt>
                <c:pt idx="217">
                  <c:v>38050</c:v>
                </c:pt>
                <c:pt idx="218">
                  <c:v>38057</c:v>
                </c:pt>
                <c:pt idx="219">
                  <c:v>38064</c:v>
                </c:pt>
                <c:pt idx="220">
                  <c:v>38071</c:v>
                </c:pt>
                <c:pt idx="221">
                  <c:v>38078</c:v>
                </c:pt>
                <c:pt idx="222">
                  <c:v>38085</c:v>
                </c:pt>
                <c:pt idx="223">
                  <c:v>38092</c:v>
                </c:pt>
                <c:pt idx="224">
                  <c:v>38099</c:v>
                </c:pt>
                <c:pt idx="225">
                  <c:v>38106</c:v>
                </c:pt>
                <c:pt idx="226">
                  <c:v>38113</c:v>
                </c:pt>
                <c:pt idx="227">
                  <c:v>38120</c:v>
                </c:pt>
                <c:pt idx="228">
                  <c:v>38127</c:v>
                </c:pt>
                <c:pt idx="229">
                  <c:v>38134</c:v>
                </c:pt>
                <c:pt idx="230">
                  <c:v>38141</c:v>
                </c:pt>
                <c:pt idx="231">
                  <c:v>38148</c:v>
                </c:pt>
                <c:pt idx="232">
                  <c:v>38155</c:v>
                </c:pt>
                <c:pt idx="233">
                  <c:v>38162</c:v>
                </c:pt>
                <c:pt idx="234">
                  <c:v>38169</c:v>
                </c:pt>
                <c:pt idx="235">
                  <c:v>38176</c:v>
                </c:pt>
                <c:pt idx="236">
                  <c:v>38183</c:v>
                </c:pt>
                <c:pt idx="237">
                  <c:v>38190</c:v>
                </c:pt>
                <c:pt idx="238">
                  <c:v>38197</c:v>
                </c:pt>
                <c:pt idx="239">
                  <c:v>38204</c:v>
                </c:pt>
                <c:pt idx="240">
                  <c:v>38211</c:v>
                </c:pt>
                <c:pt idx="241">
                  <c:v>38218</c:v>
                </c:pt>
                <c:pt idx="242">
                  <c:v>38225</c:v>
                </c:pt>
                <c:pt idx="243">
                  <c:v>38232</c:v>
                </c:pt>
                <c:pt idx="244">
                  <c:v>38239</c:v>
                </c:pt>
                <c:pt idx="245">
                  <c:v>38246</c:v>
                </c:pt>
                <c:pt idx="246">
                  <c:v>38253</c:v>
                </c:pt>
                <c:pt idx="247">
                  <c:v>38260</c:v>
                </c:pt>
                <c:pt idx="248">
                  <c:v>38267</c:v>
                </c:pt>
                <c:pt idx="249">
                  <c:v>38274</c:v>
                </c:pt>
                <c:pt idx="250">
                  <c:v>38281</c:v>
                </c:pt>
                <c:pt idx="251">
                  <c:v>38288</c:v>
                </c:pt>
                <c:pt idx="252">
                  <c:v>38295</c:v>
                </c:pt>
                <c:pt idx="253">
                  <c:v>38302</c:v>
                </c:pt>
                <c:pt idx="254">
                  <c:v>38309</c:v>
                </c:pt>
                <c:pt idx="255">
                  <c:v>38315</c:v>
                </c:pt>
                <c:pt idx="256">
                  <c:v>38323</c:v>
                </c:pt>
                <c:pt idx="257">
                  <c:v>38330</c:v>
                </c:pt>
                <c:pt idx="258">
                  <c:v>38337</c:v>
                </c:pt>
                <c:pt idx="259">
                  <c:v>38343</c:v>
                </c:pt>
                <c:pt idx="260">
                  <c:v>38350</c:v>
                </c:pt>
                <c:pt idx="261">
                  <c:v>38358</c:v>
                </c:pt>
                <c:pt idx="262">
                  <c:v>38365</c:v>
                </c:pt>
                <c:pt idx="263">
                  <c:v>38372</c:v>
                </c:pt>
                <c:pt idx="264">
                  <c:v>38379</c:v>
                </c:pt>
                <c:pt idx="265">
                  <c:v>38386</c:v>
                </c:pt>
                <c:pt idx="266">
                  <c:v>38393</c:v>
                </c:pt>
                <c:pt idx="267">
                  <c:v>38400</c:v>
                </c:pt>
                <c:pt idx="268">
                  <c:v>38407</c:v>
                </c:pt>
                <c:pt idx="269">
                  <c:v>38414</c:v>
                </c:pt>
                <c:pt idx="270">
                  <c:v>38421</c:v>
                </c:pt>
                <c:pt idx="271">
                  <c:v>38428</c:v>
                </c:pt>
                <c:pt idx="272">
                  <c:v>38435</c:v>
                </c:pt>
                <c:pt idx="273">
                  <c:v>38442</c:v>
                </c:pt>
                <c:pt idx="274">
                  <c:v>38449</c:v>
                </c:pt>
                <c:pt idx="275">
                  <c:v>38456</c:v>
                </c:pt>
                <c:pt idx="276">
                  <c:v>38463</c:v>
                </c:pt>
                <c:pt idx="277">
                  <c:v>38470</c:v>
                </c:pt>
                <c:pt idx="278">
                  <c:v>38477</c:v>
                </c:pt>
                <c:pt idx="279">
                  <c:v>38484</c:v>
                </c:pt>
                <c:pt idx="280">
                  <c:v>38491</c:v>
                </c:pt>
                <c:pt idx="281">
                  <c:v>38498</c:v>
                </c:pt>
                <c:pt idx="282">
                  <c:v>38505</c:v>
                </c:pt>
                <c:pt idx="283">
                  <c:v>38512</c:v>
                </c:pt>
                <c:pt idx="284">
                  <c:v>38519</c:v>
                </c:pt>
                <c:pt idx="285">
                  <c:v>38526</c:v>
                </c:pt>
                <c:pt idx="286">
                  <c:v>38533</c:v>
                </c:pt>
                <c:pt idx="287">
                  <c:v>38540</c:v>
                </c:pt>
                <c:pt idx="288">
                  <c:v>38547</c:v>
                </c:pt>
                <c:pt idx="289">
                  <c:v>38554</c:v>
                </c:pt>
                <c:pt idx="290">
                  <c:v>38561</c:v>
                </c:pt>
                <c:pt idx="291">
                  <c:v>38568</c:v>
                </c:pt>
                <c:pt idx="292">
                  <c:v>38575</c:v>
                </c:pt>
                <c:pt idx="293">
                  <c:v>38582</c:v>
                </c:pt>
                <c:pt idx="294">
                  <c:v>38589</c:v>
                </c:pt>
                <c:pt idx="295">
                  <c:v>38596</c:v>
                </c:pt>
                <c:pt idx="296">
                  <c:v>38603</c:v>
                </c:pt>
                <c:pt idx="297">
                  <c:v>38610</c:v>
                </c:pt>
                <c:pt idx="298">
                  <c:v>38617</c:v>
                </c:pt>
                <c:pt idx="299">
                  <c:v>38624</c:v>
                </c:pt>
                <c:pt idx="300">
                  <c:v>38631</c:v>
                </c:pt>
                <c:pt idx="301">
                  <c:v>38638</c:v>
                </c:pt>
                <c:pt idx="302">
                  <c:v>38645</c:v>
                </c:pt>
                <c:pt idx="303">
                  <c:v>38652</c:v>
                </c:pt>
                <c:pt idx="304">
                  <c:v>38659</c:v>
                </c:pt>
                <c:pt idx="305">
                  <c:v>38666</c:v>
                </c:pt>
                <c:pt idx="306">
                  <c:v>38673</c:v>
                </c:pt>
                <c:pt idx="307">
                  <c:v>38679</c:v>
                </c:pt>
                <c:pt idx="308">
                  <c:v>38687</c:v>
                </c:pt>
                <c:pt idx="309">
                  <c:v>38694</c:v>
                </c:pt>
                <c:pt idx="310">
                  <c:v>38701</c:v>
                </c:pt>
                <c:pt idx="311">
                  <c:v>38708</c:v>
                </c:pt>
                <c:pt idx="312">
                  <c:v>38715</c:v>
                </c:pt>
                <c:pt idx="313">
                  <c:v>38722</c:v>
                </c:pt>
                <c:pt idx="314">
                  <c:v>38729</c:v>
                </c:pt>
                <c:pt idx="315">
                  <c:v>38736</c:v>
                </c:pt>
                <c:pt idx="316">
                  <c:v>38743</c:v>
                </c:pt>
                <c:pt idx="317">
                  <c:v>38750</c:v>
                </c:pt>
                <c:pt idx="318">
                  <c:v>38757</c:v>
                </c:pt>
                <c:pt idx="319">
                  <c:v>38764</c:v>
                </c:pt>
                <c:pt idx="320">
                  <c:v>38771</c:v>
                </c:pt>
                <c:pt idx="321">
                  <c:v>38778</c:v>
                </c:pt>
                <c:pt idx="322">
                  <c:v>38785</c:v>
                </c:pt>
                <c:pt idx="323">
                  <c:v>38792</c:v>
                </c:pt>
                <c:pt idx="324">
                  <c:v>38799</c:v>
                </c:pt>
                <c:pt idx="325">
                  <c:v>38806</c:v>
                </c:pt>
                <c:pt idx="326">
                  <c:v>38813</c:v>
                </c:pt>
                <c:pt idx="327">
                  <c:v>38820</c:v>
                </c:pt>
                <c:pt idx="328">
                  <c:v>38827</c:v>
                </c:pt>
                <c:pt idx="329">
                  <c:v>38834</c:v>
                </c:pt>
                <c:pt idx="330">
                  <c:v>38841</c:v>
                </c:pt>
                <c:pt idx="331">
                  <c:v>38848</c:v>
                </c:pt>
                <c:pt idx="332">
                  <c:v>38855</c:v>
                </c:pt>
                <c:pt idx="333">
                  <c:v>38862</c:v>
                </c:pt>
                <c:pt idx="334">
                  <c:v>38869</c:v>
                </c:pt>
                <c:pt idx="335">
                  <c:v>38876</c:v>
                </c:pt>
                <c:pt idx="336">
                  <c:v>38883</c:v>
                </c:pt>
                <c:pt idx="337">
                  <c:v>38890</c:v>
                </c:pt>
                <c:pt idx="338">
                  <c:v>38897</c:v>
                </c:pt>
                <c:pt idx="339">
                  <c:v>38904</c:v>
                </c:pt>
                <c:pt idx="340">
                  <c:v>38911</c:v>
                </c:pt>
                <c:pt idx="341">
                  <c:v>38918</c:v>
                </c:pt>
                <c:pt idx="342">
                  <c:v>38925</c:v>
                </c:pt>
                <c:pt idx="343">
                  <c:v>38932</c:v>
                </c:pt>
                <c:pt idx="344">
                  <c:v>38939</c:v>
                </c:pt>
                <c:pt idx="345">
                  <c:v>38946</c:v>
                </c:pt>
                <c:pt idx="346">
                  <c:v>38953</c:v>
                </c:pt>
                <c:pt idx="347">
                  <c:v>38960</c:v>
                </c:pt>
                <c:pt idx="348">
                  <c:v>38967</c:v>
                </c:pt>
                <c:pt idx="349">
                  <c:v>38974</c:v>
                </c:pt>
                <c:pt idx="350">
                  <c:v>38981</c:v>
                </c:pt>
                <c:pt idx="351">
                  <c:v>38988</c:v>
                </c:pt>
                <c:pt idx="352">
                  <c:v>38995</c:v>
                </c:pt>
                <c:pt idx="353">
                  <c:v>39002</c:v>
                </c:pt>
                <c:pt idx="354">
                  <c:v>39009</c:v>
                </c:pt>
                <c:pt idx="355">
                  <c:v>39016</c:v>
                </c:pt>
                <c:pt idx="356">
                  <c:v>39023</c:v>
                </c:pt>
                <c:pt idx="357">
                  <c:v>39030</c:v>
                </c:pt>
                <c:pt idx="358">
                  <c:v>39037</c:v>
                </c:pt>
                <c:pt idx="359">
                  <c:v>39043</c:v>
                </c:pt>
                <c:pt idx="360">
                  <c:v>39051</c:v>
                </c:pt>
                <c:pt idx="361">
                  <c:v>39058</c:v>
                </c:pt>
                <c:pt idx="362">
                  <c:v>39065</c:v>
                </c:pt>
                <c:pt idx="363">
                  <c:v>39072</c:v>
                </c:pt>
                <c:pt idx="364">
                  <c:v>39079</c:v>
                </c:pt>
                <c:pt idx="365">
                  <c:v>39086</c:v>
                </c:pt>
                <c:pt idx="366">
                  <c:v>39093</c:v>
                </c:pt>
                <c:pt idx="367">
                  <c:v>39100</c:v>
                </c:pt>
                <c:pt idx="368">
                  <c:v>39107</c:v>
                </c:pt>
                <c:pt idx="369">
                  <c:v>39114</c:v>
                </c:pt>
                <c:pt idx="370">
                  <c:v>39121</c:v>
                </c:pt>
                <c:pt idx="371">
                  <c:v>39128</c:v>
                </c:pt>
                <c:pt idx="372">
                  <c:v>39135</c:v>
                </c:pt>
                <c:pt idx="373">
                  <c:v>39142</c:v>
                </c:pt>
                <c:pt idx="374">
                  <c:v>39149</c:v>
                </c:pt>
                <c:pt idx="375">
                  <c:v>39156</c:v>
                </c:pt>
                <c:pt idx="376">
                  <c:v>39163</c:v>
                </c:pt>
                <c:pt idx="377">
                  <c:v>39170</c:v>
                </c:pt>
                <c:pt idx="378">
                  <c:v>39177</c:v>
                </c:pt>
                <c:pt idx="379">
                  <c:v>39184</c:v>
                </c:pt>
                <c:pt idx="380">
                  <c:v>39191</c:v>
                </c:pt>
                <c:pt idx="381">
                  <c:v>39198</c:v>
                </c:pt>
                <c:pt idx="382">
                  <c:v>39205</c:v>
                </c:pt>
                <c:pt idx="383">
                  <c:v>39212</c:v>
                </c:pt>
                <c:pt idx="384">
                  <c:v>39219</c:v>
                </c:pt>
                <c:pt idx="385">
                  <c:v>39226</c:v>
                </c:pt>
                <c:pt idx="386">
                  <c:v>39233</c:v>
                </c:pt>
                <c:pt idx="387">
                  <c:v>39240</c:v>
                </c:pt>
                <c:pt idx="388">
                  <c:v>39247</c:v>
                </c:pt>
                <c:pt idx="389">
                  <c:v>39254</c:v>
                </c:pt>
                <c:pt idx="390">
                  <c:v>39261</c:v>
                </c:pt>
                <c:pt idx="391">
                  <c:v>39268</c:v>
                </c:pt>
                <c:pt idx="392">
                  <c:v>39275</c:v>
                </c:pt>
                <c:pt idx="393">
                  <c:v>39282</c:v>
                </c:pt>
                <c:pt idx="394">
                  <c:v>39289</c:v>
                </c:pt>
                <c:pt idx="395">
                  <c:v>39296</c:v>
                </c:pt>
                <c:pt idx="396">
                  <c:v>39303</c:v>
                </c:pt>
                <c:pt idx="397">
                  <c:v>39310</c:v>
                </c:pt>
                <c:pt idx="398">
                  <c:v>39317</c:v>
                </c:pt>
                <c:pt idx="399">
                  <c:v>39324</c:v>
                </c:pt>
                <c:pt idx="400">
                  <c:v>39331</c:v>
                </c:pt>
                <c:pt idx="401">
                  <c:v>39338</c:v>
                </c:pt>
                <c:pt idx="402">
                  <c:v>39345</c:v>
                </c:pt>
                <c:pt idx="403">
                  <c:v>39352</c:v>
                </c:pt>
                <c:pt idx="404">
                  <c:v>39359</c:v>
                </c:pt>
                <c:pt idx="405">
                  <c:v>39366</c:v>
                </c:pt>
                <c:pt idx="406">
                  <c:v>39373</c:v>
                </c:pt>
                <c:pt idx="407">
                  <c:v>39380</c:v>
                </c:pt>
                <c:pt idx="408">
                  <c:v>39387</c:v>
                </c:pt>
                <c:pt idx="409">
                  <c:v>39394</c:v>
                </c:pt>
                <c:pt idx="410">
                  <c:v>39401</c:v>
                </c:pt>
                <c:pt idx="411">
                  <c:v>39407</c:v>
                </c:pt>
                <c:pt idx="412">
                  <c:v>39415</c:v>
                </c:pt>
                <c:pt idx="413">
                  <c:v>39422</c:v>
                </c:pt>
                <c:pt idx="414">
                  <c:v>39429</c:v>
                </c:pt>
                <c:pt idx="415">
                  <c:v>39436</c:v>
                </c:pt>
                <c:pt idx="416">
                  <c:v>39443</c:v>
                </c:pt>
                <c:pt idx="417">
                  <c:v>39450</c:v>
                </c:pt>
                <c:pt idx="418">
                  <c:v>39457</c:v>
                </c:pt>
                <c:pt idx="419">
                  <c:v>39464</c:v>
                </c:pt>
                <c:pt idx="420">
                  <c:v>39471</c:v>
                </c:pt>
                <c:pt idx="421">
                  <c:v>39478</c:v>
                </c:pt>
                <c:pt idx="422">
                  <c:v>39485</c:v>
                </c:pt>
                <c:pt idx="423">
                  <c:v>39492</c:v>
                </c:pt>
                <c:pt idx="424">
                  <c:v>39499</c:v>
                </c:pt>
                <c:pt idx="425">
                  <c:v>39506</c:v>
                </c:pt>
                <c:pt idx="426">
                  <c:v>39513</c:v>
                </c:pt>
                <c:pt idx="427">
                  <c:v>39520</c:v>
                </c:pt>
                <c:pt idx="428">
                  <c:v>39527</c:v>
                </c:pt>
                <c:pt idx="429">
                  <c:v>39534</c:v>
                </c:pt>
                <c:pt idx="430">
                  <c:v>39541</c:v>
                </c:pt>
                <c:pt idx="431">
                  <c:v>39548</c:v>
                </c:pt>
                <c:pt idx="432">
                  <c:v>39555</c:v>
                </c:pt>
                <c:pt idx="433">
                  <c:v>39562</c:v>
                </c:pt>
                <c:pt idx="434">
                  <c:v>39569</c:v>
                </c:pt>
                <c:pt idx="435">
                  <c:v>39576</c:v>
                </c:pt>
                <c:pt idx="436">
                  <c:v>39583</c:v>
                </c:pt>
                <c:pt idx="437">
                  <c:v>39590</c:v>
                </c:pt>
                <c:pt idx="438">
                  <c:v>39597</c:v>
                </c:pt>
                <c:pt idx="439">
                  <c:v>39604</c:v>
                </c:pt>
                <c:pt idx="440">
                  <c:v>39611</c:v>
                </c:pt>
                <c:pt idx="441">
                  <c:v>39618</c:v>
                </c:pt>
                <c:pt idx="442">
                  <c:v>39625</c:v>
                </c:pt>
                <c:pt idx="443">
                  <c:v>39632</c:v>
                </c:pt>
                <c:pt idx="444">
                  <c:v>39639</c:v>
                </c:pt>
                <c:pt idx="445">
                  <c:v>39646</c:v>
                </c:pt>
                <c:pt idx="446">
                  <c:v>39653</c:v>
                </c:pt>
                <c:pt idx="447">
                  <c:v>39660</c:v>
                </c:pt>
                <c:pt idx="448">
                  <c:v>39667</c:v>
                </c:pt>
                <c:pt idx="449">
                  <c:v>39674</c:v>
                </c:pt>
                <c:pt idx="450">
                  <c:v>39681</c:v>
                </c:pt>
                <c:pt idx="451">
                  <c:v>39688</c:v>
                </c:pt>
                <c:pt idx="452">
                  <c:v>39695</c:v>
                </c:pt>
                <c:pt idx="453">
                  <c:v>39702</c:v>
                </c:pt>
                <c:pt idx="454">
                  <c:v>39709</c:v>
                </c:pt>
                <c:pt idx="455">
                  <c:v>39716</c:v>
                </c:pt>
                <c:pt idx="456">
                  <c:v>39723</c:v>
                </c:pt>
                <c:pt idx="457">
                  <c:v>39730</c:v>
                </c:pt>
                <c:pt idx="458">
                  <c:v>39737</c:v>
                </c:pt>
                <c:pt idx="459">
                  <c:v>39744</c:v>
                </c:pt>
                <c:pt idx="460">
                  <c:v>39751</c:v>
                </c:pt>
                <c:pt idx="461">
                  <c:v>39758</c:v>
                </c:pt>
                <c:pt idx="462">
                  <c:v>39765</c:v>
                </c:pt>
                <c:pt idx="463">
                  <c:v>39772</c:v>
                </c:pt>
                <c:pt idx="464">
                  <c:v>39778</c:v>
                </c:pt>
                <c:pt idx="465">
                  <c:v>39786</c:v>
                </c:pt>
                <c:pt idx="466">
                  <c:v>39793</c:v>
                </c:pt>
                <c:pt idx="467">
                  <c:v>39800</c:v>
                </c:pt>
                <c:pt idx="468">
                  <c:v>39806</c:v>
                </c:pt>
                <c:pt idx="469">
                  <c:v>39813</c:v>
                </c:pt>
                <c:pt idx="470">
                  <c:v>39821</c:v>
                </c:pt>
                <c:pt idx="471">
                  <c:v>39828</c:v>
                </c:pt>
                <c:pt idx="472">
                  <c:v>39835</c:v>
                </c:pt>
                <c:pt idx="473">
                  <c:v>39842</c:v>
                </c:pt>
                <c:pt idx="474">
                  <c:v>39849</c:v>
                </c:pt>
                <c:pt idx="475">
                  <c:v>39856</c:v>
                </c:pt>
                <c:pt idx="476">
                  <c:v>39863</c:v>
                </c:pt>
                <c:pt idx="477">
                  <c:v>39870</c:v>
                </c:pt>
                <c:pt idx="478">
                  <c:v>39877</c:v>
                </c:pt>
                <c:pt idx="479">
                  <c:v>39884</c:v>
                </c:pt>
                <c:pt idx="480">
                  <c:v>39891</c:v>
                </c:pt>
                <c:pt idx="481">
                  <c:v>39898</c:v>
                </c:pt>
                <c:pt idx="482">
                  <c:v>39905</c:v>
                </c:pt>
                <c:pt idx="483">
                  <c:v>39912</c:v>
                </c:pt>
                <c:pt idx="484">
                  <c:v>39919</c:v>
                </c:pt>
                <c:pt idx="485">
                  <c:v>39926</c:v>
                </c:pt>
                <c:pt idx="486">
                  <c:v>39933</c:v>
                </c:pt>
                <c:pt idx="487">
                  <c:v>39940</c:v>
                </c:pt>
                <c:pt idx="488">
                  <c:v>39947</c:v>
                </c:pt>
                <c:pt idx="489">
                  <c:v>39954</c:v>
                </c:pt>
                <c:pt idx="490">
                  <c:v>39961</c:v>
                </c:pt>
                <c:pt idx="491">
                  <c:v>39968</c:v>
                </c:pt>
                <c:pt idx="492">
                  <c:v>39975</c:v>
                </c:pt>
                <c:pt idx="493">
                  <c:v>39982</c:v>
                </c:pt>
                <c:pt idx="494">
                  <c:v>39989</c:v>
                </c:pt>
                <c:pt idx="495">
                  <c:v>39996</c:v>
                </c:pt>
                <c:pt idx="496">
                  <c:v>40003</c:v>
                </c:pt>
                <c:pt idx="497">
                  <c:v>40010</c:v>
                </c:pt>
                <c:pt idx="498">
                  <c:v>40017</c:v>
                </c:pt>
                <c:pt idx="499">
                  <c:v>40024</c:v>
                </c:pt>
                <c:pt idx="500">
                  <c:v>40031</c:v>
                </c:pt>
                <c:pt idx="501">
                  <c:v>40038</c:v>
                </c:pt>
                <c:pt idx="502">
                  <c:v>40045</c:v>
                </c:pt>
                <c:pt idx="503">
                  <c:v>40052</c:v>
                </c:pt>
                <c:pt idx="504">
                  <c:v>40059</c:v>
                </c:pt>
                <c:pt idx="505">
                  <c:v>40066</c:v>
                </c:pt>
                <c:pt idx="506">
                  <c:v>40073</c:v>
                </c:pt>
                <c:pt idx="507">
                  <c:v>40080</c:v>
                </c:pt>
                <c:pt idx="508">
                  <c:v>40087</c:v>
                </c:pt>
                <c:pt idx="509">
                  <c:v>40094</c:v>
                </c:pt>
                <c:pt idx="510">
                  <c:v>40101</c:v>
                </c:pt>
                <c:pt idx="511">
                  <c:v>40108</c:v>
                </c:pt>
                <c:pt idx="512">
                  <c:v>40115</c:v>
                </c:pt>
                <c:pt idx="513">
                  <c:v>40122</c:v>
                </c:pt>
                <c:pt idx="514">
                  <c:v>40129</c:v>
                </c:pt>
                <c:pt idx="515">
                  <c:v>40136</c:v>
                </c:pt>
                <c:pt idx="516">
                  <c:v>40142</c:v>
                </c:pt>
                <c:pt idx="517">
                  <c:v>40150</c:v>
                </c:pt>
                <c:pt idx="518">
                  <c:v>40157</c:v>
                </c:pt>
                <c:pt idx="519">
                  <c:v>40164</c:v>
                </c:pt>
                <c:pt idx="520">
                  <c:v>40171</c:v>
                </c:pt>
                <c:pt idx="521">
                  <c:v>40178</c:v>
                </c:pt>
                <c:pt idx="522">
                  <c:v>40185</c:v>
                </c:pt>
                <c:pt idx="523">
                  <c:v>40192</c:v>
                </c:pt>
                <c:pt idx="524">
                  <c:v>40199</c:v>
                </c:pt>
                <c:pt idx="525">
                  <c:v>40206</c:v>
                </c:pt>
                <c:pt idx="526">
                  <c:v>40213</c:v>
                </c:pt>
                <c:pt idx="527">
                  <c:v>40220</c:v>
                </c:pt>
                <c:pt idx="528">
                  <c:v>40227</c:v>
                </c:pt>
                <c:pt idx="529">
                  <c:v>40234</c:v>
                </c:pt>
                <c:pt idx="530">
                  <c:v>40241</c:v>
                </c:pt>
                <c:pt idx="531">
                  <c:v>40248</c:v>
                </c:pt>
                <c:pt idx="532">
                  <c:v>40255</c:v>
                </c:pt>
                <c:pt idx="533">
                  <c:v>40262</c:v>
                </c:pt>
                <c:pt idx="534">
                  <c:v>40269</c:v>
                </c:pt>
                <c:pt idx="535">
                  <c:v>40276</c:v>
                </c:pt>
                <c:pt idx="536">
                  <c:v>40283</c:v>
                </c:pt>
                <c:pt idx="537">
                  <c:v>40290</c:v>
                </c:pt>
                <c:pt idx="538">
                  <c:v>40297</c:v>
                </c:pt>
                <c:pt idx="539">
                  <c:v>40304</c:v>
                </c:pt>
                <c:pt idx="540">
                  <c:v>40311</c:v>
                </c:pt>
                <c:pt idx="541">
                  <c:v>40318</c:v>
                </c:pt>
                <c:pt idx="542">
                  <c:v>40325</c:v>
                </c:pt>
                <c:pt idx="543">
                  <c:v>40332</c:v>
                </c:pt>
                <c:pt idx="544">
                  <c:v>40339</c:v>
                </c:pt>
                <c:pt idx="545">
                  <c:v>40346</c:v>
                </c:pt>
                <c:pt idx="546">
                  <c:v>40353</c:v>
                </c:pt>
                <c:pt idx="547">
                  <c:v>40360</c:v>
                </c:pt>
                <c:pt idx="548">
                  <c:v>40367</c:v>
                </c:pt>
                <c:pt idx="549">
                  <c:v>40374</c:v>
                </c:pt>
                <c:pt idx="550">
                  <c:v>40381</c:v>
                </c:pt>
                <c:pt idx="551">
                  <c:v>40388</c:v>
                </c:pt>
                <c:pt idx="552">
                  <c:v>40395</c:v>
                </c:pt>
                <c:pt idx="553">
                  <c:v>40402</c:v>
                </c:pt>
                <c:pt idx="554">
                  <c:v>40409</c:v>
                </c:pt>
                <c:pt idx="555">
                  <c:v>40416</c:v>
                </c:pt>
                <c:pt idx="556">
                  <c:v>40423</c:v>
                </c:pt>
                <c:pt idx="557">
                  <c:v>40430</c:v>
                </c:pt>
                <c:pt idx="558">
                  <c:v>40437</c:v>
                </c:pt>
                <c:pt idx="559">
                  <c:v>40444</c:v>
                </c:pt>
                <c:pt idx="560">
                  <c:v>40451</c:v>
                </c:pt>
                <c:pt idx="561">
                  <c:v>40458</c:v>
                </c:pt>
                <c:pt idx="562">
                  <c:v>40465</c:v>
                </c:pt>
                <c:pt idx="563">
                  <c:v>40472</c:v>
                </c:pt>
                <c:pt idx="564">
                  <c:v>40479</c:v>
                </c:pt>
                <c:pt idx="565">
                  <c:v>40486</c:v>
                </c:pt>
                <c:pt idx="566">
                  <c:v>40493</c:v>
                </c:pt>
                <c:pt idx="567">
                  <c:v>40500</c:v>
                </c:pt>
                <c:pt idx="568">
                  <c:v>40506</c:v>
                </c:pt>
                <c:pt idx="569">
                  <c:v>40514</c:v>
                </c:pt>
                <c:pt idx="570">
                  <c:v>40521</c:v>
                </c:pt>
                <c:pt idx="571">
                  <c:v>40528</c:v>
                </c:pt>
                <c:pt idx="572">
                  <c:v>40535</c:v>
                </c:pt>
                <c:pt idx="573">
                  <c:v>40542</c:v>
                </c:pt>
                <c:pt idx="574">
                  <c:v>40549</c:v>
                </c:pt>
                <c:pt idx="575">
                  <c:v>40556</c:v>
                </c:pt>
                <c:pt idx="576">
                  <c:v>40563</c:v>
                </c:pt>
                <c:pt idx="577">
                  <c:v>40570</c:v>
                </c:pt>
                <c:pt idx="578">
                  <c:v>40577</c:v>
                </c:pt>
                <c:pt idx="579">
                  <c:v>40584</c:v>
                </c:pt>
                <c:pt idx="580">
                  <c:v>40591</c:v>
                </c:pt>
                <c:pt idx="581">
                  <c:v>40598</c:v>
                </c:pt>
                <c:pt idx="582">
                  <c:v>40605</c:v>
                </c:pt>
                <c:pt idx="583">
                  <c:v>40612</c:v>
                </c:pt>
                <c:pt idx="584">
                  <c:v>40619</c:v>
                </c:pt>
                <c:pt idx="585">
                  <c:v>40626</c:v>
                </c:pt>
                <c:pt idx="586">
                  <c:v>40633</c:v>
                </c:pt>
                <c:pt idx="587">
                  <c:v>40640</c:v>
                </c:pt>
                <c:pt idx="588">
                  <c:v>40647</c:v>
                </c:pt>
                <c:pt idx="589">
                  <c:v>40654</c:v>
                </c:pt>
                <c:pt idx="590">
                  <c:v>40661</c:v>
                </c:pt>
                <c:pt idx="591">
                  <c:v>40668</c:v>
                </c:pt>
                <c:pt idx="592">
                  <c:v>40675</c:v>
                </c:pt>
                <c:pt idx="593">
                  <c:v>40682</c:v>
                </c:pt>
                <c:pt idx="594">
                  <c:v>40689</c:v>
                </c:pt>
                <c:pt idx="595">
                  <c:v>40696</c:v>
                </c:pt>
                <c:pt idx="596">
                  <c:v>40703</c:v>
                </c:pt>
                <c:pt idx="597">
                  <c:v>40710</c:v>
                </c:pt>
                <c:pt idx="598">
                  <c:v>40717</c:v>
                </c:pt>
                <c:pt idx="599">
                  <c:v>40724</c:v>
                </c:pt>
                <c:pt idx="600">
                  <c:v>40731</c:v>
                </c:pt>
                <c:pt idx="601">
                  <c:v>40738</c:v>
                </c:pt>
                <c:pt idx="602">
                  <c:v>40745</c:v>
                </c:pt>
                <c:pt idx="603">
                  <c:v>40752</c:v>
                </c:pt>
                <c:pt idx="604">
                  <c:v>40759</c:v>
                </c:pt>
                <c:pt idx="605">
                  <c:v>40766</c:v>
                </c:pt>
                <c:pt idx="606">
                  <c:v>40773</c:v>
                </c:pt>
                <c:pt idx="607">
                  <c:v>40780</c:v>
                </c:pt>
                <c:pt idx="608">
                  <c:v>40787</c:v>
                </c:pt>
                <c:pt idx="609">
                  <c:v>40794</c:v>
                </c:pt>
                <c:pt idx="610">
                  <c:v>40801</c:v>
                </c:pt>
                <c:pt idx="611">
                  <c:v>40808</c:v>
                </c:pt>
                <c:pt idx="612">
                  <c:v>40815</c:v>
                </c:pt>
                <c:pt idx="613">
                  <c:v>40822</c:v>
                </c:pt>
                <c:pt idx="614">
                  <c:v>40829</c:v>
                </c:pt>
                <c:pt idx="615">
                  <c:v>40836</c:v>
                </c:pt>
                <c:pt idx="616">
                  <c:v>40843</c:v>
                </c:pt>
                <c:pt idx="617">
                  <c:v>40850</c:v>
                </c:pt>
                <c:pt idx="618">
                  <c:v>40857</c:v>
                </c:pt>
                <c:pt idx="619">
                  <c:v>40864</c:v>
                </c:pt>
                <c:pt idx="620">
                  <c:v>40870</c:v>
                </c:pt>
                <c:pt idx="621">
                  <c:v>40878</c:v>
                </c:pt>
                <c:pt idx="622">
                  <c:v>40885</c:v>
                </c:pt>
                <c:pt idx="623">
                  <c:v>40892</c:v>
                </c:pt>
                <c:pt idx="624">
                  <c:v>40899</c:v>
                </c:pt>
                <c:pt idx="625">
                  <c:v>40906</c:v>
                </c:pt>
                <c:pt idx="626">
                  <c:v>40913</c:v>
                </c:pt>
                <c:pt idx="627">
                  <c:v>40920</c:v>
                </c:pt>
                <c:pt idx="628">
                  <c:v>40927</c:v>
                </c:pt>
                <c:pt idx="629">
                  <c:v>40934</c:v>
                </c:pt>
                <c:pt idx="630">
                  <c:v>40941</c:v>
                </c:pt>
                <c:pt idx="631">
                  <c:v>40948</c:v>
                </c:pt>
                <c:pt idx="632">
                  <c:v>40955</c:v>
                </c:pt>
                <c:pt idx="633">
                  <c:v>40962</c:v>
                </c:pt>
                <c:pt idx="634">
                  <c:v>40969</c:v>
                </c:pt>
                <c:pt idx="635">
                  <c:v>40976</c:v>
                </c:pt>
                <c:pt idx="636">
                  <c:v>40983</c:v>
                </c:pt>
                <c:pt idx="637">
                  <c:v>40990</c:v>
                </c:pt>
                <c:pt idx="638">
                  <c:v>40997</c:v>
                </c:pt>
                <c:pt idx="639">
                  <c:v>41004</c:v>
                </c:pt>
                <c:pt idx="640">
                  <c:v>41011</c:v>
                </c:pt>
                <c:pt idx="641">
                  <c:v>41018</c:v>
                </c:pt>
                <c:pt idx="642">
                  <c:v>41025</c:v>
                </c:pt>
                <c:pt idx="643">
                  <c:v>41032</c:v>
                </c:pt>
                <c:pt idx="644">
                  <c:v>41039</c:v>
                </c:pt>
                <c:pt idx="645">
                  <c:v>41046</c:v>
                </c:pt>
                <c:pt idx="646">
                  <c:v>41053</c:v>
                </c:pt>
                <c:pt idx="647">
                  <c:v>41060</c:v>
                </c:pt>
                <c:pt idx="648">
                  <c:v>41067</c:v>
                </c:pt>
                <c:pt idx="649">
                  <c:v>41074</c:v>
                </c:pt>
                <c:pt idx="650">
                  <c:v>41081</c:v>
                </c:pt>
                <c:pt idx="651">
                  <c:v>41088</c:v>
                </c:pt>
                <c:pt idx="652">
                  <c:v>41095</c:v>
                </c:pt>
                <c:pt idx="653">
                  <c:v>41102</c:v>
                </c:pt>
                <c:pt idx="654">
                  <c:v>41109</c:v>
                </c:pt>
                <c:pt idx="655">
                  <c:v>41116</c:v>
                </c:pt>
                <c:pt idx="656">
                  <c:v>41123</c:v>
                </c:pt>
                <c:pt idx="657">
                  <c:v>41130</c:v>
                </c:pt>
                <c:pt idx="658">
                  <c:v>41137</c:v>
                </c:pt>
                <c:pt idx="659">
                  <c:v>41144</c:v>
                </c:pt>
                <c:pt idx="660">
                  <c:v>41151</c:v>
                </c:pt>
                <c:pt idx="661">
                  <c:v>41158</c:v>
                </c:pt>
                <c:pt idx="662">
                  <c:v>41165</c:v>
                </c:pt>
                <c:pt idx="663">
                  <c:v>41172</c:v>
                </c:pt>
                <c:pt idx="664">
                  <c:v>41179</c:v>
                </c:pt>
                <c:pt idx="665">
                  <c:v>41186</c:v>
                </c:pt>
                <c:pt idx="666">
                  <c:v>41193</c:v>
                </c:pt>
                <c:pt idx="667">
                  <c:v>41200</c:v>
                </c:pt>
                <c:pt idx="668">
                  <c:v>41207</c:v>
                </c:pt>
                <c:pt idx="669">
                  <c:v>41214</c:v>
                </c:pt>
                <c:pt idx="670">
                  <c:v>41221</c:v>
                </c:pt>
                <c:pt idx="671">
                  <c:v>41228</c:v>
                </c:pt>
                <c:pt idx="672">
                  <c:v>41234</c:v>
                </c:pt>
                <c:pt idx="673">
                  <c:v>41242</c:v>
                </c:pt>
                <c:pt idx="674">
                  <c:v>41249</c:v>
                </c:pt>
                <c:pt idx="675">
                  <c:v>41256</c:v>
                </c:pt>
                <c:pt idx="676">
                  <c:v>41263</c:v>
                </c:pt>
                <c:pt idx="677">
                  <c:v>41270</c:v>
                </c:pt>
                <c:pt idx="678">
                  <c:v>41277</c:v>
                </c:pt>
                <c:pt idx="679">
                  <c:v>41284</c:v>
                </c:pt>
                <c:pt idx="680">
                  <c:v>41291</c:v>
                </c:pt>
                <c:pt idx="681">
                  <c:v>41298</c:v>
                </c:pt>
                <c:pt idx="682">
                  <c:v>41305</c:v>
                </c:pt>
                <c:pt idx="683">
                  <c:v>41312</c:v>
                </c:pt>
                <c:pt idx="684">
                  <c:v>41319</c:v>
                </c:pt>
                <c:pt idx="685">
                  <c:v>41326</c:v>
                </c:pt>
                <c:pt idx="686">
                  <c:v>41333</c:v>
                </c:pt>
                <c:pt idx="687">
                  <c:v>41340</c:v>
                </c:pt>
                <c:pt idx="688">
                  <c:v>41347</c:v>
                </c:pt>
                <c:pt idx="689">
                  <c:v>41354</c:v>
                </c:pt>
                <c:pt idx="690">
                  <c:v>41361</c:v>
                </c:pt>
                <c:pt idx="691">
                  <c:v>41368</c:v>
                </c:pt>
                <c:pt idx="692">
                  <c:v>41375</c:v>
                </c:pt>
                <c:pt idx="693">
                  <c:v>41382</c:v>
                </c:pt>
                <c:pt idx="694">
                  <c:v>41389</c:v>
                </c:pt>
                <c:pt idx="695">
                  <c:v>41396</c:v>
                </c:pt>
                <c:pt idx="696">
                  <c:v>41403</c:v>
                </c:pt>
                <c:pt idx="697">
                  <c:v>41410</c:v>
                </c:pt>
                <c:pt idx="698">
                  <c:v>41417</c:v>
                </c:pt>
                <c:pt idx="699">
                  <c:v>41424</c:v>
                </c:pt>
                <c:pt idx="700">
                  <c:v>41431</c:v>
                </c:pt>
                <c:pt idx="701">
                  <c:v>41438</c:v>
                </c:pt>
                <c:pt idx="702">
                  <c:v>41445</c:v>
                </c:pt>
                <c:pt idx="703">
                  <c:v>41452</c:v>
                </c:pt>
                <c:pt idx="704">
                  <c:v>41458</c:v>
                </c:pt>
                <c:pt idx="705">
                  <c:v>41466</c:v>
                </c:pt>
                <c:pt idx="706">
                  <c:v>41473</c:v>
                </c:pt>
                <c:pt idx="707">
                  <c:v>41480</c:v>
                </c:pt>
                <c:pt idx="708">
                  <c:v>41487</c:v>
                </c:pt>
                <c:pt idx="709">
                  <c:v>41494</c:v>
                </c:pt>
                <c:pt idx="710">
                  <c:v>41501</c:v>
                </c:pt>
                <c:pt idx="711">
                  <c:v>41508</c:v>
                </c:pt>
                <c:pt idx="712">
                  <c:v>41515</c:v>
                </c:pt>
                <c:pt idx="713">
                  <c:v>41522</c:v>
                </c:pt>
                <c:pt idx="714">
                  <c:v>41529</c:v>
                </c:pt>
                <c:pt idx="715">
                  <c:v>41536</c:v>
                </c:pt>
                <c:pt idx="716">
                  <c:v>41543</c:v>
                </c:pt>
                <c:pt idx="717">
                  <c:v>41550</c:v>
                </c:pt>
                <c:pt idx="718">
                  <c:v>41557</c:v>
                </c:pt>
                <c:pt idx="719">
                  <c:v>41564</c:v>
                </c:pt>
                <c:pt idx="720">
                  <c:v>41571</c:v>
                </c:pt>
                <c:pt idx="721">
                  <c:v>41578</c:v>
                </c:pt>
                <c:pt idx="722">
                  <c:v>41585</c:v>
                </c:pt>
                <c:pt idx="723">
                  <c:v>41592</c:v>
                </c:pt>
                <c:pt idx="724">
                  <c:v>41599</c:v>
                </c:pt>
                <c:pt idx="725">
                  <c:v>41605</c:v>
                </c:pt>
                <c:pt idx="726">
                  <c:v>41613</c:v>
                </c:pt>
                <c:pt idx="727">
                  <c:v>41620</c:v>
                </c:pt>
                <c:pt idx="728">
                  <c:v>41627</c:v>
                </c:pt>
                <c:pt idx="729">
                  <c:v>41634</c:v>
                </c:pt>
                <c:pt idx="730">
                  <c:v>41641</c:v>
                </c:pt>
                <c:pt idx="731">
                  <c:v>41648</c:v>
                </c:pt>
                <c:pt idx="732">
                  <c:v>41655</c:v>
                </c:pt>
                <c:pt idx="733">
                  <c:v>41662</c:v>
                </c:pt>
                <c:pt idx="734">
                  <c:v>41669</c:v>
                </c:pt>
                <c:pt idx="735">
                  <c:v>41676</c:v>
                </c:pt>
                <c:pt idx="736">
                  <c:v>41683</c:v>
                </c:pt>
                <c:pt idx="737">
                  <c:v>41690</c:v>
                </c:pt>
                <c:pt idx="738">
                  <c:v>41697</c:v>
                </c:pt>
                <c:pt idx="739">
                  <c:v>41704</c:v>
                </c:pt>
                <c:pt idx="740">
                  <c:v>41711</c:v>
                </c:pt>
                <c:pt idx="741">
                  <c:v>41718</c:v>
                </c:pt>
                <c:pt idx="742">
                  <c:v>41725</c:v>
                </c:pt>
                <c:pt idx="743">
                  <c:v>41732</c:v>
                </c:pt>
                <c:pt idx="744">
                  <c:v>41739</c:v>
                </c:pt>
                <c:pt idx="745">
                  <c:v>41746</c:v>
                </c:pt>
                <c:pt idx="746">
                  <c:v>41753</c:v>
                </c:pt>
                <c:pt idx="747">
                  <c:v>41760</c:v>
                </c:pt>
                <c:pt idx="748">
                  <c:v>41767</c:v>
                </c:pt>
                <c:pt idx="749">
                  <c:v>41774</c:v>
                </c:pt>
                <c:pt idx="750">
                  <c:v>41781</c:v>
                </c:pt>
                <c:pt idx="751">
                  <c:v>41788</c:v>
                </c:pt>
                <c:pt idx="752">
                  <c:v>41795</c:v>
                </c:pt>
                <c:pt idx="753">
                  <c:v>41802</c:v>
                </c:pt>
                <c:pt idx="754">
                  <c:v>41809</c:v>
                </c:pt>
                <c:pt idx="755">
                  <c:v>41816</c:v>
                </c:pt>
                <c:pt idx="756">
                  <c:v>41823</c:v>
                </c:pt>
                <c:pt idx="757">
                  <c:v>41830</c:v>
                </c:pt>
                <c:pt idx="758">
                  <c:v>41837</c:v>
                </c:pt>
                <c:pt idx="759">
                  <c:v>41844</c:v>
                </c:pt>
                <c:pt idx="760">
                  <c:v>41851</c:v>
                </c:pt>
                <c:pt idx="761">
                  <c:v>41858</c:v>
                </c:pt>
                <c:pt idx="762">
                  <c:v>41865</c:v>
                </c:pt>
                <c:pt idx="763">
                  <c:v>41872</c:v>
                </c:pt>
                <c:pt idx="764">
                  <c:v>41879</c:v>
                </c:pt>
                <c:pt idx="765">
                  <c:v>41886</c:v>
                </c:pt>
                <c:pt idx="766">
                  <c:v>41893</c:v>
                </c:pt>
                <c:pt idx="767">
                  <c:v>41900</c:v>
                </c:pt>
                <c:pt idx="768">
                  <c:v>41907</c:v>
                </c:pt>
                <c:pt idx="769">
                  <c:v>41914</c:v>
                </c:pt>
                <c:pt idx="770">
                  <c:v>41921</c:v>
                </c:pt>
                <c:pt idx="771">
                  <c:v>41928</c:v>
                </c:pt>
                <c:pt idx="772">
                  <c:v>41935</c:v>
                </c:pt>
                <c:pt idx="773">
                  <c:v>41942</c:v>
                </c:pt>
                <c:pt idx="774">
                  <c:v>41949</c:v>
                </c:pt>
                <c:pt idx="775">
                  <c:v>41956</c:v>
                </c:pt>
                <c:pt idx="776">
                  <c:v>41963</c:v>
                </c:pt>
                <c:pt idx="777">
                  <c:v>41969</c:v>
                </c:pt>
                <c:pt idx="778">
                  <c:v>41977</c:v>
                </c:pt>
                <c:pt idx="779">
                  <c:v>41984</c:v>
                </c:pt>
                <c:pt idx="780">
                  <c:v>41991</c:v>
                </c:pt>
                <c:pt idx="781">
                  <c:v>41997</c:v>
                </c:pt>
                <c:pt idx="782">
                  <c:v>42004</c:v>
                </c:pt>
                <c:pt idx="783">
                  <c:v>42012</c:v>
                </c:pt>
                <c:pt idx="784">
                  <c:v>42019</c:v>
                </c:pt>
                <c:pt idx="785">
                  <c:v>42026</c:v>
                </c:pt>
                <c:pt idx="786">
                  <c:v>42033</c:v>
                </c:pt>
                <c:pt idx="787">
                  <c:v>42040</c:v>
                </c:pt>
                <c:pt idx="788">
                  <c:v>42047</c:v>
                </c:pt>
                <c:pt idx="789">
                  <c:v>42054</c:v>
                </c:pt>
                <c:pt idx="790">
                  <c:v>42061</c:v>
                </c:pt>
                <c:pt idx="791">
                  <c:v>42068</c:v>
                </c:pt>
                <c:pt idx="792">
                  <c:v>42075</c:v>
                </c:pt>
                <c:pt idx="793">
                  <c:v>42082</c:v>
                </c:pt>
                <c:pt idx="794">
                  <c:v>42089</c:v>
                </c:pt>
                <c:pt idx="795">
                  <c:v>42096</c:v>
                </c:pt>
                <c:pt idx="796">
                  <c:v>42103</c:v>
                </c:pt>
                <c:pt idx="797">
                  <c:v>42110</c:v>
                </c:pt>
                <c:pt idx="798">
                  <c:v>42117</c:v>
                </c:pt>
                <c:pt idx="799">
                  <c:v>42124</c:v>
                </c:pt>
                <c:pt idx="800">
                  <c:v>42131</c:v>
                </c:pt>
                <c:pt idx="801">
                  <c:v>42138</c:v>
                </c:pt>
                <c:pt idx="802">
                  <c:v>42145</c:v>
                </c:pt>
                <c:pt idx="803">
                  <c:v>42152</c:v>
                </c:pt>
                <c:pt idx="804">
                  <c:v>42159</c:v>
                </c:pt>
                <c:pt idx="805">
                  <c:v>42166</c:v>
                </c:pt>
                <c:pt idx="806">
                  <c:v>42173</c:v>
                </c:pt>
                <c:pt idx="807">
                  <c:v>42180</c:v>
                </c:pt>
                <c:pt idx="808">
                  <c:v>42187</c:v>
                </c:pt>
                <c:pt idx="809">
                  <c:v>42194</c:v>
                </c:pt>
                <c:pt idx="810">
                  <c:v>42201</c:v>
                </c:pt>
                <c:pt idx="811">
                  <c:v>42208</c:v>
                </c:pt>
                <c:pt idx="812">
                  <c:v>42215</c:v>
                </c:pt>
                <c:pt idx="813">
                  <c:v>42222</c:v>
                </c:pt>
                <c:pt idx="814">
                  <c:v>42229</c:v>
                </c:pt>
                <c:pt idx="815">
                  <c:v>42236</c:v>
                </c:pt>
                <c:pt idx="816">
                  <c:v>42243</c:v>
                </c:pt>
                <c:pt idx="817">
                  <c:v>42250</c:v>
                </c:pt>
                <c:pt idx="818">
                  <c:v>42257</c:v>
                </c:pt>
                <c:pt idx="819">
                  <c:v>42264</c:v>
                </c:pt>
                <c:pt idx="820">
                  <c:v>42271</c:v>
                </c:pt>
                <c:pt idx="821">
                  <c:v>42278</c:v>
                </c:pt>
                <c:pt idx="822">
                  <c:v>42285</c:v>
                </c:pt>
                <c:pt idx="823">
                  <c:v>42292</c:v>
                </c:pt>
                <c:pt idx="824">
                  <c:v>42299</c:v>
                </c:pt>
                <c:pt idx="825">
                  <c:v>42306</c:v>
                </c:pt>
                <c:pt idx="826">
                  <c:v>42313</c:v>
                </c:pt>
                <c:pt idx="827">
                  <c:v>42320</c:v>
                </c:pt>
                <c:pt idx="828">
                  <c:v>42327</c:v>
                </c:pt>
                <c:pt idx="829">
                  <c:v>42333</c:v>
                </c:pt>
                <c:pt idx="830">
                  <c:v>42341</c:v>
                </c:pt>
                <c:pt idx="831">
                  <c:v>42348</c:v>
                </c:pt>
                <c:pt idx="832">
                  <c:v>42355</c:v>
                </c:pt>
                <c:pt idx="833">
                  <c:v>42362</c:v>
                </c:pt>
                <c:pt idx="834">
                  <c:v>42369</c:v>
                </c:pt>
                <c:pt idx="835">
                  <c:v>42376</c:v>
                </c:pt>
                <c:pt idx="836">
                  <c:v>42383</c:v>
                </c:pt>
                <c:pt idx="837">
                  <c:v>42390</c:v>
                </c:pt>
                <c:pt idx="838">
                  <c:v>42397</c:v>
                </c:pt>
                <c:pt idx="839">
                  <c:v>42404</c:v>
                </c:pt>
                <c:pt idx="840">
                  <c:v>42411</c:v>
                </c:pt>
                <c:pt idx="841">
                  <c:v>42418</c:v>
                </c:pt>
                <c:pt idx="842">
                  <c:v>42425</c:v>
                </c:pt>
                <c:pt idx="843">
                  <c:v>42432</c:v>
                </c:pt>
                <c:pt idx="844">
                  <c:v>42439</c:v>
                </c:pt>
                <c:pt idx="845">
                  <c:v>42446</c:v>
                </c:pt>
                <c:pt idx="846">
                  <c:v>42453</c:v>
                </c:pt>
                <c:pt idx="847">
                  <c:v>42460</c:v>
                </c:pt>
                <c:pt idx="848">
                  <c:v>42467</c:v>
                </c:pt>
                <c:pt idx="849">
                  <c:v>42474</c:v>
                </c:pt>
                <c:pt idx="850">
                  <c:v>42481</c:v>
                </c:pt>
                <c:pt idx="851">
                  <c:v>42488</c:v>
                </c:pt>
                <c:pt idx="852">
                  <c:v>42495</c:v>
                </c:pt>
                <c:pt idx="853">
                  <c:v>42502</c:v>
                </c:pt>
                <c:pt idx="854">
                  <c:v>42509</c:v>
                </c:pt>
                <c:pt idx="855">
                  <c:v>42516</c:v>
                </c:pt>
                <c:pt idx="856">
                  <c:v>42523</c:v>
                </c:pt>
                <c:pt idx="857">
                  <c:v>42530</c:v>
                </c:pt>
                <c:pt idx="858">
                  <c:v>42537</c:v>
                </c:pt>
                <c:pt idx="859">
                  <c:v>42544</c:v>
                </c:pt>
                <c:pt idx="860">
                  <c:v>42551</c:v>
                </c:pt>
                <c:pt idx="861">
                  <c:v>42558</c:v>
                </c:pt>
                <c:pt idx="862">
                  <c:v>42565</c:v>
                </c:pt>
                <c:pt idx="863">
                  <c:v>42572</c:v>
                </c:pt>
                <c:pt idx="864">
                  <c:v>42579</c:v>
                </c:pt>
                <c:pt idx="865">
                  <c:v>42586</c:v>
                </c:pt>
                <c:pt idx="866">
                  <c:v>42593</c:v>
                </c:pt>
                <c:pt idx="867">
                  <c:v>42600</c:v>
                </c:pt>
                <c:pt idx="868">
                  <c:v>42607</c:v>
                </c:pt>
                <c:pt idx="869">
                  <c:v>42614</c:v>
                </c:pt>
                <c:pt idx="870">
                  <c:v>42621</c:v>
                </c:pt>
                <c:pt idx="871">
                  <c:v>42628</c:v>
                </c:pt>
                <c:pt idx="872">
                  <c:v>42635</c:v>
                </c:pt>
                <c:pt idx="873">
                  <c:v>42642</c:v>
                </c:pt>
                <c:pt idx="874">
                  <c:v>42649</c:v>
                </c:pt>
                <c:pt idx="875">
                  <c:v>42656</c:v>
                </c:pt>
                <c:pt idx="876">
                  <c:v>42663</c:v>
                </c:pt>
                <c:pt idx="877">
                  <c:v>42670</c:v>
                </c:pt>
                <c:pt idx="878">
                  <c:v>42677</c:v>
                </c:pt>
                <c:pt idx="879">
                  <c:v>42684</c:v>
                </c:pt>
                <c:pt idx="880">
                  <c:v>42691</c:v>
                </c:pt>
                <c:pt idx="881">
                  <c:v>42697</c:v>
                </c:pt>
                <c:pt idx="882">
                  <c:v>42705</c:v>
                </c:pt>
                <c:pt idx="883">
                  <c:v>42712</c:v>
                </c:pt>
                <c:pt idx="884">
                  <c:v>42719</c:v>
                </c:pt>
                <c:pt idx="885">
                  <c:v>42726</c:v>
                </c:pt>
                <c:pt idx="886">
                  <c:v>42733</c:v>
                </c:pt>
                <c:pt idx="887">
                  <c:v>42740</c:v>
                </c:pt>
                <c:pt idx="888">
                  <c:v>42747</c:v>
                </c:pt>
                <c:pt idx="889">
                  <c:v>42754</c:v>
                </c:pt>
                <c:pt idx="890">
                  <c:v>42761</c:v>
                </c:pt>
                <c:pt idx="891">
                  <c:v>42768</c:v>
                </c:pt>
                <c:pt idx="892">
                  <c:v>42775</c:v>
                </c:pt>
                <c:pt idx="893">
                  <c:v>42782</c:v>
                </c:pt>
                <c:pt idx="894">
                  <c:v>42789</c:v>
                </c:pt>
                <c:pt idx="895">
                  <c:v>42796</c:v>
                </c:pt>
                <c:pt idx="896">
                  <c:v>42803</c:v>
                </c:pt>
                <c:pt idx="897">
                  <c:v>42810</c:v>
                </c:pt>
                <c:pt idx="898">
                  <c:v>42817</c:v>
                </c:pt>
                <c:pt idx="899">
                  <c:v>42824</c:v>
                </c:pt>
                <c:pt idx="900">
                  <c:v>42831</c:v>
                </c:pt>
                <c:pt idx="901">
                  <c:v>42838</c:v>
                </c:pt>
                <c:pt idx="902">
                  <c:v>42845</c:v>
                </c:pt>
                <c:pt idx="903">
                  <c:v>42852</c:v>
                </c:pt>
                <c:pt idx="904">
                  <c:v>42859</c:v>
                </c:pt>
                <c:pt idx="905">
                  <c:v>42866</c:v>
                </c:pt>
                <c:pt idx="906">
                  <c:v>42873</c:v>
                </c:pt>
                <c:pt idx="907">
                  <c:v>42880</c:v>
                </c:pt>
                <c:pt idx="908">
                  <c:v>42887</c:v>
                </c:pt>
                <c:pt idx="909">
                  <c:v>42894</c:v>
                </c:pt>
                <c:pt idx="910">
                  <c:v>42901</c:v>
                </c:pt>
                <c:pt idx="911">
                  <c:v>42908</c:v>
                </c:pt>
                <c:pt idx="912">
                  <c:v>42915</c:v>
                </c:pt>
                <c:pt idx="913">
                  <c:v>42922</c:v>
                </c:pt>
                <c:pt idx="914">
                  <c:v>42929</c:v>
                </c:pt>
                <c:pt idx="915">
                  <c:v>42936</c:v>
                </c:pt>
                <c:pt idx="916">
                  <c:v>42943</c:v>
                </c:pt>
                <c:pt idx="917">
                  <c:v>42950</c:v>
                </c:pt>
                <c:pt idx="918">
                  <c:v>42957</c:v>
                </c:pt>
                <c:pt idx="919">
                  <c:v>42964</c:v>
                </c:pt>
                <c:pt idx="920">
                  <c:v>42971</c:v>
                </c:pt>
                <c:pt idx="921">
                  <c:v>42978</c:v>
                </c:pt>
                <c:pt idx="922">
                  <c:v>42985</c:v>
                </c:pt>
                <c:pt idx="923">
                  <c:v>42992</c:v>
                </c:pt>
                <c:pt idx="924">
                  <c:v>42999</c:v>
                </c:pt>
                <c:pt idx="925">
                  <c:v>43006</c:v>
                </c:pt>
                <c:pt idx="926">
                  <c:v>43013</c:v>
                </c:pt>
                <c:pt idx="927">
                  <c:v>43020</c:v>
                </c:pt>
                <c:pt idx="928">
                  <c:v>43027</c:v>
                </c:pt>
                <c:pt idx="929">
                  <c:v>43034</c:v>
                </c:pt>
                <c:pt idx="930">
                  <c:v>43041</c:v>
                </c:pt>
                <c:pt idx="931">
                  <c:v>43048</c:v>
                </c:pt>
                <c:pt idx="932">
                  <c:v>43055</c:v>
                </c:pt>
                <c:pt idx="933">
                  <c:v>43061</c:v>
                </c:pt>
                <c:pt idx="934">
                  <c:v>43069</c:v>
                </c:pt>
                <c:pt idx="935">
                  <c:v>43076</c:v>
                </c:pt>
                <c:pt idx="936">
                  <c:v>43083</c:v>
                </c:pt>
                <c:pt idx="937">
                  <c:v>43090</c:v>
                </c:pt>
                <c:pt idx="938">
                  <c:v>43097</c:v>
                </c:pt>
                <c:pt idx="939">
                  <c:v>43104</c:v>
                </c:pt>
                <c:pt idx="940">
                  <c:v>43111</c:v>
                </c:pt>
                <c:pt idx="941">
                  <c:v>43118</c:v>
                </c:pt>
                <c:pt idx="942">
                  <c:v>43125</c:v>
                </c:pt>
                <c:pt idx="943">
                  <c:v>43132</c:v>
                </c:pt>
                <c:pt idx="944">
                  <c:v>43139</c:v>
                </c:pt>
                <c:pt idx="945">
                  <c:v>43146</c:v>
                </c:pt>
                <c:pt idx="946">
                  <c:v>43153</c:v>
                </c:pt>
                <c:pt idx="947">
                  <c:v>43160</c:v>
                </c:pt>
                <c:pt idx="948">
                  <c:v>43167</c:v>
                </c:pt>
                <c:pt idx="949">
                  <c:v>43174</c:v>
                </c:pt>
                <c:pt idx="950">
                  <c:v>43181</c:v>
                </c:pt>
                <c:pt idx="951">
                  <c:v>43188</c:v>
                </c:pt>
                <c:pt idx="952">
                  <c:v>43195</c:v>
                </c:pt>
                <c:pt idx="953">
                  <c:v>43202</c:v>
                </c:pt>
                <c:pt idx="954">
                  <c:v>43209</c:v>
                </c:pt>
                <c:pt idx="955">
                  <c:v>43216</c:v>
                </c:pt>
                <c:pt idx="956">
                  <c:v>43223</c:v>
                </c:pt>
                <c:pt idx="957">
                  <c:v>43230</c:v>
                </c:pt>
                <c:pt idx="958">
                  <c:v>43237</c:v>
                </c:pt>
                <c:pt idx="959">
                  <c:v>43244</c:v>
                </c:pt>
                <c:pt idx="960">
                  <c:v>43251</c:v>
                </c:pt>
                <c:pt idx="961">
                  <c:v>43258</c:v>
                </c:pt>
                <c:pt idx="962">
                  <c:v>43265</c:v>
                </c:pt>
                <c:pt idx="963">
                  <c:v>43272</c:v>
                </c:pt>
                <c:pt idx="964">
                  <c:v>43279</c:v>
                </c:pt>
                <c:pt idx="965">
                  <c:v>43286</c:v>
                </c:pt>
                <c:pt idx="966">
                  <c:v>43293</c:v>
                </c:pt>
                <c:pt idx="967">
                  <c:v>43300</c:v>
                </c:pt>
                <c:pt idx="968">
                  <c:v>43307</c:v>
                </c:pt>
                <c:pt idx="969">
                  <c:v>43314</c:v>
                </c:pt>
                <c:pt idx="970">
                  <c:v>43321</c:v>
                </c:pt>
                <c:pt idx="971">
                  <c:v>43328</c:v>
                </c:pt>
                <c:pt idx="972">
                  <c:v>43335</c:v>
                </c:pt>
                <c:pt idx="973">
                  <c:v>43342</c:v>
                </c:pt>
                <c:pt idx="974">
                  <c:v>43349</c:v>
                </c:pt>
                <c:pt idx="975">
                  <c:v>43356</c:v>
                </c:pt>
                <c:pt idx="976">
                  <c:v>43363</c:v>
                </c:pt>
                <c:pt idx="977">
                  <c:v>43370</c:v>
                </c:pt>
                <c:pt idx="978">
                  <c:v>43377</c:v>
                </c:pt>
                <c:pt idx="979">
                  <c:v>43384</c:v>
                </c:pt>
                <c:pt idx="980">
                  <c:v>43391</c:v>
                </c:pt>
                <c:pt idx="981">
                  <c:v>43398</c:v>
                </c:pt>
                <c:pt idx="982">
                  <c:v>43405</c:v>
                </c:pt>
                <c:pt idx="983">
                  <c:v>43412</c:v>
                </c:pt>
                <c:pt idx="984">
                  <c:v>43419</c:v>
                </c:pt>
                <c:pt idx="985">
                  <c:v>43425</c:v>
                </c:pt>
                <c:pt idx="986">
                  <c:v>43433</c:v>
                </c:pt>
                <c:pt idx="987">
                  <c:v>43440</c:v>
                </c:pt>
                <c:pt idx="988">
                  <c:v>43447</c:v>
                </c:pt>
                <c:pt idx="989">
                  <c:v>43454</c:v>
                </c:pt>
                <c:pt idx="990">
                  <c:v>43461</c:v>
                </c:pt>
                <c:pt idx="991">
                  <c:v>43468</c:v>
                </c:pt>
                <c:pt idx="992">
                  <c:v>43475</c:v>
                </c:pt>
                <c:pt idx="993">
                  <c:v>43482</c:v>
                </c:pt>
                <c:pt idx="994">
                  <c:v>43489</c:v>
                </c:pt>
                <c:pt idx="995">
                  <c:v>43496</c:v>
                </c:pt>
                <c:pt idx="996">
                  <c:v>43503</c:v>
                </c:pt>
                <c:pt idx="997">
                  <c:v>43510</c:v>
                </c:pt>
                <c:pt idx="998">
                  <c:v>43517</c:v>
                </c:pt>
                <c:pt idx="999">
                  <c:v>43524</c:v>
                </c:pt>
                <c:pt idx="1000">
                  <c:v>43531</c:v>
                </c:pt>
                <c:pt idx="1001">
                  <c:v>43538</c:v>
                </c:pt>
                <c:pt idx="1002">
                  <c:v>43545</c:v>
                </c:pt>
                <c:pt idx="1003">
                  <c:v>43552</c:v>
                </c:pt>
                <c:pt idx="1004">
                  <c:v>43559</c:v>
                </c:pt>
                <c:pt idx="1005">
                  <c:v>43566</c:v>
                </c:pt>
                <c:pt idx="1006">
                  <c:v>43573</c:v>
                </c:pt>
                <c:pt idx="1007">
                  <c:v>43580</c:v>
                </c:pt>
                <c:pt idx="1008">
                  <c:v>43587</c:v>
                </c:pt>
                <c:pt idx="1009">
                  <c:v>43594</c:v>
                </c:pt>
                <c:pt idx="1010">
                  <c:v>43601</c:v>
                </c:pt>
                <c:pt idx="1011">
                  <c:v>43608</c:v>
                </c:pt>
                <c:pt idx="1012">
                  <c:v>43615</c:v>
                </c:pt>
                <c:pt idx="1013">
                  <c:v>43622</c:v>
                </c:pt>
                <c:pt idx="1014">
                  <c:v>43629</c:v>
                </c:pt>
                <c:pt idx="1015">
                  <c:v>43636</c:v>
                </c:pt>
                <c:pt idx="1016">
                  <c:v>43643</c:v>
                </c:pt>
                <c:pt idx="1017">
                  <c:v>43649</c:v>
                </c:pt>
                <c:pt idx="1018">
                  <c:v>43657</c:v>
                </c:pt>
                <c:pt idx="1019">
                  <c:v>43664</c:v>
                </c:pt>
                <c:pt idx="1020">
                  <c:v>43671</c:v>
                </c:pt>
                <c:pt idx="1021">
                  <c:v>43678</c:v>
                </c:pt>
                <c:pt idx="1022">
                  <c:v>43685</c:v>
                </c:pt>
                <c:pt idx="1023">
                  <c:v>43692</c:v>
                </c:pt>
                <c:pt idx="1024">
                  <c:v>43699</c:v>
                </c:pt>
                <c:pt idx="1025">
                  <c:v>43706</c:v>
                </c:pt>
                <c:pt idx="1026">
                  <c:v>43713</c:v>
                </c:pt>
                <c:pt idx="1027">
                  <c:v>43720</c:v>
                </c:pt>
                <c:pt idx="1028">
                  <c:v>43727</c:v>
                </c:pt>
                <c:pt idx="1029">
                  <c:v>43734</c:v>
                </c:pt>
                <c:pt idx="1030">
                  <c:v>43741</c:v>
                </c:pt>
                <c:pt idx="1031">
                  <c:v>43748</c:v>
                </c:pt>
                <c:pt idx="1032">
                  <c:v>43755</c:v>
                </c:pt>
                <c:pt idx="1033">
                  <c:v>43762</c:v>
                </c:pt>
                <c:pt idx="1034">
                  <c:v>43769</c:v>
                </c:pt>
                <c:pt idx="1035">
                  <c:v>43776</c:v>
                </c:pt>
                <c:pt idx="1036">
                  <c:v>43783</c:v>
                </c:pt>
                <c:pt idx="1037">
                  <c:v>43790</c:v>
                </c:pt>
                <c:pt idx="1038">
                  <c:v>43796</c:v>
                </c:pt>
                <c:pt idx="1039">
                  <c:v>43804</c:v>
                </c:pt>
                <c:pt idx="1040">
                  <c:v>43811</c:v>
                </c:pt>
                <c:pt idx="1041">
                  <c:v>43818</c:v>
                </c:pt>
                <c:pt idx="1042">
                  <c:v>43825</c:v>
                </c:pt>
                <c:pt idx="1043">
                  <c:v>43832</c:v>
                </c:pt>
                <c:pt idx="1044">
                  <c:v>43839</c:v>
                </c:pt>
                <c:pt idx="1045">
                  <c:v>43846</c:v>
                </c:pt>
                <c:pt idx="1046">
                  <c:v>43853</c:v>
                </c:pt>
                <c:pt idx="1047">
                  <c:v>43860</c:v>
                </c:pt>
                <c:pt idx="1048">
                  <c:v>43867</c:v>
                </c:pt>
                <c:pt idx="1049">
                  <c:v>43874</c:v>
                </c:pt>
                <c:pt idx="1050">
                  <c:v>43881</c:v>
                </c:pt>
                <c:pt idx="1051">
                  <c:v>43888</c:v>
                </c:pt>
                <c:pt idx="1052">
                  <c:v>43895</c:v>
                </c:pt>
                <c:pt idx="1053">
                  <c:v>43902</c:v>
                </c:pt>
                <c:pt idx="1054">
                  <c:v>43909</c:v>
                </c:pt>
                <c:pt idx="1055">
                  <c:v>43916</c:v>
                </c:pt>
                <c:pt idx="1056">
                  <c:v>43923</c:v>
                </c:pt>
                <c:pt idx="1057">
                  <c:v>43930</c:v>
                </c:pt>
                <c:pt idx="1058">
                  <c:v>43937</c:v>
                </c:pt>
                <c:pt idx="1059">
                  <c:v>43944</c:v>
                </c:pt>
                <c:pt idx="1060">
                  <c:v>43951</c:v>
                </c:pt>
                <c:pt idx="1061">
                  <c:v>43958</c:v>
                </c:pt>
                <c:pt idx="1062">
                  <c:v>43965</c:v>
                </c:pt>
                <c:pt idx="1063">
                  <c:v>43972</c:v>
                </c:pt>
                <c:pt idx="1064">
                  <c:v>43979</c:v>
                </c:pt>
                <c:pt idx="1065">
                  <c:v>43986</c:v>
                </c:pt>
                <c:pt idx="1066">
                  <c:v>43993</c:v>
                </c:pt>
                <c:pt idx="1067">
                  <c:v>44000</c:v>
                </c:pt>
                <c:pt idx="1068">
                  <c:v>44007</c:v>
                </c:pt>
                <c:pt idx="1069">
                  <c:v>44014</c:v>
                </c:pt>
                <c:pt idx="1070">
                  <c:v>44021</c:v>
                </c:pt>
                <c:pt idx="1071">
                  <c:v>44028</c:v>
                </c:pt>
                <c:pt idx="1072">
                  <c:v>44035</c:v>
                </c:pt>
                <c:pt idx="1073">
                  <c:v>44042</c:v>
                </c:pt>
                <c:pt idx="1074">
                  <c:v>44049</c:v>
                </c:pt>
                <c:pt idx="1075">
                  <c:v>44056</c:v>
                </c:pt>
                <c:pt idx="1076">
                  <c:v>44063</c:v>
                </c:pt>
                <c:pt idx="1077">
                  <c:v>44070</c:v>
                </c:pt>
                <c:pt idx="1078">
                  <c:v>44077</c:v>
                </c:pt>
                <c:pt idx="1079">
                  <c:v>44084</c:v>
                </c:pt>
                <c:pt idx="1080">
                  <c:v>44091</c:v>
                </c:pt>
                <c:pt idx="1081">
                  <c:v>44098</c:v>
                </c:pt>
                <c:pt idx="1082">
                  <c:v>44105</c:v>
                </c:pt>
                <c:pt idx="1083">
                  <c:v>44112</c:v>
                </c:pt>
                <c:pt idx="1084">
                  <c:v>44119</c:v>
                </c:pt>
                <c:pt idx="1085">
                  <c:v>44126</c:v>
                </c:pt>
                <c:pt idx="1086">
                  <c:v>44133</c:v>
                </c:pt>
                <c:pt idx="1087">
                  <c:v>44140</c:v>
                </c:pt>
                <c:pt idx="1088">
                  <c:v>44147</c:v>
                </c:pt>
                <c:pt idx="1089">
                  <c:v>44154</c:v>
                </c:pt>
                <c:pt idx="1090">
                  <c:v>44160</c:v>
                </c:pt>
                <c:pt idx="1091">
                  <c:v>44168</c:v>
                </c:pt>
                <c:pt idx="1092">
                  <c:v>44175</c:v>
                </c:pt>
                <c:pt idx="1093">
                  <c:v>44182</c:v>
                </c:pt>
                <c:pt idx="1094">
                  <c:v>44189</c:v>
                </c:pt>
                <c:pt idx="1095">
                  <c:v>44196</c:v>
                </c:pt>
                <c:pt idx="1096">
                  <c:v>44203</c:v>
                </c:pt>
                <c:pt idx="1097">
                  <c:v>44210</c:v>
                </c:pt>
                <c:pt idx="1098">
                  <c:v>44217</c:v>
                </c:pt>
                <c:pt idx="1099">
                  <c:v>44224</c:v>
                </c:pt>
                <c:pt idx="1100">
                  <c:v>44231</c:v>
                </c:pt>
                <c:pt idx="1101">
                  <c:v>44238</c:v>
                </c:pt>
                <c:pt idx="1102">
                  <c:v>44245</c:v>
                </c:pt>
                <c:pt idx="1103">
                  <c:v>44252</c:v>
                </c:pt>
                <c:pt idx="1104">
                  <c:v>44259</c:v>
                </c:pt>
                <c:pt idx="1105">
                  <c:v>44266</c:v>
                </c:pt>
                <c:pt idx="1106">
                  <c:v>44273</c:v>
                </c:pt>
                <c:pt idx="1107">
                  <c:v>44280</c:v>
                </c:pt>
                <c:pt idx="1108">
                  <c:v>44287</c:v>
                </c:pt>
                <c:pt idx="1109">
                  <c:v>44294</c:v>
                </c:pt>
                <c:pt idx="1110">
                  <c:v>44301</c:v>
                </c:pt>
                <c:pt idx="1111">
                  <c:v>44308</c:v>
                </c:pt>
                <c:pt idx="1112">
                  <c:v>44315</c:v>
                </c:pt>
                <c:pt idx="1113">
                  <c:v>44322</c:v>
                </c:pt>
                <c:pt idx="1114">
                  <c:v>44329</c:v>
                </c:pt>
                <c:pt idx="1115">
                  <c:v>44336</c:v>
                </c:pt>
                <c:pt idx="1116">
                  <c:v>44343</c:v>
                </c:pt>
                <c:pt idx="1117">
                  <c:v>44350</c:v>
                </c:pt>
                <c:pt idx="1118">
                  <c:v>44357</c:v>
                </c:pt>
                <c:pt idx="1119">
                  <c:v>44364</c:v>
                </c:pt>
                <c:pt idx="1120">
                  <c:v>44371</c:v>
                </c:pt>
                <c:pt idx="1121">
                  <c:v>44378</c:v>
                </c:pt>
                <c:pt idx="1122">
                  <c:v>44385</c:v>
                </c:pt>
                <c:pt idx="1123">
                  <c:v>44392</c:v>
                </c:pt>
                <c:pt idx="1124">
                  <c:v>44399</c:v>
                </c:pt>
                <c:pt idx="1125">
                  <c:v>44406</c:v>
                </c:pt>
                <c:pt idx="1126">
                  <c:v>44413</c:v>
                </c:pt>
                <c:pt idx="1127">
                  <c:v>44420</c:v>
                </c:pt>
                <c:pt idx="1128">
                  <c:v>44427</c:v>
                </c:pt>
                <c:pt idx="1129">
                  <c:v>44434</c:v>
                </c:pt>
                <c:pt idx="1130">
                  <c:v>44441</c:v>
                </c:pt>
                <c:pt idx="1131">
                  <c:v>44448</c:v>
                </c:pt>
                <c:pt idx="1132">
                  <c:v>44455</c:v>
                </c:pt>
                <c:pt idx="1133">
                  <c:v>44462</c:v>
                </c:pt>
                <c:pt idx="1134">
                  <c:v>44469</c:v>
                </c:pt>
                <c:pt idx="1135">
                  <c:v>44476</c:v>
                </c:pt>
                <c:pt idx="1136">
                  <c:v>44483</c:v>
                </c:pt>
                <c:pt idx="1137">
                  <c:v>44490</c:v>
                </c:pt>
                <c:pt idx="1138">
                  <c:v>44497</c:v>
                </c:pt>
                <c:pt idx="1139">
                  <c:v>44504</c:v>
                </c:pt>
                <c:pt idx="1140">
                  <c:v>44510</c:v>
                </c:pt>
                <c:pt idx="1141">
                  <c:v>44518</c:v>
                </c:pt>
                <c:pt idx="1142">
                  <c:v>44524</c:v>
                </c:pt>
                <c:pt idx="1143">
                  <c:v>44532</c:v>
                </c:pt>
                <c:pt idx="1144">
                  <c:v>44539</c:v>
                </c:pt>
                <c:pt idx="1145">
                  <c:v>44546</c:v>
                </c:pt>
                <c:pt idx="1146">
                  <c:v>44553</c:v>
                </c:pt>
                <c:pt idx="1147">
                  <c:v>44560</c:v>
                </c:pt>
                <c:pt idx="1148">
                  <c:v>44567</c:v>
                </c:pt>
                <c:pt idx="1149">
                  <c:v>44574</c:v>
                </c:pt>
                <c:pt idx="1150">
                  <c:v>44581</c:v>
                </c:pt>
                <c:pt idx="1151">
                  <c:v>44588</c:v>
                </c:pt>
                <c:pt idx="1152">
                  <c:v>44595</c:v>
                </c:pt>
                <c:pt idx="1153">
                  <c:v>44602</c:v>
                </c:pt>
                <c:pt idx="1154">
                  <c:v>44609</c:v>
                </c:pt>
                <c:pt idx="1155">
                  <c:v>44616</c:v>
                </c:pt>
                <c:pt idx="1156">
                  <c:v>44623</c:v>
                </c:pt>
                <c:pt idx="1157">
                  <c:v>44630</c:v>
                </c:pt>
                <c:pt idx="1158">
                  <c:v>44637</c:v>
                </c:pt>
                <c:pt idx="1159">
                  <c:v>44644</c:v>
                </c:pt>
                <c:pt idx="1160">
                  <c:v>44651</c:v>
                </c:pt>
                <c:pt idx="1161">
                  <c:v>44658</c:v>
                </c:pt>
                <c:pt idx="1162">
                  <c:v>44665</c:v>
                </c:pt>
                <c:pt idx="1163">
                  <c:v>44672</c:v>
                </c:pt>
                <c:pt idx="1164">
                  <c:v>44679</c:v>
                </c:pt>
                <c:pt idx="1165">
                  <c:v>44686</c:v>
                </c:pt>
                <c:pt idx="1166">
                  <c:v>44693</c:v>
                </c:pt>
                <c:pt idx="1167">
                  <c:v>44700</c:v>
                </c:pt>
                <c:pt idx="1168">
                  <c:v>44707</c:v>
                </c:pt>
                <c:pt idx="1169">
                  <c:v>44714</c:v>
                </c:pt>
                <c:pt idx="1170">
                  <c:v>44721</c:v>
                </c:pt>
                <c:pt idx="1171">
                  <c:v>44728</c:v>
                </c:pt>
                <c:pt idx="1172">
                  <c:v>44735</c:v>
                </c:pt>
                <c:pt idx="1173">
                  <c:v>44742</c:v>
                </c:pt>
                <c:pt idx="1174">
                  <c:v>44749</c:v>
                </c:pt>
                <c:pt idx="1175">
                  <c:v>44756</c:v>
                </c:pt>
                <c:pt idx="1176">
                  <c:v>44763</c:v>
                </c:pt>
                <c:pt idx="1177">
                  <c:v>44770</c:v>
                </c:pt>
                <c:pt idx="1178">
                  <c:v>44777</c:v>
                </c:pt>
                <c:pt idx="1179">
                  <c:v>44784</c:v>
                </c:pt>
                <c:pt idx="1180">
                  <c:v>44791</c:v>
                </c:pt>
                <c:pt idx="1181">
                  <c:v>44798</c:v>
                </c:pt>
                <c:pt idx="1182">
                  <c:v>44805</c:v>
                </c:pt>
                <c:pt idx="1183">
                  <c:v>44812</c:v>
                </c:pt>
                <c:pt idx="1184">
                  <c:v>44819</c:v>
                </c:pt>
                <c:pt idx="1185">
                  <c:v>44826</c:v>
                </c:pt>
                <c:pt idx="1186">
                  <c:v>44833</c:v>
                </c:pt>
                <c:pt idx="1187">
                  <c:v>44840</c:v>
                </c:pt>
                <c:pt idx="1188">
                  <c:v>44847</c:v>
                </c:pt>
                <c:pt idx="1189">
                  <c:v>44854</c:v>
                </c:pt>
                <c:pt idx="1190">
                  <c:v>44861</c:v>
                </c:pt>
                <c:pt idx="1191">
                  <c:v>44868</c:v>
                </c:pt>
                <c:pt idx="1192">
                  <c:v>44875</c:v>
                </c:pt>
                <c:pt idx="1193">
                  <c:v>44882</c:v>
                </c:pt>
                <c:pt idx="1194">
                  <c:v>44888</c:v>
                </c:pt>
                <c:pt idx="1195">
                  <c:v>44896</c:v>
                </c:pt>
                <c:pt idx="1196">
                  <c:v>44903</c:v>
                </c:pt>
                <c:pt idx="1197">
                  <c:v>44910</c:v>
                </c:pt>
                <c:pt idx="1198">
                  <c:v>44917</c:v>
                </c:pt>
                <c:pt idx="1199">
                  <c:v>44924</c:v>
                </c:pt>
                <c:pt idx="1200">
                  <c:v>44931</c:v>
                </c:pt>
                <c:pt idx="1201">
                  <c:v>44938</c:v>
                </c:pt>
                <c:pt idx="1202">
                  <c:v>44945</c:v>
                </c:pt>
                <c:pt idx="1203">
                  <c:v>44952</c:v>
                </c:pt>
                <c:pt idx="1204">
                  <c:v>44959</c:v>
                </c:pt>
                <c:pt idx="1205">
                  <c:v>44966</c:v>
                </c:pt>
                <c:pt idx="1206">
                  <c:v>44973</c:v>
                </c:pt>
                <c:pt idx="1207">
                  <c:v>44980</c:v>
                </c:pt>
                <c:pt idx="1208">
                  <c:v>44987</c:v>
                </c:pt>
                <c:pt idx="1209">
                  <c:v>44994</c:v>
                </c:pt>
                <c:pt idx="1210">
                  <c:v>45001</c:v>
                </c:pt>
                <c:pt idx="1211">
                  <c:v>45008</c:v>
                </c:pt>
                <c:pt idx="1212">
                  <c:v>45015</c:v>
                </c:pt>
                <c:pt idx="1213">
                  <c:v>45022</c:v>
                </c:pt>
                <c:pt idx="1214">
                  <c:v>45029</c:v>
                </c:pt>
                <c:pt idx="1215">
                  <c:v>45036</c:v>
                </c:pt>
                <c:pt idx="1216">
                  <c:v>45043</c:v>
                </c:pt>
                <c:pt idx="1217">
                  <c:v>45050</c:v>
                </c:pt>
                <c:pt idx="1218">
                  <c:v>45057</c:v>
                </c:pt>
                <c:pt idx="1219">
                  <c:v>45064</c:v>
                </c:pt>
                <c:pt idx="1220">
                  <c:v>45071</c:v>
                </c:pt>
                <c:pt idx="1221">
                  <c:v>45078</c:v>
                </c:pt>
                <c:pt idx="1222">
                  <c:v>45085</c:v>
                </c:pt>
                <c:pt idx="1223">
                  <c:v>45092</c:v>
                </c:pt>
                <c:pt idx="1224">
                  <c:v>45099</c:v>
                </c:pt>
                <c:pt idx="1225">
                  <c:v>45106</c:v>
                </c:pt>
                <c:pt idx="1226">
                  <c:v>45113</c:v>
                </c:pt>
                <c:pt idx="1227">
                  <c:v>45120</c:v>
                </c:pt>
                <c:pt idx="1228">
                  <c:v>45127</c:v>
                </c:pt>
                <c:pt idx="1229">
                  <c:v>45134</c:v>
                </c:pt>
                <c:pt idx="1230">
                  <c:v>45141</c:v>
                </c:pt>
                <c:pt idx="1231">
                  <c:v>45148</c:v>
                </c:pt>
                <c:pt idx="1232">
                  <c:v>45155</c:v>
                </c:pt>
                <c:pt idx="1233">
                  <c:v>45162</c:v>
                </c:pt>
                <c:pt idx="1234">
                  <c:v>45169</c:v>
                </c:pt>
                <c:pt idx="1235">
                  <c:v>45176</c:v>
                </c:pt>
                <c:pt idx="1236">
                  <c:v>45183</c:v>
                </c:pt>
                <c:pt idx="1237">
                  <c:v>45190</c:v>
                </c:pt>
                <c:pt idx="1238">
                  <c:v>45197</c:v>
                </c:pt>
                <c:pt idx="1239">
                  <c:v>45204</c:v>
                </c:pt>
                <c:pt idx="1240">
                  <c:v>45211</c:v>
                </c:pt>
                <c:pt idx="1241">
                  <c:v>45218</c:v>
                </c:pt>
                <c:pt idx="1242">
                  <c:v>45225</c:v>
                </c:pt>
                <c:pt idx="1243" formatCode="m/d/yyyy">
                  <c:v>45232</c:v>
                </c:pt>
                <c:pt idx="1244" formatCode="m/d/yyyy">
                  <c:v>45239</c:v>
                </c:pt>
                <c:pt idx="1245">
                  <c:v>45246</c:v>
                </c:pt>
                <c:pt idx="1246">
                  <c:v>45252</c:v>
                </c:pt>
                <c:pt idx="1247">
                  <c:v>45260</c:v>
                </c:pt>
                <c:pt idx="1248">
                  <c:v>45267</c:v>
                </c:pt>
                <c:pt idx="1249">
                  <c:v>45274</c:v>
                </c:pt>
                <c:pt idx="1250">
                  <c:v>45281</c:v>
                </c:pt>
                <c:pt idx="1251">
                  <c:v>45288</c:v>
                </c:pt>
                <c:pt idx="1252">
                  <c:v>45295</c:v>
                </c:pt>
                <c:pt idx="1253">
                  <c:v>45302</c:v>
                </c:pt>
                <c:pt idx="1254">
                  <c:v>45309</c:v>
                </c:pt>
                <c:pt idx="1255">
                  <c:v>45316</c:v>
                </c:pt>
                <c:pt idx="1256">
                  <c:v>45323</c:v>
                </c:pt>
                <c:pt idx="1257">
                  <c:v>45330</c:v>
                </c:pt>
                <c:pt idx="1258">
                  <c:v>45337</c:v>
                </c:pt>
                <c:pt idx="1259">
                  <c:v>45344</c:v>
                </c:pt>
                <c:pt idx="1260">
                  <c:v>45351</c:v>
                </c:pt>
                <c:pt idx="1261">
                  <c:v>45358</c:v>
                </c:pt>
                <c:pt idx="1262">
                  <c:v>45365</c:v>
                </c:pt>
                <c:pt idx="1263">
                  <c:v>45372</c:v>
                </c:pt>
                <c:pt idx="1264">
                  <c:v>45379</c:v>
                </c:pt>
                <c:pt idx="1265">
                  <c:v>45386</c:v>
                </c:pt>
              </c:numCache>
            </c:numRef>
          </c:cat>
          <c:val>
            <c:numRef>
              <c:f>Sheet1!$C$2:$C$1267</c:f>
              <c:numCache>
                <c:formatCode>General</c:formatCode>
                <c:ptCount val="1266"/>
              </c:numCache>
            </c:numRef>
          </c:val>
          <c:extLst>
            <c:ext xmlns:c16="http://schemas.microsoft.com/office/drawing/2014/chart" uri="{C3380CC4-5D6E-409C-BE32-E72D297353CC}">
              <c16:uniqueId val="{00000001-025B-4E28-9891-2D76A1109901}"/>
            </c:ext>
          </c:extLst>
        </c:ser>
        <c:dLbls>
          <c:showLegendKey val="0"/>
          <c:showVal val="0"/>
          <c:showCatName val="0"/>
          <c:showSerName val="0"/>
          <c:showPercent val="0"/>
          <c:showBubbleSize val="0"/>
        </c:dLbls>
        <c:gapWidth val="219"/>
        <c:overlap val="-27"/>
        <c:axId val="1641988672"/>
        <c:axId val="1064578352"/>
      </c:barChart>
      <c:dateAx>
        <c:axId val="1641988672"/>
        <c:scaling>
          <c:orientation val="minMax"/>
          <c:min val="36592"/>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4578352"/>
        <c:crosses val="autoZero"/>
        <c:auto val="1"/>
        <c:lblOffset val="100"/>
        <c:baseTimeUnit val="days"/>
      </c:dateAx>
      <c:valAx>
        <c:axId val="1064578352"/>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198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45495117135326E-2"/>
          <c:y val="5.0698065819166346E-2"/>
          <c:w val="0.90722330179713739"/>
          <c:h val="0.76393444740557981"/>
        </c:manualLayout>
      </c:layout>
      <c:barChart>
        <c:barDir val="col"/>
        <c:grouping val="clustered"/>
        <c:varyColors val="0"/>
        <c:ser>
          <c:idx val="0"/>
          <c:order val="0"/>
          <c:tx>
            <c:strRef>
              <c:f>Sheet1!$C$1</c:f>
              <c:strCache>
                <c:ptCount val="1"/>
                <c:pt idx="0">
                  <c:v>12-month net change</c:v>
                </c:pt>
              </c:strCache>
            </c:strRef>
          </c:tx>
          <c:spPr>
            <a:solidFill>
              <a:schemeClr val="accent6">
                <a:lumMod val="75000"/>
              </a:schemeClr>
            </a:solidFill>
            <a:ln>
              <a:noFill/>
            </a:ln>
          </c:spPr>
          <c:invertIfNegative val="0"/>
          <c:dPt>
            <c:idx val="0"/>
            <c:invertIfNegative val="0"/>
            <c:bubble3D val="0"/>
            <c:extLst>
              <c:ext xmlns:c16="http://schemas.microsoft.com/office/drawing/2014/chart" uri="{C3380CC4-5D6E-409C-BE32-E72D297353CC}">
                <c16:uniqueId val="{00000001-650A-468F-9B33-0C07B8FDEF40}"/>
              </c:ext>
            </c:extLst>
          </c:dPt>
          <c:dPt>
            <c:idx val="1"/>
            <c:invertIfNegative val="0"/>
            <c:bubble3D val="0"/>
            <c:extLst>
              <c:ext xmlns:c16="http://schemas.microsoft.com/office/drawing/2014/chart" uri="{C3380CC4-5D6E-409C-BE32-E72D297353CC}">
                <c16:uniqueId val="{00000003-650A-468F-9B33-0C07B8FDEF40}"/>
              </c:ext>
            </c:extLst>
          </c:dPt>
          <c:dPt>
            <c:idx val="2"/>
            <c:invertIfNegative val="0"/>
            <c:bubble3D val="0"/>
            <c:extLst>
              <c:ext xmlns:c16="http://schemas.microsoft.com/office/drawing/2014/chart" uri="{C3380CC4-5D6E-409C-BE32-E72D297353CC}">
                <c16:uniqueId val="{00000005-650A-468F-9B33-0C07B8FDEF40}"/>
              </c:ext>
            </c:extLst>
          </c:dPt>
          <c:dPt>
            <c:idx val="3"/>
            <c:invertIfNegative val="0"/>
            <c:bubble3D val="0"/>
            <c:extLst>
              <c:ext xmlns:c16="http://schemas.microsoft.com/office/drawing/2014/chart" uri="{C3380CC4-5D6E-409C-BE32-E72D297353CC}">
                <c16:uniqueId val="{00000007-650A-468F-9B33-0C07B8FDEF40}"/>
              </c:ext>
            </c:extLst>
          </c:dPt>
          <c:dPt>
            <c:idx val="4"/>
            <c:invertIfNegative val="0"/>
            <c:bubble3D val="0"/>
            <c:extLst>
              <c:ext xmlns:c16="http://schemas.microsoft.com/office/drawing/2014/chart" uri="{C3380CC4-5D6E-409C-BE32-E72D297353CC}">
                <c16:uniqueId val="{00000009-650A-468F-9B33-0C07B8FDEF40}"/>
              </c:ext>
            </c:extLst>
          </c:dPt>
          <c:dPt>
            <c:idx val="5"/>
            <c:invertIfNegative val="0"/>
            <c:bubble3D val="0"/>
            <c:extLst>
              <c:ext xmlns:c16="http://schemas.microsoft.com/office/drawing/2014/chart" uri="{C3380CC4-5D6E-409C-BE32-E72D297353CC}">
                <c16:uniqueId val="{0000000B-650A-468F-9B33-0C07B8FDEF40}"/>
              </c:ext>
            </c:extLst>
          </c:dPt>
          <c:dPt>
            <c:idx val="6"/>
            <c:invertIfNegative val="0"/>
            <c:bubble3D val="0"/>
            <c:extLst>
              <c:ext xmlns:c16="http://schemas.microsoft.com/office/drawing/2014/chart" uri="{C3380CC4-5D6E-409C-BE32-E72D297353CC}">
                <c16:uniqueId val="{0000000D-650A-468F-9B33-0C07B8FDEF40}"/>
              </c:ext>
            </c:extLst>
          </c:dPt>
          <c:dPt>
            <c:idx val="7"/>
            <c:invertIfNegative val="0"/>
            <c:bubble3D val="0"/>
            <c:extLst>
              <c:ext xmlns:c16="http://schemas.microsoft.com/office/drawing/2014/chart" uri="{C3380CC4-5D6E-409C-BE32-E72D297353CC}">
                <c16:uniqueId val="{0000000F-650A-468F-9B33-0C07B8FDEF40}"/>
              </c:ext>
            </c:extLst>
          </c:dPt>
          <c:dPt>
            <c:idx val="8"/>
            <c:invertIfNegative val="0"/>
            <c:bubble3D val="0"/>
            <c:extLst>
              <c:ext xmlns:c16="http://schemas.microsoft.com/office/drawing/2014/chart" uri="{C3380CC4-5D6E-409C-BE32-E72D297353CC}">
                <c16:uniqueId val="{00000011-650A-468F-9B33-0C07B8FDEF40}"/>
              </c:ext>
            </c:extLst>
          </c:dPt>
          <c:dPt>
            <c:idx val="9"/>
            <c:invertIfNegative val="0"/>
            <c:bubble3D val="0"/>
            <c:extLst>
              <c:ext xmlns:c16="http://schemas.microsoft.com/office/drawing/2014/chart" uri="{C3380CC4-5D6E-409C-BE32-E72D297353CC}">
                <c16:uniqueId val="{00000013-650A-468F-9B33-0C07B8FDEF40}"/>
              </c:ext>
            </c:extLst>
          </c:dPt>
          <c:dPt>
            <c:idx val="10"/>
            <c:invertIfNegative val="0"/>
            <c:bubble3D val="0"/>
            <c:extLst>
              <c:ext xmlns:c16="http://schemas.microsoft.com/office/drawing/2014/chart" uri="{C3380CC4-5D6E-409C-BE32-E72D297353CC}">
                <c16:uniqueId val="{00000015-650A-468F-9B33-0C07B8FDEF40}"/>
              </c:ext>
            </c:extLst>
          </c:dPt>
          <c:dPt>
            <c:idx val="11"/>
            <c:invertIfNegative val="0"/>
            <c:bubble3D val="0"/>
            <c:extLst>
              <c:ext xmlns:c16="http://schemas.microsoft.com/office/drawing/2014/chart" uri="{C3380CC4-5D6E-409C-BE32-E72D297353CC}">
                <c16:uniqueId val="{00000017-650A-468F-9B33-0C07B8FDEF40}"/>
              </c:ext>
            </c:extLst>
          </c:dPt>
          <c:dPt>
            <c:idx val="12"/>
            <c:invertIfNegative val="0"/>
            <c:bubble3D val="0"/>
            <c:extLst>
              <c:ext xmlns:c16="http://schemas.microsoft.com/office/drawing/2014/chart" uri="{C3380CC4-5D6E-409C-BE32-E72D297353CC}">
                <c16:uniqueId val="{00000019-650A-468F-9B33-0C07B8FDEF40}"/>
              </c:ext>
            </c:extLst>
          </c:dPt>
          <c:dPt>
            <c:idx val="13"/>
            <c:invertIfNegative val="0"/>
            <c:bubble3D val="0"/>
            <c:extLst>
              <c:ext xmlns:c16="http://schemas.microsoft.com/office/drawing/2014/chart" uri="{C3380CC4-5D6E-409C-BE32-E72D297353CC}">
                <c16:uniqueId val="{0000001B-650A-468F-9B33-0C07B8FDEF40}"/>
              </c:ext>
            </c:extLst>
          </c:dPt>
          <c:dPt>
            <c:idx val="14"/>
            <c:invertIfNegative val="0"/>
            <c:bubble3D val="0"/>
            <c:extLst>
              <c:ext xmlns:c16="http://schemas.microsoft.com/office/drawing/2014/chart" uri="{C3380CC4-5D6E-409C-BE32-E72D297353CC}">
                <c16:uniqueId val="{0000001D-650A-468F-9B33-0C07B8FDEF40}"/>
              </c:ext>
            </c:extLst>
          </c:dPt>
          <c:dPt>
            <c:idx val="15"/>
            <c:invertIfNegative val="0"/>
            <c:bubble3D val="0"/>
            <c:extLst>
              <c:ext xmlns:c16="http://schemas.microsoft.com/office/drawing/2014/chart" uri="{C3380CC4-5D6E-409C-BE32-E72D297353CC}">
                <c16:uniqueId val="{0000001F-650A-468F-9B33-0C07B8FDEF40}"/>
              </c:ext>
            </c:extLst>
          </c:dPt>
          <c:dPt>
            <c:idx val="16"/>
            <c:invertIfNegative val="0"/>
            <c:bubble3D val="0"/>
            <c:extLst>
              <c:ext xmlns:c16="http://schemas.microsoft.com/office/drawing/2014/chart" uri="{C3380CC4-5D6E-409C-BE32-E72D297353CC}">
                <c16:uniqueId val="{00000021-650A-468F-9B33-0C07B8FDEF40}"/>
              </c:ext>
            </c:extLst>
          </c:dPt>
          <c:dPt>
            <c:idx val="17"/>
            <c:invertIfNegative val="0"/>
            <c:bubble3D val="0"/>
            <c:extLst>
              <c:ext xmlns:c16="http://schemas.microsoft.com/office/drawing/2014/chart" uri="{C3380CC4-5D6E-409C-BE32-E72D297353CC}">
                <c16:uniqueId val="{00000023-650A-468F-9B33-0C07B8FDEF40}"/>
              </c:ext>
            </c:extLst>
          </c:dPt>
          <c:dPt>
            <c:idx val="18"/>
            <c:invertIfNegative val="0"/>
            <c:bubble3D val="0"/>
            <c:extLst>
              <c:ext xmlns:c16="http://schemas.microsoft.com/office/drawing/2014/chart" uri="{C3380CC4-5D6E-409C-BE32-E72D297353CC}">
                <c16:uniqueId val="{00000025-650A-468F-9B33-0C07B8FDEF40}"/>
              </c:ext>
            </c:extLst>
          </c:dPt>
          <c:dPt>
            <c:idx val="19"/>
            <c:invertIfNegative val="0"/>
            <c:bubble3D val="0"/>
            <c:extLst>
              <c:ext xmlns:c16="http://schemas.microsoft.com/office/drawing/2014/chart" uri="{C3380CC4-5D6E-409C-BE32-E72D297353CC}">
                <c16:uniqueId val="{00000027-650A-468F-9B33-0C07B8FDEF40}"/>
              </c:ext>
            </c:extLst>
          </c:dPt>
          <c:dPt>
            <c:idx val="20"/>
            <c:invertIfNegative val="0"/>
            <c:bubble3D val="0"/>
            <c:extLst>
              <c:ext xmlns:c16="http://schemas.microsoft.com/office/drawing/2014/chart" uri="{C3380CC4-5D6E-409C-BE32-E72D297353CC}">
                <c16:uniqueId val="{00000029-650A-468F-9B33-0C07B8FDEF40}"/>
              </c:ext>
            </c:extLst>
          </c:dPt>
          <c:dPt>
            <c:idx val="21"/>
            <c:invertIfNegative val="0"/>
            <c:bubble3D val="0"/>
            <c:extLst>
              <c:ext xmlns:c16="http://schemas.microsoft.com/office/drawing/2014/chart" uri="{C3380CC4-5D6E-409C-BE32-E72D297353CC}">
                <c16:uniqueId val="{0000002B-650A-468F-9B33-0C07B8FDEF40}"/>
              </c:ext>
            </c:extLst>
          </c:dPt>
          <c:dPt>
            <c:idx val="22"/>
            <c:invertIfNegative val="0"/>
            <c:bubble3D val="0"/>
            <c:extLst>
              <c:ext xmlns:c16="http://schemas.microsoft.com/office/drawing/2014/chart" uri="{C3380CC4-5D6E-409C-BE32-E72D297353CC}">
                <c16:uniqueId val="{0000002D-650A-468F-9B33-0C07B8FDEF40}"/>
              </c:ext>
            </c:extLst>
          </c:dPt>
          <c:dPt>
            <c:idx val="23"/>
            <c:invertIfNegative val="0"/>
            <c:bubble3D val="0"/>
            <c:extLst>
              <c:ext xmlns:c16="http://schemas.microsoft.com/office/drawing/2014/chart" uri="{C3380CC4-5D6E-409C-BE32-E72D297353CC}">
                <c16:uniqueId val="{0000002F-650A-468F-9B33-0C07B8FDEF40}"/>
              </c:ext>
            </c:extLst>
          </c:dPt>
          <c:dPt>
            <c:idx val="24"/>
            <c:invertIfNegative val="0"/>
            <c:bubble3D val="0"/>
            <c:extLst>
              <c:ext xmlns:c16="http://schemas.microsoft.com/office/drawing/2014/chart" uri="{C3380CC4-5D6E-409C-BE32-E72D297353CC}">
                <c16:uniqueId val="{00000031-650A-468F-9B33-0C07B8FDEF40}"/>
              </c:ext>
            </c:extLst>
          </c:dPt>
          <c:dPt>
            <c:idx val="25"/>
            <c:invertIfNegative val="0"/>
            <c:bubble3D val="0"/>
            <c:spPr>
              <a:solidFill>
                <a:srgbClr val="C00000"/>
              </a:solidFill>
              <a:ln>
                <a:noFill/>
              </a:ln>
            </c:spPr>
            <c:extLst>
              <c:ext xmlns:c16="http://schemas.microsoft.com/office/drawing/2014/chart" uri="{C3380CC4-5D6E-409C-BE32-E72D297353CC}">
                <c16:uniqueId val="{00000033-650A-468F-9B33-0C07B8FDEF40}"/>
              </c:ext>
            </c:extLst>
          </c:dPt>
          <c:dPt>
            <c:idx val="26"/>
            <c:invertIfNegative val="0"/>
            <c:bubble3D val="0"/>
            <c:spPr>
              <a:solidFill>
                <a:srgbClr val="C00000"/>
              </a:solidFill>
              <a:ln>
                <a:noFill/>
              </a:ln>
            </c:spPr>
            <c:extLst>
              <c:ext xmlns:c16="http://schemas.microsoft.com/office/drawing/2014/chart" uri="{C3380CC4-5D6E-409C-BE32-E72D297353CC}">
                <c16:uniqueId val="{00000035-650A-468F-9B33-0C07B8FDEF40}"/>
              </c:ext>
            </c:extLst>
          </c:dPt>
          <c:dPt>
            <c:idx val="27"/>
            <c:invertIfNegative val="0"/>
            <c:bubble3D val="0"/>
            <c:extLst>
              <c:ext xmlns:c16="http://schemas.microsoft.com/office/drawing/2014/chart" uri="{C3380CC4-5D6E-409C-BE32-E72D297353CC}">
                <c16:uniqueId val="{00000037-650A-468F-9B33-0C07B8FDEF40}"/>
              </c:ext>
            </c:extLst>
          </c:dPt>
          <c:dPt>
            <c:idx val="28"/>
            <c:invertIfNegative val="0"/>
            <c:bubble3D val="0"/>
            <c:extLst>
              <c:ext xmlns:c16="http://schemas.microsoft.com/office/drawing/2014/chart" uri="{C3380CC4-5D6E-409C-BE32-E72D297353CC}">
                <c16:uniqueId val="{00000039-650A-468F-9B33-0C07B8FDEF40}"/>
              </c:ext>
            </c:extLst>
          </c:dPt>
          <c:dPt>
            <c:idx val="29"/>
            <c:invertIfNegative val="0"/>
            <c:bubble3D val="0"/>
            <c:extLst>
              <c:ext xmlns:c16="http://schemas.microsoft.com/office/drawing/2014/chart" uri="{C3380CC4-5D6E-409C-BE32-E72D297353CC}">
                <c16:uniqueId val="{0000003B-650A-468F-9B33-0C07B8FDEF40}"/>
              </c:ext>
            </c:extLst>
          </c:dPt>
          <c:dPt>
            <c:idx val="30"/>
            <c:invertIfNegative val="0"/>
            <c:bubble3D val="0"/>
            <c:extLst>
              <c:ext xmlns:c16="http://schemas.microsoft.com/office/drawing/2014/chart" uri="{C3380CC4-5D6E-409C-BE32-E72D297353CC}">
                <c16:uniqueId val="{0000003D-650A-468F-9B33-0C07B8FDEF40}"/>
              </c:ext>
            </c:extLst>
          </c:dPt>
          <c:dPt>
            <c:idx val="31"/>
            <c:invertIfNegative val="0"/>
            <c:bubble3D val="0"/>
            <c:extLst>
              <c:ext xmlns:c16="http://schemas.microsoft.com/office/drawing/2014/chart" uri="{C3380CC4-5D6E-409C-BE32-E72D297353CC}">
                <c16:uniqueId val="{0000003F-650A-468F-9B33-0C07B8FDEF40}"/>
              </c:ext>
            </c:extLst>
          </c:dPt>
          <c:dPt>
            <c:idx val="32"/>
            <c:invertIfNegative val="0"/>
            <c:bubble3D val="0"/>
            <c:extLst>
              <c:ext xmlns:c16="http://schemas.microsoft.com/office/drawing/2014/chart" uri="{C3380CC4-5D6E-409C-BE32-E72D297353CC}">
                <c16:uniqueId val="{00000041-650A-468F-9B33-0C07B8FDEF40}"/>
              </c:ext>
            </c:extLst>
          </c:dPt>
          <c:dPt>
            <c:idx val="33"/>
            <c:invertIfNegative val="0"/>
            <c:bubble3D val="0"/>
            <c:extLst>
              <c:ext xmlns:c16="http://schemas.microsoft.com/office/drawing/2014/chart" uri="{C3380CC4-5D6E-409C-BE32-E72D297353CC}">
                <c16:uniqueId val="{00000043-8F91-4EDF-8698-9822C4EA14DE}"/>
              </c:ext>
            </c:extLst>
          </c:dPt>
          <c:dPt>
            <c:idx val="34"/>
            <c:invertIfNegative val="0"/>
            <c:bubble3D val="0"/>
            <c:extLst>
              <c:ext xmlns:c16="http://schemas.microsoft.com/office/drawing/2014/chart" uri="{C3380CC4-5D6E-409C-BE32-E72D297353CC}">
                <c16:uniqueId val="{00000045-8F91-4EDF-8698-9822C4EA14DE}"/>
              </c:ext>
            </c:extLst>
          </c:dPt>
          <c:dPt>
            <c:idx val="35"/>
            <c:invertIfNegative val="0"/>
            <c:bubble3D val="0"/>
            <c:extLst>
              <c:ext xmlns:c16="http://schemas.microsoft.com/office/drawing/2014/chart" uri="{C3380CC4-5D6E-409C-BE32-E72D297353CC}">
                <c16:uniqueId val="{00000047-8F91-4EDF-8698-9822C4EA14DE}"/>
              </c:ext>
            </c:extLst>
          </c:dPt>
          <c:dPt>
            <c:idx val="36"/>
            <c:invertIfNegative val="0"/>
            <c:bubble3D val="0"/>
            <c:extLst>
              <c:ext xmlns:c16="http://schemas.microsoft.com/office/drawing/2014/chart" uri="{C3380CC4-5D6E-409C-BE32-E72D297353CC}">
                <c16:uniqueId val="{00000043-650A-468F-9B33-0C07B8FDEF40}"/>
              </c:ext>
            </c:extLst>
          </c:dPt>
          <c:dPt>
            <c:idx val="37"/>
            <c:invertIfNegative val="0"/>
            <c:bubble3D val="0"/>
            <c:extLst>
              <c:ext xmlns:c16="http://schemas.microsoft.com/office/drawing/2014/chart" uri="{C3380CC4-5D6E-409C-BE32-E72D297353CC}">
                <c16:uniqueId val="{00000045-650A-468F-9B33-0C07B8FDEF40}"/>
              </c:ext>
            </c:extLst>
          </c:dPt>
          <c:dPt>
            <c:idx val="38"/>
            <c:invertIfNegative val="0"/>
            <c:bubble3D val="0"/>
            <c:extLst>
              <c:ext xmlns:c16="http://schemas.microsoft.com/office/drawing/2014/chart" uri="{C3380CC4-5D6E-409C-BE32-E72D297353CC}">
                <c16:uniqueId val="{0000004D-8F91-4EDF-8698-9822C4EA14DE}"/>
              </c:ext>
            </c:extLst>
          </c:dPt>
          <c:dPt>
            <c:idx val="39"/>
            <c:invertIfNegative val="0"/>
            <c:bubble3D val="0"/>
            <c:extLst>
              <c:ext xmlns:c16="http://schemas.microsoft.com/office/drawing/2014/chart" uri="{C3380CC4-5D6E-409C-BE32-E72D297353CC}">
                <c16:uniqueId val="{0000004F-8F91-4EDF-8698-9822C4EA14DE}"/>
              </c:ext>
            </c:extLst>
          </c:dPt>
          <c:dPt>
            <c:idx val="40"/>
            <c:invertIfNegative val="0"/>
            <c:bubble3D val="0"/>
            <c:extLst>
              <c:ext xmlns:c16="http://schemas.microsoft.com/office/drawing/2014/chart" uri="{C3380CC4-5D6E-409C-BE32-E72D297353CC}">
                <c16:uniqueId val="{00000051-8F91-4EDF-8698-9822C4EA14DE}"/>
              </c:ext>
            </c:extLst>
          </c:dPt>
          <c:dPt>
            <c:idx val="41"/>
            <c:invertIfNegative val="0"/>
            <c:bubble3D val="0"/>
            <c:extLst>
              <c:ext xmlns:c16="http://schemas.microsoft.com/office/drawing/2014/chart" uri="{C3380CC4-5D6E-409C-BE32-E72D297353CC}">
                <c16:uniqueId val="{00000053-8F91-4EDF-8698-9822C4EA14DE}"/>
              </c:ext>
            </c:extLst>
          </c:dPt>
          <c:dPt>
            <c:idx val="42"/>
            <c:invertIfNegative val="0"/>
            <c:bubble3D val="0"/>
            <c:extLst>
              <c:ext xmlns:c16="http://schemas.microsoft.com/office/drawing/2014/chart" uri="{C3380CC4-5D6E-409C-BE32-E72D297353CC}">
                <c16:uniqueId val="{00000055-8F91-4EDF-8698-9822C4EA14DE}"/>
              </c:ext>
            </c:extLst>
          </c:dPt>
          <c:dPt>
            <c:idx val="43"/>
            <c:invertIfNegative val="0"/>
            <c:bubble3D val="0"/>
            <c:extLst>
              <c:ext xmlns:c16="http://schemas.microsoft.com/office/drawing/2014/chart" uri="{C3380CC4-5D6E-409C-BE32-E72D297353CC}">
                <c16:uniqueId val="{00000057-8F91-4EDF-8698-9822C4EA14DE}"/>
              </c:ext>
            </c:extLst>
          </c:dPt>
          <c:dPt>
            <c:idx val="44"/>
            <c:invertIfNegative val="0"/>
            <c:bubble3D val="0"/>
            <c:extLst>
              <c:ext xmlns:c16="http://schemas.microsoft.com/office/drawing/2014/chart" uri="{C3380CC4-5D6E-409C-BE32-E72D297353CC}">
                <c16:uniqueId val="{00000059-8F91-4EDF-8698-9822C4EA14DE}"/>
              </c:ext>
            </c:extLst>
          </c:dPt>
          <c:dPt>
            <c:idx val="45"/>
            <c:invertIfNegative val="0"/>
            <c:bubble3D val="0"/>
            <c:extLst>
              <c:ext xmlns:c16="http://schemas.microsoft.com/office/drawing/2014/chart" uri="{C3380CC4-5D6E-409C-BE32-E72D297353CC}">
                <c16:uniqueId val="{0000005B-8F91-4EDF-8698-9822C4EA14DE}"/>
              </c:ext>
            </c:extLst>
          </c:dPt>
          <c:dPt>
            <c:idx val="46"/>
            <c:invertIfNegative val="0"/>
            <c:bubble3D val="0"/>
            <c:extLst>
              <c:ext xmlns:c16="http://schemas.microsoft.com/office/drawing/2014/chart" uri="{C3380CC4-5D6E-409C-BE32-E72D297353CC}">
                <c16:uniqueId val="{0000005D-8F91-4EDF-8698-9822C4EA14DE}"/>
              </c:ext>
            </c:extLst>
          </c:dPt>
          <c:dPt>
            <c:idx val="47"/>
            <c:invertIfNegative val="0"/>
            <c:bubble3D val="0"/>
            <c:extLst>
              <c:ext xmlns:c16="http://schemas.microsoft.com/office/drawing/2014/chart" uri="{C3380CC4-5D6E-409C-BE32-E72D297353CC}">
                <c16:uniqueId val="{0000005F-8F91-4EDF-8698-9822C4EA14DE}"/>
              </c:ext>
            </c:extLst>
          </c:dPt>
          <c:dPt>
            <c:idx val="48"/>
            <c:invertIfNegative val="0"/>
            <c:bubble3D val="0"/>
            <c:extLst>
              <c:ext xmlns:c16="http://schemas.microsoft.com/office/drawing/2014/chart" uri="{C3380CC4-5D6E-409C-BE32-E72D297353CC}">
                <c16:uniqueId val="{00000061-8F91-4EDF-8698-9822C4EA14DE}"/>
              </c:ext>
            </c:extLst>
          </c:dPt>
          <c:dPt>
            <c:idx val="49"/>
            <c:invertIfNegative val="0"/>
            <c:bubble3D val="0"/>
            <c:extLst>
              <c:ext xmlns:c16="http://schemas.microsoft.com/office/drawing/2014/chart" uri="{C3380CC4-5D6E-409C-BE32-E72D297353CC}">
                <c16:uniqueId val="{00000063-8F91-4EDF-8698-9822C4EA14DE}"/>
              </c:ext>
            </c:extLst>
          </c:dPt>
          <c:dPt>
            <c:idx val="50"/>
            <c:invertIfNegative val="0"/>
            <c:bubble3D val="0"/>
            <c:extLst>
              <c:ext xmlns:c16="http://schemas.microsoft.com/office/drawing/2014/chart" uri="{C3380CC4-5D6E-409C-BE32-E72D297353CC}">
                <c16:uniqueId val="{00000065-8F91-4EDF-8698-9822C4EA14DE}"/>
              </c:ext>
            </c:extLst>
          </c:dPt>
          <c:dPt>
            <c:idx val="51"/>
            <c:invertIfNegative val="0"/>
            <c:bubble3D val="0"/>
            <c:extLst>
              <c:ext xmlns:c16="http://schemas.microsoft.com/office/drawing/2014/chart" uri="{C3380CC4-5D6E-409C-BE32-E72D297353CC}">
                <c16:uniqueId val="{00000067-8F91-4EDF-8698-9822C4EA14DE}"/>
              </c:ext>
            </c:extLst>
          </c:dPt>
          <c:dPt>
            <c:idx val="52"/>
            <c:invertIfNegative val="0"/>
            <c:bubble3D val="0"/>
            <c:extLst>
              <c:ext xmlns:c16="http://schemas.microsoft.com/office/drawing/2014/chart" uri="{C3380CC4-5D6E-409C-BE32-E72D297353CC}">
                <c16:uniqueId val="{00000069-8F91-4EDF-8698-9822C4EA14DE}"/>
              </c:ext>
            </c:extLst>
          </c:dPt>
          <c:dPt>
            <c:idx val="53"/>
            <c:invertIfNegative val="0"/>
            <c:bubble3D val="0"/>
            <c:extLst>
              <c:ext xmlns:c16="http://schemas.microsoft.com/office/drawing/2014/chart" uri="{C3380CC4-5D6E-409C-BE32-E72D297353CC}">
                <c16:uniqueId val="{0000006B-8F91-4EDF-8698-9822C4EA14DE}"/>
              </c:ext>
            </c:extLst>
          </c:dPt>
          <c:dPt>
            <c:idx val="54"/>
            <c:invertIfNegative val="0"/>
            <c:bubble3D val="0"/>
            <c:extLst>
              <c:ext xmlns:c16="http://schemas.microsoft.com/office/drawing/2014/chart" uri="{C3380CC4-5D6E-409C-BE32-E72D297353CC}">
                <c16:uniqueId val="{0000006D-8F91-4EDF-8698-9822C4EA14DE}"/>
              </c:ext>
            </c:extLst>
          </c:dPt>
          <c:dPt>
            <c:idx val="55"/>
            <c:invertIfNegative val="0"/>
            <c:bubble3D val="0"/>
            <c:extLst>
              <c:ext xmlns:c16="http://schemas.microsoft.com/office/drawing/2014/chart" uri="{C3380CC4-5D6E-409C-BE32-E72D297353CC}">
                <c16:uniqueId val="{0000006F-8F91-4EDF-8698-9822C4EA14DE}"/>
              </c:ext>
            </c:extLst>
          </c:dPt>
          <c:dPt>
            <c:idx val="56"/>
            <c:invertIfNegative val="0"/>
            <c:bubble3D val="0"/>
            <c:extLst>
              <c:ext xmlns:c16="http://schemas.microsoft.com/office/drawing/2014/chart" uri="{C3380CC4-5D6E-409C-BE32-E72D297353CC}">
                <c16:uniqueId val="{00000071-8F91-4EDF-8698-9822C4EA14DE}"/>
              </c:ext>
            </c:extLst>
          </c:dPt>
          <c:dPt>
            <c:idx val="57"/>
            <c:invertIfNegative val="0"/>
            <c:bubble3D val="0"/>
            <c:extLst>
              <c:ext xmlns:c16="http://schemas.microsoft.com/office/drawing/2014/chart" uri="{C3380CC4-5D6E-409C-BE32-E72D297353CC}">
                <c16:uniqueId val="{00000047-650A-468F-9B33-0C07B8FDEF40}"/>
              </c:ext>
            </c:extLst>
          </c:dPt>
          <c:dPt>
            <c:idx val="58"/>
            <c:invertIfNegative val="0"/>
            <c:bubble3D val="0"/>
            <c:extLst>
              <c:ext xmlns:c16="http://schemas.microsoft.com/office/drawing/2014/chart" uri="{C3380CC4-5D6E-409C-BE32-E72D297353CC}">
                <c16:uniqueId val="{00000075-8F91-4EDF-8698-9822C4EA14DE}"/>
              </c:ext>
            </c:extLst>
          </c:dPt>
          <c:dPt>
            <c:idx val="59"/>
            <c:invertIfNegative val="0"/>
            <c:bubble3D val="0"/>
            <c:extLst>
              <c:ext xmlns:c16="http://schemas.microsoft.com/office/drawing/2014/chart" uri="{C3380CC4-5D6E-409C-BE32-E72D297353CC}">
                <c16:uniqueId val="{00000077-8F91-4EDF-8698-9822C4EA14DE}"/>
              </c:ext>
            </c:extLst>
          </c:dPt>
          <c:dPt>
            <c:idx val="60"/>
            <c:invertIfNegative val="0"/>
            <c:bubble3D val="0"/>
            <c:extLst>
              <c:ext xmlns:c16="http://schemas.microsoft.com/office/drawing/2014/chart" uri="{C3380CC4-5D6E-409C-BE32-E72D297353CC}">
                <c16:uniqueId val="{00000079-8F91-4EDF-8698-9822C4EA14DE}"/>
              </c:ext>
            </c:extLst>
          </c:dPt>
          <c:dPt>
            <c:idx val="73"/>
            <c:invertIfNegative val="0"/>
            <c:bubble3D val="0"/>
            <c:extLst>
              <c:ext xmlns:c16="http://schemas.microsoft.com/office/drawing/2014/chart" uri="{C3380CC4-5D6E-409C-BE32-E72D297353CC}">
                <c16:uniqueId val="{00000093-8F91-4EDF-8698-9822C4EA14DE}"/>
              </c:ext>
            </c:extLst>
          </c:dPt>
          <c:dPt>
            <c:idx val="74"/>
            <c:invertIfNegative val="0"/>
            <c:bubble3D val="0"/>
            <c:extLst>
              <c:ext xmlns:c16="http://schemas.microsoft.com/office/drawing/2014/chart" uri="{C3380CC4-5D6E-409C-BE32-E72D297353CC}">
                <c16:uniqueId val="{00000095-5301-4B4D-B22B-971355766ED9}"/>
              </c:ext>
            </c:extLst>
          </c:dPt>
          <c:dPt>
            <c:idx val="75"/>
            <c:invertIfNegative val="0"/>
            <c:bubble3D val="0"/>
            <c:extLst>
              <c:ext xmlns:c16="http://schemas.microsoft.com/office/drawing/2014/chart" uri="{C3380CC4-5D6E-409C-BE32-E72D297353CC}">
                <c16:uniqueId val="{00000097-5301-4B4D-B22B-971355766ED9}"/>
              </c:ext>
            </c:extLst>
          </c:dPt>
          <c:dPt>
            <c:idx val="76"/>
            <c:invertIfNegative val="0"/>
            <c:bubble3D val="0"/>
            <c:extLst>
              <c:ext xmlns:c16="http://schemas.microsoft.com/office/drawing/2014/chart" uri="{C3380CC4-5D6E-409C-BE32-E72D297353CC}">
                <c16:uniqueId val="{00000099-5301-4B4D-B22B-971355766ED9}"/>
              </c:ext>
            </c:extLst>
          </c:dPt>
          <c:dPt>
            <c:idx val="77"/>
            <c:invertIfNegative val="0"/>
            <c:bubble3D val="0"/>
            <c:extLst>
              <c:ext xmlns:c16="http://schemas.microsoft.com/office/drawing/2014/chart" uri="{C3380CC4-5D6E-409C-BE32-E72D297353CC}">
                <c16:uniqueId val="{0000009B-5301-4B4D-B22B-971355766ED9}"/>
              </c:ext>
            </c:extLst>
          </c:dPt>
          <c:dPt>
            <c:idx val="78"/>
            <c:invertIfNegative val="0"/>
            <c:bubble3D val="0"/>
            <c:extLst>
              <c:ext xmlns:c16="http://schemas.microsoft.com/office/drawing/2014/chart" uri="{C3380CC4-5D6E-409C-BE32-E72D297353CC}">
                <c16:uniqueId val="{0000009D-3514-4B59-960A-F09662616ED0}"/>
              </c:ext>
            </c:extLst>
          </c:dPt>
          <c:dPt>
            <c:idx val="79"/>
            <c:invertIfNegative val="0"/>
            <c:bubble3D val="0"/>
            <c:extLst>
              <c:ext xmlns:c16="http://schemas.microsoft.com/office/drawing/2014/chart" uri="{C3380CC4-5D6E-409C-BE32-E72D297353CC}">
                <c16:uniqueId val="{0000009F-3514-4B59-960A-F09662616ED0}"/>
              </c:ext>
            </c:extLst>
          </c:dPt>
          <c:cat>
            <c:strRef>
              <c:f>Sheet1!$A$2:$A$147</c:f>
              <c:strCache>
                <c:ptCount val="145"/>
                <c:pt idx="0">
                  <c:v>2012</c:v>
                </c:pt>
                <c:pt idx="12">
                  <c:v>2013</c:v>
                </c:pt>
                <c:pt idx="24">
                  <c:v>2014</c:v>
                </c:pt>
                <c:pt idx="36">
                  <c:v>2015</c:v>
                </c:pt>
                <c:pt idx="48">
                  <c:v>2016</c:v>
                </c:pt>
                <c:pt idx="60">
                  <c:v>2017</c:v>
                </c:pt>
                <c:pt idx="72">
                  <c:v>2018</c:v>
                </c:pt>
                <c:pt idx="84">
                  <c:v>2019</c:v>
                </c:pt>
                <c:pt idx="96">
                  <c:v>2020</c:v>
                </c:pt>
                <c:pt idx="108">
                  <c:v>2021</c:v>
                </c:pt>
                <c:pt idx="120">
                  <c:v>2022</c:v>
                </c:pt>
                <c:pt idx="132">
                  <c:v>2023</c:v>
                </c:pt>
                <c:pt idx="144">
                  <c:v>2024</c:v>
                </c:pt>
              </c:strCache>
            </c:strRef>
          </c:cat>
          <c:val>
            <c:numRef>
              <c:f>Sheet1!$C$2:$C$147</c:f>
              <c:numCache>
                <c:formatCode>#0.0</c:formatCode>
                <c:ptCount val="146"/>
                <c:pt idx="0">
                  <c:v>31</c:v>
                </c:pt>
                <c:pt idx="1">
                  <c:v>35.299999999999997</c:v>
                </c:pt>
                <c:pt idx="2">
                  <c:v>40.1</c:v>
                </c:pt>
                <c:pt idx="3">
                  <c:v>27.4</c:v>
                </c:pt>
                <c:pt idx="4">
                  <c:v>40.4</c:v>
                </c:pt>
                <c:pt idx="5">
                  <c:v>38.700000000000003</c:v>
                </c:pt>
                <c:pt idx="6">
                  <c:v>21.6</c:v>
                </c:pt>
                <c:pt idx="7">
                  <c:v>35.4</c:v>
                </c:pt>
                <c:pt idx="8">
                  <c:v>29.8</c:v>
                </c:pt>
                <c:pt idx="9">
                  <c:v>45.7</c:v>
                </c:pt>
                <c:pt idx="10">
                  <c:v>49</c:v>
                </c:pt>
                <c:pt idx="11">
                  <c:v>43.1</c:v>
                </c:pt>
                <c:pt idx="12">
                  <c:v>45.4</c:v>
                </c:pt>
                <c:pt idx="13">
                  <c:v>44.8</c:v>
                </c:pt>
                <c:pt idx="14">
                  <c:v>33.4</c:v>
                </c:pt>
                <c:pt idx="15">
                  <c:v>35.200000000000003</c:v>
                </c:pt>
                <c:pt idx="16">
                  <c:v>33.1</c:v>
                </c:pt>
                <c:pt idx="17">
                  <c:v>20.9</c:v>
                </c:pt>
                <c:pt idx="18">
                  <c:v>26.3</c:v>
                </c:pt>
                <c:pt idx="19">
                  <c:v>23.2</c:v>
                </c:pt>
                <c:pt idx="20">
                  <c:v>20.9</c:v>
                </c:pt>
                <c:pt idx="21">
                  <c:v>3.6</c:v>
                </c:pt>
                <c:pt idx="22">
                  <c:v>11.3</c:v>
                </c:pt>
                <c:pt idx="23">
                  <c:v>4.7</c:v>
                </c:pt>
                <c:pt idx="24">
                  <c:v>1</c:v>
                </c:pt>
                <c:pt idx="25">
                  <c:v>-5.3</c:v>
                </c:pt>
                <c:pt idx="26">
                  <c:v>-3.6</c:v>
                </c:pt>
                <c:pt idx="27">
                  <c:v>8.3000000000000007</c:v>
                </c:pt>
                <c:pt idx="28">
                  <c:v>16.2</c:v>
                </c:pt>
                <c:pt idx="29">
                  <c:v>29.8</c:v>
                </c:pt>
                <c:pt idx="30">
                  <c:v>18.7</c:v>
                </c:pt>
                <c:pt idx="31">
                  <c:v>21.6</c:v>
                </c:pt>
                <c:pt idx="32">
                  <c:v>22.4</c:v>
                </c:pt>
                <c:pt idx="33">
                  <c:v>34.799999999999997</c:v>
                </c:pt>
                <c:pt idx="34">
                  <c:v>26.8</c:v>
                </c:pt>
                <c:pt idx="35">
                  <c:v>31.9</c:v>
                </c:pt>
                <c:pt idx="36">
                  <c:v>46.2</c:v>
                </c:pt>
                <c:pt idx="37">
                  <c:v>52.2</c:v>
                </c:pt>
                <c:pt idx="38">
                  <c:v>42.2</c:v>
                </c:pt>
                <c:pt idx="39">
                  <c:v>45.6</c:v>
                </c:pt>
                <c:pt idx="40">
                  <c:v>45.3</c:v>
                </c:pt>
                <c:pt idx="41">
                  <c:v>47.2</c:v>
                </c:pt>
                <c:pt idx="42">
                  <c:v>64.2</c:v>
                </c:pt>
                <c:pt idx="43">
                  <c:v>57.8</c:v>
                </c:pt>
                <c:pt idx="44">
                  <c:v>56.9</c:v>
                </c:pt>
                <c:pt idx="45">
                  <c:v>67.7</c:v>
                </c:pt>
                <c:pt idx="46">
                  <c:v>68.599999999999994</c:v>
                </c:pt>
                <c:pt idx="47">
                  <c:v>74.2</c:v>
                </c:pt>
                <c:pt idx="48">
                  <c:v>56.3</c:v>
                </c:pt>
                <c:pt idx="49">
                  <c:v>55.5</c:v>
                </c:pt>
                <c:pt idx="50">
                  <c:v>67.400000000000006</c:v>
                </c:pt>
                <c:pt idx="51">
                  <c:v>74</c:v>
                </c:pt>
                <c:pt idx="52">
                  <c:v>58.9</c:v>
                </c:pt>
                <c:pt idx="53">
                  <c:v>55.9</c:v>
                </c:pt>
                <c:pt idx="54">
                  <c:v>53.5</c:v>
                </c:pt>
                <c:pt idx="55">
                  <c:v>61.5</c:v>
                </c:pt>
                <c:pt idx="56">
                  <c:v>62</c:v>
                </c:pt>
                <c:pt idx="57">
                  <c:v>51.7</c:v>
                </c:pt>
                <c:pt idx="58">
                  <c:v>57.4</c:v>
                </c:pt>
                <c:pt idx="59">
                  <c:v>52.8</c:v>
                </c:pt>
                <c:pt idx="60">
                  <c:v>62.6</c:v>
                </c:pt>
                <c:pt idx="61">
                  <c:v>71.7</c:v>
                </c:pt>
                <c:pt idx="62">
                  <c:v>69.599999999999994</c:v>
                </c:pt>
                <c:pt idx="63">
                  <c:v>47.3</c:v>
                </c:pt>
                <c:pt idx="64">
                  <c:v>57.2</c:v>
                </c:pt>
                <c:pt idx="65">
                  <c:v>61.8</c:v>
                </c:pt>
                <c:pt idx="66">
                  <c:v>46.2</c:v>
                </c:pt>
                <c:pt idx="67">
                  <c:v>40.6</c:v>
                </c:pt>
                <c:pt idx="68">
                  <c:v>35.1</c:v>
                </c:pt>
                <c:pt idx="69">
                  <c:v>41.3</c:v>
                </c:pt>
                <c:pt idx="70">
                  <c:v>36</c:v>
                </c:pt>
                <c:pt idx="71">
                  <c:v>28.5</c:v>
                </c:pt>
                <c:pt idx="72">
                  <c:v>38</c:v>
                </c:pt>
                <c:pt idx="73">
                  <c:v>41.8</c:v>
                </c:pt>
                <c:pt idx="74">
                  <c:v>34.6</c:v>
                </c:pt>
                <c:pt idx="75">
                  <c:v>37.6</c:v>
                </c:pt>
                <c:pt idx="76">
                  <c:v>37.1</c:v>
                </c:pt>
                <c:pt idx="77">
                  <c:v>36.799999999999997</c:v>
                </c:pt>
                <c:pt idx="78">
                  <c:v>46</c:v>
                </c:pt>
                <c:pt idx="79">
                  <c:v>46.3</c:v>
                </c:pt>
                <c:pt idx="80">
                  <c:v>41</c:v>
                </c:pt>
                <c:pt idx="81">
                  <c:v>39.5</c:v>
                </c:pt>
                <c:pt idx="82">
                  <c:v>39</c:v>
                </c:pt>
                <c:pt idx="83">
                  <c:v>41.3</c:v>
                </c:pt>
                <c:pt idx="84">
                  <c:v>41.2</c:v>
                </c:pt>
                <c:pt idx="85">
                  <c:v>35.700000000000003</c:v>
                </c:pt>
                <c:pt idx="86">
                  <c:v>42.4</c:v>
                </c:pt>
                <c:pt idx="87">
                  <c:v>42.1</c:v>
                </c:pt>
                <c:pt idx="88">
                  <c:v>39.200000000000003</c:v>
                </c:pt>
                <c:pt idx="89">
                  <c:v>42.6</c:v>
                </c:pt>
                <c:pt idx="90">
                  <c:v>39.799999999999997</c:v>
                </c:pt>
                <c:pt idx="91">
                  <c:v>30.4</c:v>
                </c:pt>
                <c:pt idx="92">
                  <c:v>35.1</c:v>
                </c:pt>
                <c:pt idx="93">
                  <c:v>45</c:v>
                </c:pt>
                <c:pt idx="94">
                  <c:v>47.3</c:v>
                </c:pt>
                <c:pt idx="95">
                  <c:v>46.9</c:v>
                </c:pt>
                <c:pt idx="96">
                  <c:v>50.1</c:v>
                </c:pt>
                <c:pt idx="97">
                  <c:v>47.7</c:v>
                </c:pt>
                <c:pt idx="98">
                  <c:v>14.4</c:v>
                </c:pt>
                <c:pt idx="99">
                  <c:v>-377.6</c:v>
                </c:pt>
                <c:pt idx="100">
                  <c:v>-375</c:v>
                </c:pt>
                <c:pt idx="101">
                  <c:v>-340.3</c:v>
                </c:pt>
                <c:pt idx="102">
                  <c:v>-284.8</c:v>
                </c:pt>
                <c:pt idx="103">
                  <c:v>-236.8</c:v>
                </c:pt>
                <c:pt idx="104">
                  <c:v>-215.5</c:v>
                </c:pt>
                <c:pt idx="105">
                  <c:v>-221.5</c:v>
                </c:pt>
                <c:pt idx="106">
                  <c:v>-226.8</c:v>
                </c:pt>
                <c:pt idx="107">
                  <c:v>-224.3</c:v>
                </c:pt>
                <c:pt idx="108">
                  <c:v>-223.3</c:v>
                </c:pt>
                <c:pt idx="109">
                  <c:v>-228.3</c:v>
                </c:pt>
                <c:pt idx="110">
                  <c:v>-192.1</c:v>
                </c:pt>
                <c:pt idx="111">
                  <c:v>216.7</c:v>
                </c:pt>
                <c:pt idx="112">
                  <c:v>216.9</c:v>
                </c:pt>
                <c:pt idx="113">
                  <c:v>185.9</c:v>
                </c:pt>
                <c:pt idx="114">
                  <c:v>160.80000000000001</c:v>
                </c:pt>
                <c:pt idx="115">
                  <c:v>130.9</c:v>
                </c:pt>
                <c:pt idx="116">
                  <c:v>106.9</c:v>
                </c:pt>
                <c:pt idx="117">
                  <c:v>122.8</c:v>
                </c:pt>
                <c:pt idx="118">
                  <c:v>129.6</c:v>
                </c:pt>
                <c:pt idx="119">
                  <c:v>137.19999999999999</c:v>
                </c:pt>
                <c:pt idx="120">
                  <c:v>110</c:v>
                </c:pt>
                <c:pt idx="121">
                  <c:v>132</c:v>
                </c:pt>
                <c:pt idx="122">
                  <c:v>117.4</c:v>
                </c:pt>
                <c:pt idx="123">
                  <c:v>114.8</c:v>
                </c:pt>
                <c:pt idx="124">
                  <c:v>110.9</c:v>
                </c:pt>
                <c:pt idx="125">
                  <c:v>88.2</c:v>
                </c:pt>
                <c:pt idx="126">
                  <c:v>99.1</c:v>
                </c:pt>
                <c:pt idx="127">
                  <c:v>94.1</c:v>
                </c:pt>
                <c:pt idx="128">
                  <c:v>91.9</c:v>
                </c:pt>
                <c:pt idx="129">
                  <c:v>65.3</c:v>
                </c:pt>
                <c:pt idx="130">
                  <c:v>64</c:v>
                </c:pt>
                <c:pt idx="131">
                  <c:v>46.3</c:v>
                </c:pt>
                <c:pt idx="132">
                  <c:v>86.7</c:v>
                </c:pt>
                <c:pt idx="133">
                  <c:v>70.599999999999994</c:v>
                </c:pt>
                <c:pt idx="134">
                  <c:v>75.2</c:v>
                </c:pt>
                <c:pt idx="135">
                  <c:v>63.7</c:v>
                </c:pt>
                <c:pt idx="136">
                  <c:v>67.7</c:v>
                </c:pt>
                <c:pt idx="137">
                  <c:v>86.1</c:v>
                </c:pt>
                <c:pt idx="138">
                  <c:v>47.9</c:v>
                </c:pt>
                <c:pt idx="139">
                  <c:v>45.2</c:v>
                </c:pt>
                <c:pt idx="140">
                  <c:v>44.1</c:v>
                </c:pt>
                <c:pt idx="141">
                  <c:v>44.4</c:v>
                </c:pt>
                <c:pt idx="142">
                  <c:v>38.9</c:v>
                </c:pt>
                <c:pt idx="143">
                  <c:v>51</c:v>
                </c:pt>
                <c:pt idx="144">
                  <c:v>28.3</c:v>
                </c:pt>
                <c:pt idx="145">
                  <c:v>19.600000000000001</c:v>
                </c:pt>
              </c:numCache>
            </c:numRef>
          </c:val>
          <c:extLst>
            <c:ext xmlns:c16="http://schemas.microsoft.com/office/drawing/2014/chart" uri="{C3380CC4-5D6E-409C-BE32-E72D297353CC}">
              <c16:uniqueId val="{00000048-650A-468F-9B33-0C07B8FDEF40}"/>
            </c:ext>
          </c:extLst>
        </c:ser>
        <c:dLbls>
          <c:showLegendKey val="0"/>
          <c:showVal val="0"/>
          <c:showCatName val="0"/>
          <c:showSerName val="0"/>
          <c:showPercent val="0"/>
          <c:showBubbleSize val="0"/>
        </c:dLbls>
        <c:gapWidth val="50"/>
        <c:axId val="75688960"/>
        <c:axId val="75825920"/>
      </c:barChart>
      <c:lineChart>
        <c:grouping val="standard"/>
        <c:varyColors val="0"/>
        <c:ser>
          <c:idx val="1"/>
          <c:order val="1"/>
          <c:tx>
            <c:strRef>
              <c:f>Sheet1!$D$1</c:f>
              <c:strCache>
                <c:ptCount val="1"/>
                <c:pt idx="0">
                  <c:v>total employees</c:v>
                </c:pt>
              </c:strCache>
            </c:strRef>
          </c:tx>
          <c:spPr>
            <a:ln w="31750">
              <a:solidFill>
                <a:schemeClr val="accent1">
                  <a:lumMod val="50000"/>
                </a:schemeClr>
              </a:solidFill>
            </a:ln>
          </c:spPr>
          <c:marker>
            <c:symbol val="none"/>
          </c:marker>
          <c:cat>
            <c:strRef>
              <c:f>Sheet1!$A$2:$A$147</c:f>
              <c:strCache>
                <c:ptCount val="145"/>
                <c:pt idx="0">
                  <c:v>2012</c:v>
                </c:pt>
                <c:pt idx="12">
                  <c:v>2013</c:v>
                </c:pt>
                <c:pt idx="24">
                  <c:v>2014</c:v>
                </c:pt>
                <c:pt idx="36">
                  <c:v>2015</c:v>
                </c:pt>
                <c:pt idx="48">
                  <c:v>2016</c:v>
                </c:pt>
                <c:pt idx="60">
                  <c:v>2017</c:v>
                </c:pt>
                <c:pt idx="72">
                  <c:v>2018</c:v>
                </c:pt>
                <c:pt idx="84">
                  <c:v>2019</c:v>
                </c:pt>
                <c:pt idx="96">
                  <c:v>2020</c:v>
                </c:pt>
                <c:pt idx="108">
                  <c:v>2021</c:v>
                </c:pt>
                <c:pt idx="120">
                  <c:v>2022</c:v>
                </c:pt>
                <c:pt idx="132">
                  <c:v>2023</c:v>
                </c:pt>
                <c:pt idx="144">
                  <c:v>2024</c:v>
                </c:pt>
              </c:strCache>
            </c:strRef>
          </c:cat>
          <c:val>
            <c:numRef>
              <c:f>Sheet1!$D$2:$D$147</c:f>
              <c:numCache>
                <c:formatCode>#0.0</c:formatCode>
                <c:ptCount val="146"/>
                <c:pt idx="0">
                  <c:v>2995.9</c:v>
                </c:pt>
                <c:pt idx="1">
                  <c:v>3009.4</c:v>
                </c:pt>
                <c:pt idx="2">
                  <c:v>3036.5</c:v>
                </c:pt>
                <c:pt idx="3">
                  <c:v>3050.4</c:v>
                </c:pt>
                <c:pt idx="4">
                  <c:v>3064.8</c:v>
                </c:pt>
                <c:pt idx="5">
                  <c:v>3082.6</c:v>
                </c:pt>
                <c:pt idx="6">
                  <c:v>3071.1</c:v>
                </c:pt>
                <c:pt idx="7">
                  <c:v>3058.8</c:v>
                </c:pt>
                <c:pt idx="8">
                  <c:v>3069.5</c:v>
                </c:pt>
                <c:pt idx="9">
                  <c:v>3090.4</c:v>
                </c:pt>
                <c:pt idx="10">
                  <c:v>3104.8</c:v>
                </c:pt>
                <c:pt idx="11">
                  <c:v>3102.1</c:v>
                </c:pt>
                <c:pt idx="12">
                  <c:v>3041.3</c:v>
                </c:pt>
                <c:pt idx="13">
                  <c:v>3054.2</c:v>
                </c:pt>
                <c:pt idx="14">
                  <c:v>3069.9</c:v>
                </c:pt>
                <c:pt idx="15">
                  <c:v>3085.6</c:v>
                </c:pt>
                <c:pt idx="16">
                  <c:v>3097.9</c:v>
                </c:pt>
                <c:pt idx="17">
                  <c:v>3103.5</c:v>
                </c:pt>
                <c:pt idx="18">
                  <c:v>3097.4</c:v>
                </c:pt>
                <c:pt idx="19">
                  <c:v>3082</c:v>
                </c:pt>
                <c:pt idx="20">
                  <c:v>3090.4</c:v>
                </c:pt>
                <c:pt idx="21">
                  <c:v>3094</c:v>
                </c:pt>
                <c:pt idx="22">
                  <c:v>3116.1</c:v>
                </c:pt>
                <c:pt idx="23">
                  <c:v>3106.8</c:v>
                </c:pt>
                <c:pt idx="24">
                  <c:v>3042.3</c:v>
                </c:pt>
                <c:pt idx="25">
                  <c:v>3048.9</c:v>
                </c:pt>
                <c:pt idx="26">
                  <c:v>3066.3</c:v>
                </c:pt>
                <c:pt idx="27">
                  <c:v>3093.9</c:v>
                </c:pt>
                <c:pt idx="28">
                  <c:v>3114.1</c:v>
                </c:pt>
                <c:pt idx="29">
                  <c:v>3133.3</c:v>
                </c:pt>
                <c:pt idx="30">
                  <c:v>3116.1</c:v>
                </c:pt>
                <c:pt idx="31">
                  <c:v>3103.6</c:v>
                </c:pt>
                <c:pt idx="32">
                  <c:v>3112.8</c:v>
                </c:pt>
                <c:pt idx="33">
                  <c:v>3128.8</c:v>
                </c:pt>
                <c:pt idx="34">
                  <c:v>3142.9</c:v>
                </c:pt>
                <c:pt idx="35">
                  <c:v>3138.7</c:v>
                </c:pt>
                <c:pt idx="36">
                  <c:v>3088.5</c:v>
                </c:pt>
                <c:pt idx="37">
                  <c:v>3101.1</c:v>
                </c:pt>
                <c:pt idx="38">
                  <c:v>3108.5</c:v>
                </c:pt>
                <c:pt idx="39">
                  <c:v>3139.5</c:v>
                </c:pt>
                <c:pt idx="40">
                  <c:v>3159.4</c:v>
                </c:pt>
                <c:pt idx="41">
                  <c:v>3180.5</c:v>
                </c:pt>
                <c:pt idx="42">
                  <c:v>3180.3</c:v>
                </c:pt>
                <c:pt idx="43">
                  <c:v>3161.4</c:v>
                </c:pt>
                <c:pt idx="44">
                  <c:v>3169.7</c:v>
                </c:pt>
                <c:pt idx="45">
                  <c:v>3196.5</c:v>
                </c:pt>
                <c:pt idx="46">
                  <c:v>3211.5</c:v>
                </c:pt>
                <c:pt idx="47">
                  <c:v>3212.9</c:v>
                </c:pt>
                <c:pt idx="48">
                  <c:v>3144.8</c:v>
                </c:pt>
                <c:pt idx="49">
                  <c:v>3156.6</c:v>
                </c:pt>
                <c:pt idx="50">
                  <c:v>3175.9</c:v>
                </c:pt>
                <c:pt idx="51">
                  <c:v>3213.5</c:v>
                </c:pt>
                <c:pt idx="52">
                  <c:v>3218.3</c:v>
                </c:pt>
                <c:pt idx="53">
                  <c:v>3236.4</c:v>
                </c:pt>
                <c:pt idx="54">
                  <c:v>3233.8</c:v>
                </c:pt>
                <c:pt idx="55">
                  <c:v>3222.9</c:v>
                </c:pt>
                <c:pt idx="56">
                  <c:v>3231.7</c:v>
                </c:pt>
                <c:pt idx="57">
                  <c:v>3248.2</c:v>
                </c:pt>
                <c:pt idx="58">
                  <c:v>3268.9</c:v>
                </c:pt>
                <c:pt idx="59">
                  <c:v>3265.7</c:v>
                </c:pt>
                <c:pt idx="60">
                  <c:v>3207.4</c:v>
                </c:pt>
                <c:pt idx="61">
                  <c:v>3228.3</c:v>
                </c:pt>
                <c:pt idx="62">
                  <c:v>3245.5</c:v>
                </c:pt>
                <c:pt idx="63">
                  <c:v>3260.8</c:v>
                </c:pt>
                <c:pt idx="64">
                  <c:v>3275.5</c:v>
                </c:pt>
                <c:pt idx="65">
                  <c:v>3298.2</c:v>
                </c:pt>
                <c:pt idx="66">
                  <c:v>3280</c:v>
                </c:pt>
                <c:pt idx="67">
                  <c:v>3263.5</c:v>
                </c:pt>
                <c:pt idx="68">
                  <c:v>3266.8</c:v>
                </c:pt>
                <c:pt idx="69">
                  <c:v>3289.5</c:v>
                </c:pt>
                <c:pt idx="70">
                  <c:v>3304.9</c:v>
                </c:pt>
                <c:pt idx="71">
                  <c:v>3294.2</c:v>
                </c:pt>
                <c:pt idx="72">
                  <c:v>3245.4</c:v>
                </c:pt>
                <c:pt idx="73">
                  <c:v>3270.1</c:v>
                </c:pt>
                <c:pt idx="74">
                  <c:v>3280.1</c:v>
                </c:pt>
                <c:pt idx="75">
                  <c:v>3298.4</c:v>
                </c:pt>
                <c:pt idx="76">
                  <c:v>3312.6</c:v>
                </c:pt>
                <c:pt idx="77">
                  <c:v>3335</c:v>
                </c:pt>
                <c:pt idx="78">
                  <c:v>3326</c:v>
                </c:pt>
                <c:pt idx="79">
                  <c:v>3309.8</c:v>
                </c:pt>
                <c:pt idx="80">
                  <c:v>3307.8</c:v>
                </c:pt>
                <c:pt idx="81">
                  <c:v>3329</c:v>
                </c:pt>
                <c:pt idx="82">
                  <c:v>3343.9</c:v>
                </c:pt>
                <c:pt idx="83">
                  <c:v>3335.5</c:v>
                </c:pt>
                <c:pt idx="84">
                  <c:v>3286.6</c:v>
                </c:pt>
                <c:pt idx="85">
                  <c:v>3305.8</c:v>
                </c:pt>
                <c:pt idx="86">
                  <c:v>3322.5</c:v>
                </c:pt>
                <c:pt idx="87">
                  <c:v>3340.5</c:v>
                </c:pt>
                <c:pt idx="88">
                  <c:v>3351.8</c:v>
                </c:pt>
                <c:pt idx="89">
                  <c:v>3377.6</c:v>
                </c:pt>
                <c:pt idx="90">
                  <c:v>3365.8</c:v>
                </c:pt>
                <c:pt idx="91">
                  <c:v>3340.2</c:v>
                </c:pt>
                <c:pt idx="92">
                  <c:v>3342.9</c:v>
                </c:pt>
                <c:pt idx="93">
                  <c:v>3374</c:v>
                </c:pt>
                <c:pt idx="94">
                  <c:v>3391.2</c:v>
                </c:pt>
                <c:pt idx="95">
                  <c:v>3382.4</c:v>
                </c:pt>
                <c:pt idx="96">
                  <c:v>3336.7</c:v>
                </c:pt>
                <c:pt idx="97">
                  <c:v>3353.5</c:v>
                </c:pt>
                <c:pt idx="98">
                  <c:v>3336.9</c:v>
                </c:pt>
                <c:pt idx="99">
                  <c:v>2962.9</c:v>
                </c:pt>
                <c:pt idx="100">
                  <c:v>2976.8</c:v>
                </c:pt>
                <c:pt idx="101">
                  <c:v>3037.3</c:v>
                </c:pt>
                <c:pt idx="102">
                  <c:v>3081</c:v>
                </c:pt>
                <c:pt idx="103">
                  <c:v>3103.4</c:v>
                </c:pt>
                <c:pt idx="104">
                  <c:v>3127.4</c:v>
                </c:pt>
                <c:pt idx="105">
                  <c:v>3152.5</c:v>
                </c:pt>
                <c:pt idx="106">
                  <c:v>3164.4</c:v>
                </c:pt>
                <c:pt idx="107">
                  <c:v>3158.1</c:v>
                </c:pt>
                <c:pt idx="108">
                  <c:v>3113.4</c:v>
                </c:pt>
                <c:pt idx="109">
                  <c:v>3125.2</c:v>
                </c:pt>
                <c:pt idx="110">
                  <c:v>3144.8</c:v>
                </c:pt>
                <c:pt idx="111">
                  <c:v>3179.6</c:v>
                </c:pt>
                <c:pt idx="112">
                  <c:v>3193.7</c:v>
                </c:pt>
                <c:pt idx="113">
                  <c:v>3223.2</c:v>
                </c:pt>
                <c:pt idx="114">
                  <c:v>3241.8</c:v>
                </c:pt>
                <c:pt idx="115">
                  <c:v>3234.3</c:v>
                </c:pt>
                <c:pt idx="116">
                  <c:v>3234.3</c:v>
                </c:pt>
                <c:pt idx="117">
                  <c:v>3275.3</c:v>
                </c:pt>
                <c:pt idx="118">
                  <c:v>3294</c:v>
                </c:pt>
                <c:pt idx="119">
                  <c:v>3295.3</c:v>
                </c:pt>
                <c:pt idx="120">
                  <c:v>3223.4</c:v>
                </c:pt>
                <c:pt idx="121">
                  <c:v>3257.2</c:v>
                </c:pt>
                <c:pt idx="122">
                  <c:v>3262.2</c:v>
                </c:pt>
                <c:pt idx="123">
                  <c:v>3294.4</c:v>
                </c:pt>
                <c:pt idx="124">
                  <c:v>3304.6</c:v>
                </c:pt>
                <c:pt idx="125">
                  <c:v>3311.4</c:v>
                </c:pt>
                <c:pt idx="126">
                  <c:v>3340.9</c:v>
                </c:pt>
                <c:pt idx="127">
                  <c:v>3328.4</c:v>
                </c:pt>
                <c:pt idx="128">
                  <c:v>3326.2</c:v>
                </c:pt>
                <c:pt idx="129">
                  <c:v>3340.6</c:v>
                </c:pt>
                <c:pt idx="130">
                  <c:v>3358</c:v>
                </c:pt>
                <c:pt idx="131">
                  <c:v>3341.6</c:v>
                </c:pt>
                <c:pt idx="132">
                  <c:v>3310.1</c:v>
                </c:pt>
                <c:pt idx="133">
                  <c:v>3327.8</c:v>
                </c:pt>
                <c:pt idx="134">
                  <c:v>3337.4</c:v>
                </c:pt>
                <c:pt idx="135">
                  <c:v>3358.1</c:v>
                </c:pt>
                <c:pt idx="136">
                  <c:v>3372.3</c:v>
                </c:pt>
                <c:pt idx="137">
                  <c:v>3397.5</c:v>
                </c:pt>
                <c:pt idx="138">
                  <c:v>3388.8</c:v>
                </c:pt>
                <c:pt idx="139">
                  <c:v>3373.6</c:v>
                </c:pt>
                <c:pt idx="140">
                  <c:v>3370.3</c:v>
                </c:pt>
                <c:pt idx="141">
                  <c:v>3385</c:v>
                </c:pt>
                <c:pt idx="142">
                  <c:v>3396.9</c:v>
                </c:pt>
                <c:pt idx="143">
                  <c:v>3392.6</c:v>
                </c:pt>
                <c:pt idx="144">
                  <c:v>3338.4</c:v>
                </c:pt>
                <c:pt idx="145">
                  <c:v>3347.4</c:v>
                </c:pt>
              </c:numCache>
            </c:numRef>
          </c:val>
          <c:smooth val="0"/>
          <c:extLst>
            <c:ext xmlns:c16="http://schemas.microsoft.com/office/drawing/2014/chart" uri="{C3380CC4-5D6E-409C-BE32-E72D297353CC}">
              <c16:uniqueId val="{00000050-6D11-436D-9624-016D66DE1718}"/>
            </c:ext>
          </c:extLst>
        </c:ser>
        <c:dLbls>
          <c:showLegendKey val="0"/>
          <c:showVal val="0"/>
          <c:showCatName val="0"/>
          <c:showSerName val="0"/>
          <c:showPercent val="0"/>
          <c:showBubbleSize val="0"/>
        </c:dLbls>
        <c:marker val="1"/>
        <c:smooth val="0"/>
        <c:axId val="75829248"/>
        <c:axId val="75827456"/>
      </c:lineChart>
      <c:dateAx>
        <c:axId val="75688960"/>
        <c:scaling>
          <c:orientation val="minMax"/>
        </c:scaling>
        <c:delete val="0"/>
        <c:axPos val="b"/>
        <c:majorGridlines>
          <c:spPr>
            <a:ln>
              <a:noFill/>
            </a:ln>
          </c:spPr>
        </c:majorGridlines>
        <c:numFmt formatCode="General" sourceLinked="1"/>
        <c:majorTickMark val="out"/>
        <c:minorTickMark val="none"/>
        <c:tickLblPos val="low"/>
        <c:spPr>
          <a:ln/>
        </c:spPr>
        <c:txPr>
          <a:bodyPr rot="0" vert="horz"/>
          <a:lstStyle/>
          <a:p>
            <a:pPr>
              <a:defRPr sz="1400">
                <a:solidFill>
                  <a:schemeClr val="tx1">
                    <a:lumMod val="85000"/>
                    <a:lumOff val="15000"/>
                  </a:schemeClr>
                </a:solidFill>
                <a:latin typeface="Cambria" panose="02040503050406030204" pitchFamily="18" charset="0"/>
                <a:ea typeface="Cambria" panose="02040503050406030204" pitchFamily="18" charset="0"/>
                <a:cs typeface="Arial" pitchFamily="34" charset="0"/>
              </a:defRPr>
            </a:pPr>
            <a:endParaRPr lang="en-US"/>
          </a:p>
        </c:txPr>
        <c:crossAx val="75825920"/>
        <c:crosses val="autoZero"/>
        <c:auto val="0"/>
        <c:lblOffset val="100"/>
        <c:baseTimeUnit val="days"/>
        <c:majorUnit val="12"/>
        <c:minorUnit val="12"/>
      </c:dateAx>
      <c:valAx>
        <c:axId val="75825920"/>
        <c:scaling>
          <c:orientation val="minMax"/>
          <c:max val="250"/>
          <c:min val="-400"/>
        </c:scaling>
        <c:delete val="0"/>
        <c:axPos val="l"/>
        <c:majorGridlines>
          <c:spPr>
            <a:ln w="6350">
              <a:solidFill>
                <a:schemeClr val="tx1">
                  <a:lumMod val="50000"/>
                  <a:lumOff val="50000"/>
                </a:schemeClr>
              </a:solidFill>
            </a:ln>
          </c:spPr>
        </c:majorGridlines>
        <c:numFmt formatCode="#0.0" sourceLinked="1"/>
        <c:majorTickMark val="none"/>
        <c:minorTickMark val="none"/>
        <c:tickLblPos val="nextTo"/>
        <c:spPr>
          <a:ln>
            <a:noFill/>
          </a:ln>
        </c:spPr>
        <c:txPr>
          <a:bodyPr/>
          <a:lstStyle/>
          <a:p>
            <a:pPr>
              <a:defRPr sz="1400">
                <a:solidFill>
                  <a:schemeClr val="tx1">
                    <a:lumMod val="85000"/>
                    <a:lumOff val="15000"/>
                  </a:schemeClr>
                </a:solidFill>
                <a:latin typeface="Cambria" panose="02040503050406030204" pitchFamily="18" charset="0"/>
                <a:ea typeface="Cambria" panose="02040503050406030204" pitchFamily="18" charset="0"/>
                <a:cs typeface="Arial" pitchFamily="34" charset="0"/>
              </a:defRPr>
            </a:pPr>
            <a:endParaRPr lang="en-US"/>
          </a:p>
        </c:txPr>
        <c:crossAx val="75688960"/>
        <c:crosses val="autoZero"/>
        <c:crossBetween val="midCat"/>
      </c:valAx>
      <c:valAx>
        <c:axId val="75827456"/>
        <c:scaling>
          <c:orientation val="minMax"/>
          <c:min val="2900"/>
        </c:scaling>
        <c:delete val="0"/>
        <c:axPos val="r"/>
        <c:numFmt formatCode="#,##0" sourceLinked="0"/>
        <c:majorTickMark val="out"/>
        <c:minorTickMark val="none"/>
        <c:tickLblPos val="nextTo"/>
        <c:spPr>
          <a:ln>
            <a:noFill/>
          </a:ln>
        </c:spPr>
        <c:txPr>
          <a:bodyPr/>
          <a:lstStyle/>
          <a:p>
            <a:pPr>
              <a:defRPr sz="1400">
                <a:solidFill>
                  <a:schemeClr val="tx1">
                    <a:lumMod val="85000"/>
                    <a:lumOff val="15000"/>
                  </a:schemeClr>
                </a:solidFill>
                <a:latin typeface="Cambria" panose="02040503050406030204" pitchFamily="18" charset="0"/>
                <a:ea typeface="Cambria" panose="02040503050406030204" pitchFamily="18" charset="0"/>
              </a:defRPr>
            </a:pPr>
            <a:endParaRPr lang="en-US"/>
          </a:p>
        </c:txPr>
        <c:crossAx val="75829248"/>
        <c:crosses val="max"/>
        <c:crossBetween val="between"/>
      </c:valAx>
      <c:catAx>
        <c:axId val="75829248"/>
        <c:scaling>
          <c:orientation val="minMax"/>
        </c:scaling>
        <c:delete val="1"/>
        <c:axPos val="b"/>
        <c:numFmt formatCode="General" sourceLinked="1"/>
        <c:majorTickMark val="out"/>
        <c:minorTickMark val="none"/>
        <c:tickLblPos val="nextTo"/>
        <c:crossAx val="75827456"/>
        <c:crosses val="autoZero"/>
        <c:auto val="1"/>
        <c:lblAlgn val="ctr"/>
        <c:lblOffset val="100"/>
        <c:noMultiLvlLbl val="0"/>
      </c:catAx>
      <c:spPr>
        <a:noFill/>
        <a:ln>
          <a:noFill/>
        </a:ln>
      </c:spPr>
    </c:plotArea>
    <c:legend>
      <c:legendPos val="b"/>
      <c:layout>
        <c:manualLayout>
          <c:xMode val="edge"/>
          <c:yMode val="edge"/>
          <c:x val="0.34828190868450426"/>
          <c:y val="0.91907064931751703"/>
          <c:w val="0.46916407122139703"/>
          <c:h val="6.2986269607205977E-2"/>
        </c:manualLayout>
      </c:layout>
      <c:overlay val="0"/>
      <c:txPr>
        <a:bodyPr/>
        <a:lstStyle/>
        <a:p>
          <a:pPr>
            <a:defRPr sz="1600">
              <a:solidFill>
                <a:schemeClr val="tx1">
                  <a:lumMod val="85000"/>
                  <a:lumOff val="15000"/>
                </a:schemeClr>
              </a:solidFill>
              <a:latin typeface="Cambria" panose="02040503050406030204" pitchFamily="18" charset="0"/>
              <a:ea typeface="Cambria" panose="020405030504060302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45495117135326E-2"/>
          <c:y val="5.0698065819166346E-2"/>
          <c:w val="0.90722330179713739"/>
          <c:h val="0.76393444740557981"/>
        </c:manualLayout>
      </c:layout>
      <c:barChart>
        <c:barDir val="col"/>
        <c:grouping val="clustered"/>
        <c:varyColors val="0"/>
        <c:ser>
          <c:idx val="0"/>
          <c:order val="0"/>
          <c:tx>
            <c:strRef>
              <c:f>Sheet1!$C$1</c:f>
              <c:strCache>
                <c:ptCount val="1"/>
                <c:pt idx="0">
                  <c:v>12-month net change</c:v>
                </c:pt>
              </c:strCache>
            </c:strRef>
          </c:tx>
          <c:spPr>
            <a:solidFill>
              <a:schemeClr val="accent6">
                <a:lumMod val="75000"/>
              </a:schemeClr>
            </a:solidFill>
            <a:ln>
              <a:noFill/>
            </a:ln>
          </c:spPr>
          <c:invertIfNegative val="0"/>
          <c:dPt>
            <c:idx val="0"/>
            <c:invertIfNegative val="0"/>
            <c:bubble3D val="0"/>
            <c:extLst>
              <c:ext xmlns:c16="http://schemas.microsoft.com/office/drawing/2014/chart" uri="{C3380CC4-5D6E-409C-BE32-E72D297353CC}">
                <c16:uniqueId val="{00000001-650A-468F-9B33-0C07B8FDEF40}"/>
              </c:ext>
            </c:extLst>
          </c:dPt>
          <c:dPt>
            <c:idx val="1"/>
            <c:invertIfNegative val="0"/>
            <c:bubble3D val="0"/>
            <c:extLst>
              <c:ext xmlns:c16="http://schemas.microsoft.com/office/drawing/2014/chart" uri="{C3380CC4-5D6E-409C-BE32-E72D297353CC}">
                <c16:uniqueId val="{00000003-650A-468F-9B33-0C07B8FDEF40}"/>
              </c:ext>
            </c:extLst>
          </c:dPt>
          <c:dPt>
            <c:idx val="2"/>
            <c:invertIfNegative val="0"/>
            <c:bubble3D val="0"/>
            <c:extLst>
              <c:ext xmlns:c16="http://schemas.microsoft.com/office/drawing/2014/chart" uri="{C3380CC4-5D6E-409C-BE32-E72D297353CC}">
                <c16:uniqueId val="{00000005-650A-468F-9B33-0C07B8FDEF40}"/>
              </c:ext>
            </c:extLst>
          </c:dPt>
          <c:dPt>
            <c:idx val="3"/>
            <c:invertIfNegative val="0"/>
            <c:bubble3D val="0"/>
            <c:extLst>
              <c:ext xmlns:c16="http://schemas.microsoft.com/office/drawing/2014/chart" uri="{C3380CC4-5D6E-409C-BE32-E72D297353CC}">
                <c16:uniqueId val="{00000007-650A-468F-9B33-0C07B8FDEF40}"/>
              </c:ext>
            </c:extLst>
          </c:dPt>
          <c:dPt>
            <c:idx val="4"/>
            <c:invertIfNegative val="0"/>
            <c:bubble3D val="0"/>
            <c:extLst>
              <c:ext xmlns:c16="http://schemas.microsoft.com/office/drawing/2014/chart" uri="{C3380CC4-5D6E-409C-BE32-E72D297353CC}">
                <c16:uniqueId val="{00000009-650A-468F-9B33-0C07B8FDEF40}"/>
              </c:ext>
            </c:extLst>
          </c:dPt>
          <c:dPt>
            <c:idx val="5"/>
            <c:invertIfNegative val="0"/>
            <c:bubble3D val="0"/>
            <c:extLst>
              <c:ext xmlns:c16="http://schemas.microsoft.com/office/drawing/2014/chart" uri="{C3380CC4-5D6E-409C-BE32-E72D297353CC}">
                <c16:uniqueId val="{0000000B-650A-468F-9B33-0C07B8FDEF40}"/>
              </c:ext>
            </c:extLst>
          </c:dPt>
          <c:dPt>
            <c:idx val="6"/>
            <c:invertIfNegative val="0"/>
            <c:bubble3D val="0"/>
            <c:extLst>
              <c:ext xmlns:c16="http://schemas.microsoft.com/office/drawing/2014/chart" uri="{C3380CC4-5D6E-409C-BE32-E72D297353CC}">
                <c16:uniqueId val="{0000000D-650A-468F-9B33-0C07B8FDEF40}"/>
              </c:ext>
            </c:extLst>
          </c:dPt>
          <c:dPt>
            <c:idx val="7"/>
            <c:invertIfNegative val="0"/>
            <c:bubble3D val="0"/>
            <c:extLst>
              <c:ext xmlns:c16="http://schemas.microsoft.com/office/drawing/2014/chart" uri="{C3380CC4-5D6E-409C-BE32-E72D297353CC}">
                <c16:uniqueId val="{0000000F-650A-468F-9B33-0C07B8FDEF40}"/>
              </c:ext>
            </c:extLst>
          </c:dPt>
          <c:dPt>
            <c:idx val="8"/>
            <c:invertIfNegative val="0"/>
            <c:bubble3D val="0"/>
            <c:extLst>
              <c:ext xmlns:c16="http://schemas.microsoft.com/office/drawing/2014/chart" uri="{C3380CC4-5D6E-409C-BE32-E72D297353CC}">
                <c16:uniqueId val="{00000011-650A-468F-9B33-0C07B8FDEF40}"/>
              </c:ext>
            </c:extLst>
          </c:dPt>
          <c:dPt>
            <c:idx val="9"/>
            <c:invertIfNegative val="0"/>
            <c:bubble3D val="0"/>
            <c:extLst>
              <c:ext xmlns:c16="http://schemas.microsoft.com/office/drawing/2014/chart" uri="{C3380CC4-5D6E-409C-BE32-E72D297353CC}">
                <c16:uniqueId val="{00000013-650A-468F-9B33-0C07B8FDEF40}"/>
              </c:ext>
            </c:extLst>
          </c:dPt>
          <c:dPt>
            <c:idx val="10"/>
            <c:invertIfNegative val="0"/>
            <c:bubble3D val="0"/>
            <c:extLst>
              <c:ext xmlns:c16="http://schemas.microsoft.com/office/drawing/2014/chart" uri="{C3380CC4-5D6E-409C-BE32-E72D297353CC}">
                <c16:uniqueId val="{00000015-650A-468F-9B33-0C07B8FDEF40}"/>
              </c:ext>
            </c:extLst>
          </c:dPt>
          <c:dPt>
            <c:idx val="11"/>
            <c:invertIfNegative val="0"/>
            <c:bubble3D val="0"/>
            <c:extLst>
              <c:ext xmlns:c16="http://schemas.microsoft.com/office/drawing/2014/chart" uri="{C3380CC4-5D6E-409C-BE32-E72D297353CC}">
                <c16:uniqueId val="{00000017-650A-468F-9B33-0C07B8FDEF40}"/>
              </c:ext>
            </c:extLst>
          </c:dPt>
          <c:dPt>
            <c:idx val="12"/>
            <c:invertIfNegative val="0"/>
            <c:bubble3D val="0"/>
            <c:extLst>
              <c:ext xmlns:c16="http://schemas.microsoft.com/office/drawing/2014/chart" uri="{C3380CC4-5D6E-409C-BE32-E72D297353CC}">
                <c16:uniqueId val="{00000019-650A-468F-9B33-0C07B8FDEF40}"/>
              </c:ext>
            </c:extLst>
          </c:dPt>
          <c:dPt>
            <c:idx val="13"/>
            <c:invertIfNegative val="0"/>
            <c:bubble3D val="0"/>
            <c:extLst>
              <c:ext xmlns:c16="http://schemas.microsoft.com/office/drawing/2014/chart" uri="{C3380CC4-5D6E-409C-BE32-E72D297353CC}">
                <c16:uniqueId val="{0000001B-650A-468F-9B33-0C07B8FDEF40}"/>
              </c:ext>
            </c:extLst>
          </c:dPt>
          <c:dPt>
            <c:idx val="14"/>
            <c:invertIfNegative val="0"/>
            <c:bubble3D val="0"/>
            <c:extLst>
              <c:ext xmlns:c16="http://schemas.microsoft.com/office/drawing/2014/chart" uri="{C3380CC4-5D6E-409C-BE32-E72D297353CC}">
                <c16:uniqueId val="{0000001D-650A-468F-9B33-0C07B8FDEF40}"/>
              </c:ext>
            </c:extLst>
          </c:dPt>
          <c:dPt>
            <c:idx val="15"/>
            <c:invertIfNegative val="0"/>
            <c:bubble3D val="0"/>
            <c:extLst>
              <c:ext xmlns:c16="http://schemas.microsoft.com/office/drawing/2014/chart" uri="{C3380CC4-5D6E-409C-BE32-E72D297353CC}">
                <c16:uniqueId val="{0000001F-650A-468F-9B33-0C07B8FDEF40}"/>
              </c:ext>
            </c:extLst>
          </c:dPt>
          <c:dPt>
            <c:idx val="16"/>
            <c:invertIfNegative val="0"/>
            <c:bubble3D val="0"/>
            <c:extLst>
              <c:ext xmlns:c16="http://schemas.microsoft.com/office/drawing/2014/chart" uri="{C3380CC4-5D6E-409C-BE32-E72D297353CC}">
                <c16:uniqueId val="{00000021-650A-468F-9B33-0C07B8FDEF40}"/>
              </c:ext>
            </c:extLst>
          </c:dPt>
          <c:dPt>
            <c:idx val="17"/>
            <c:invertIfNegative val="0"/>
            <c:bubble3D val="0"/>
            <c:extLst>
              <c:ext xmlns:c16="http://schemas.microsoft.com/office/drawing/2014/chart" uri="{C3380CC4-5D6E-409C-BE32-E72D297353CC}">
                <c16:uniqueId val="{00000023-650A-468F-9B33-0C07B8FDEF40}"/>
              </c:ext>
            </c:extLst>
          </c:dPt>
          <c:dPt>
            <c:idx val="18"/>
            <c:invertIfNegative val="0"/>
            <c:bubble3D val="0"/>
            <c:extLst>
              <c:ext xmlns:c16="http://schemas.microsoft.com/office/drawing/2014/chart" uri="{C3380CC4-5D6E-409C-BE32-E72D297353CC}">
                <c16:uniqueId val="{00000025-650A-468F-9B33-0C07B8FDEF40}"/>
              </c:ext>
            </c:extLst>
          </c:dPt>
          <c:dPt>
            <c:idx val="19"/>
            <c:invertIfNegative val="0"/>
            <c:bubble3D val="0"/>
            <c:extLst>
              <c:ext xmlns:c16="http://schemas.microsoft.com/office/drawing/2014/chart" uri="{C3380CC4-5D6E-409C-BE32-E72D297353CC}">
                <c16:uniqueId val="{00000027-650A-468F-9B33-0C07B8FDEF40}"/>
              </c:ext>
            </c:extLst>
          </c:dPt>
          <c:dPt>
            <c:idx val="20"/>
            <c:invertIfNegative val="0"/>
            <c:bubble3D val="0"/>
            <c:extLst>
              <c:ext xmlns:c16="http://schemas.microsoft.com/office/drawing/2014/chart" uri="{C3380CC4-5D6E-409C-BE32-E72D297353CC}">
                <c16:uniqueId val="{00000029-650A-468F-9B33-0C07B8FDEF40}"/>
              </c:ext>
            </c:extLst>
          </c:dPt>
          <c:dPt>
            <c:idx val="21"/>
            <c:invertIfNegative val="0"/>
            <c:bubble3D val="0"/>
            <c:extLst>
              <c:ext xmlns:c16="http://schemas.microsoft.com/office/drawing/2014/chart" uri="{C3380CC4-5D6E-409C-BE32-E72D297353CC}">
                <c16:uniqueId val="{0000002B-650A-468F-9B33-0C07B8FDEF40}"/>
              </c:ext>
            </c:extLst>
          </c:dPt>
          <c:dPt>
            <c:idx val="22"/>
            <c:invertIfNegative val="0"/>
            <c:bubble3D val="0"/>
            <c:extLst>
              <c:ext xmlns:c16="http://schemas.microsoft.com/office/drawing/2014/chart" uri="{C3380CC4-5D6E-409C-BE32-E72D297353CC}">
                <c16:uniqueId val="{0000002D-650A-468F-9B33-0C07B8FDEF40}"/>
              </c:ext>
            </c:extLst>
          </c:dPt>
          <c:dPt>
            <c:idx val="23"/>
            <c:invertIfNegative val="0"/>
            <c:bubble3D val="0"/>
            <c:extLst>
              <c:ext xmlns:c16="http://schemas.microsoft.com/office/drawing/2014/chart" uri="{C3380CC4-5D6E-409C-BE32-E72D297353CC}">
                <c16:uniqueId val="{0000002F-650A-468F-9B33-0C07B8FDEF40}"/>
              </c:ext>
            </c:extLst>
          </c:dPt>
          <c:dPt>
            <c:idx val="24"/>
            <c:invertIfNegative val="0"/>
            <c:bubble3D val="0"/>
            <c:extLst>
              <c:ext xmlns:c16="http://schemas.microsoft.com/office/drawing/2014/chart" uri="{C3380CC4-5D6E-409C-BE32-E72D297353CC}">
                <c16:uniqueId val="{00000031-650A-468F-9B33-0C07B8FDEF40}"/>
              </c:ext>
            </c:extLst>
          </c:dPt>
          <c:dPt>
            <c:idx val="25"/>
            <c:invertIfNegative val="0"/>
            <c:bubble3D val="0"/>
            <c:spPr>
              <a:solidFill>
                <a:srgbClr val="C00000"/>
              </a:solidFill>
              <a:ln>
                <a:noFill/>
              </a:ln>
            </c:spPr>
            <c:extLst>
              <c:ext xmlns:c16="http://schemas.microsoft.com/office/drawing/2014/chart" uri="{C3380CC4-5D6E-409C-BE32-E72D297353CC}">
                <c16:uniqueId val="{00000033-650A-468F-9B33-0C07B8FDEF40}"/>
              </c:ext>
            </c:extLst>
          </c:dPt>
          <c:dPt>
            <c:idx val="26"/>
            <c:invertIfNegative val="0"/>
            <c:bubble3D val="0"/>
            <c:spPr>
              <a:solidFill>
                <a:srgbClr val="C00000"/>
              </a:solidFill>
              <a:ln>
                <a:noFill/>
              </a:ln>
            </c:spPr>
            <c:extLst>
              <c:ext xmlns:c16="http://schemas.microsoft.com/office/drawing/2014/chart" uri="{C3380CC4-5D6E-409C-BE32-E72D297353CC}">
                <c16:uniqueId val="{00000035-650A-468F-9B33-0C07B8FDEF40}"/>
              </c:ext>
            </c:extLst>
          </c:dPt>
          <c:dPt>
            <c:idx val="27"/>
            <c:invertIfNegative val="0"/>
            <c:bubble3D val="0"/>
            <c:extLst>
              <c:ext xmlns:c16="http://schemas.microsoft.com/office/drawing/2014/chart" uri="{C3380CC4-5D6E-409C-BE32-E72D297353CC}">
                <c16:uniqueId val="{00000037-650A-468F-9B33-0C07B8FDEF40}"/>
              </c:ext>
            </c:extLst>
          </c:dPt>
          <c:dPt>
            <c:idx val="28"/>
            <c:invertIfNegative val="0"/>
            <c:bubble3D val="0"/>
            <c:extLst>
              <c:ext xmlns:c16="http://schemas.microsoft.com/office/drawing/2014/chart" uri="{C3380CC4-5D6E-409C-BE32-E72D297353CC}">
                <c16:uniqueId val="{00000039-650A-468F-9B33-0C07B8FDEF40}"/>
              </c:ext>
            </c:extLst>
          </c:dPt>
          <c:dPt>
            <c:idx val="29"/>
            <c:invertIfNegative val="0"/>
            <c:bubble3D val="0"/>
            <c:extLst>
              <c:ext xmlns:c16="http://schemas.microsoft.com/office/drawing/2014/chart" uri="{C3380CC4-5D6E-409C-BE32-E72D297353CC}">
                <c16:uniqueId val="{0000003B-650A-468F-9B33-0C07B8FDEF40}"/>
              </c:ext>
            </c:extLst>
          </c:dPt>
          <c:dPt>
            <c:idx val="30"/>
            <c:invertIfNegative val="0"/>
            <c:bubble3D val="0"/>
            <c:extLst>
              <c:ext xmlns:c16="http://schemas.microsoft.com/office/drawing/2014/chart" uri="{C3380CC4-5D6E-409C-BE32-E72D297353CC}">
                <c16:uniqueId val="{0000003D-650A-468F-9B33-0C07B8FDEF40}"/>
              </c:ext>
            </c:extLst>
          </c:dPt>
          <c:dPt>
            <c:idx val="31"/>
            <c:invertIfNegative val="0"/>
            <c:bubble3D val="0"/>
            <c:extLst>
              <c:ext xmlns:c16="http://schemas.microsoft.com/office/drawing/2014/chart" uri="{C3380CC4-5D6E-409C-BE32-E72D297353CC}">
                <c16:uniqueId val="{0000003F-650A-468F-9B33-0C07B8FDEF40}"/>
              </c:ext>
            </c:extLst>
          </c:dPt>
          <c:dPt>
            <c:idx val="32"/>
            <c:invertIfNegative val="0"/>
            <c:bubble3D val="0"/>
            <c:extLst>
              <c:ext xmlns:c16="http://schemas.microsoft.com/office/drawing/2014/chart" uri="{C3380CC4-5D6E-409C-BE32-E72D297353CC}">
                <c16:uniqueId val="{00000041-650A-468F-9B33-0C07B8FDEF40}"/>
              </c:ext>
            </c:extLst>
          </c:dPt>
          <c:dPt>
            <c:idx val="33"/>
            <c:invertIfNegative val="0"/>
            <c:bubble3D val="0"/>
            <c:extLst>
              <c:ext xmlns:c16="http://schemas.microsoft.com/office/drawing/2014/chart" uri="{C3380CC4-5D6E-409C-BE32-E72D297353CC}">
                <c16:uniqueId val="{00000043-8F91-4EDF-8698-9822C4EA14DE}"/>
              </c:ext>
            </c:extLst>
          </c:dPt>
          <c:dPt>
            <c:idx val="34"/>
            <c:invertIfNegative val="0"/>
            <c:bubble3D val="0"/>
            <c:extLst>
              <c:ext xmlns:c16="http://schemas.microsoft.com/office/drawing/2014/chart" uri="{C3380CC4-5D6E-409C-BE32-E72D297353CC}">
                <c16:uniqueId val="{00000045-8F91-4EDF-8698-9822C4EA14DE}"/>
              </c:ext>
            </c:extLst>
          </c:dPt>
          <c:dPt>
            <c:idx val="35"/>
            <c:invertIfNegative val="0"/>
            <c:bubble3D val="0"/>
            <c:extLst>
              <c:ext xmlns:c16="http://schemas.microsoft.com/office/drawing/2014/chart" uri="{C3380CC4-5D6E-409C-BE32-E72D297353CC}">
                <c16:uniqueId val="{00000047-8F91-4EDF-8698-9822C4EA14DE}"/>
              </c:ext>
            </c:extLst>
          </c:dPt>
          <c:dPt>
            <c:idx val="36"/>
            <c:invertIfNegative val="0"/>
            <c:bubble3D val="0"/>
            <c:extLst>
              <c:ext xmlns:c16="http://schemas.microsoft.com/office/drawing/2014/chart" uri="{C3380CC4-5D6E-409C-BE32-E72D297353CC}">
                <c16:uniqueId val="{00000043-650A-468F-9B33-0C07B8FDEF40}"/>
              </c:ext>
            </c:extLst>
          </c:dPt>
          <c:dPt>
            <c:idx val="37"/>
            <c:invertIfNegative val="0"/>
            <c:bubble3D val="0"/>
            <c:extLst>
              <c:ext xmlns:c16="http://schemas.microsoft.com/office/drawing/2014/chart" uri="{C3380CC4-5D6E-409C-BE32-E72D297353CC}">
                <c16:uniqueId val="{00000045-650A-468F-9B33-0C07B8FDEF40}"/>
              </c:ext>
            </c:extLst>
          </c:dPt>
          <c:dPt>
            <c:idx val="38"/>
            <c:invertIfNegative val="0"/>
            <c:bubble3D val="0"/>
            <c:extLst>
              <c:ext xmlns:c16="http://schemas.microsoft.com/office/drawing/2014/chart" uri="{C3380CC4-5D6E-409C-BE32-E72D297353CC}">
                <c16:uniqueId val="{0000004D-8F91-4EDF-8698-9822C4EA14DE}"/>
              </c:ext>
            </c:extLst>
          </c:dPt>
          <c:dPt>
            <c:idx val="39"/>
            <c:invertIfNegative val="0"/>
            <c:bubble3D val="0"/>
            <c:extLst>
              <c:ext xmlns:c16="http://schemas.microsoft.com/office/drawing/2014/chart" uri="{C3380CC4-5D6E-409C-BE32-E72D297353CC}">
                <c16:uniqueId val="{0000004F-8F91-4EDF-8698-9822C4EA14DE}"/>
              </c:ext>
            </c:extLst>
          </c:dPt>
          <c:dPt>
            <c:idx val="40"/>
            <c:invertIfNegative val="0"/>
            <c:bubble3D val="0"/>
            <c:extLst>
              <c:ext xmlns:c16="http://schemas.microsoft.com/office/drawing/2014/chart" uri="{C3380CC4-5D6E-409C-BE32-E72D297353CC}">
                <c16:uniqueId val="{00000051-8F91-4EDF-8698-9822C4EA14DE}"/>
              </c:ext>
            </c:extLst>
          </c:dPt>
          <c:dPt>
            <c:idx val="41"/>
            <c:invertIfNegative val="0"/>
            <c:bubble3D val="0"/>
            <c:extLst>
              <c:ext xmlns:c16="http://schemas.microsoft.com/office/drawing/2014/chart" uri="{C3380CC4-5D6E-409C-BE32-E72D297353CC}">
                <c16:uniqueId val="{00000053-8F91-4EDF-8698-9822C4EA14DE}"/>
              </c:ext>
            </c:extLst>
          </c:dPt>
          <c:dPt>
            <c:idx val="42"/>
            <c:invertIfNegative val="0"/>
            <c:bubble3D val="0"/>
            <c:extLst>
              <c:ext xmlns:c16="http://schemas.microsoft.com/office/drawing/2014/chart" uri="{C3380CC4-5D6E-409C-BE32-E72D297353CC}">
                <c16:uniqueId val="{00000055-8F91-4EDF-8698-9822C4EA14DE}"/>
              </c:ext>
            </c:extLst>
          </c:dPt>
          <c:dPt>
            <c:idx val="43"/>
            <c:invertIfNegative val="0"/>
            <c:bubble3D val="0"/>
            <c:extLst>
              <c:ext xmlns:c16="http://schemas.microsoft.com/office/drawing/2014/chart" uri="{C3380CC4-5D6E-409C-BE32-E72D297353CC}">
                <c16:uniqueId val="{00000057-8F91-4EDF-8698-9822C4EA14DE}"/>
              </c:ext>
            </c:extLst>
          </c:dPt>
          <c:dPt>
            <c:idx val="44"/>
            <c:invertIfNegative val="0"/>
            <c:bubble3D val="0"/>
            <c:extLst>
              <c:ext xmlns:c16="http://schemas.microsoft.com/office/drawing/2014/chart" uri="{C3380CC4-5D6E-409C-BE32-E72D297353CC}">
                <c16:uniqueId val="{00000059-8F91-4EDF-8698-9822C4EA14DE}"/>
              </c:ext>
            </c:extLst>
          </c:dPt>
          <c:dPt>
            <c:idx val="45"/>
            <c:invertIfNegative val="0"/>
            <c:bubble3D val="0"/>
            <c:extLst>
              <c:ext xmlns:c16="http://schemas.microsoft.com/office/drawing/2014/chart" uri="{C3380CC4-5D6E-409C-BE32-E72D297353CC}">
                <c16:uniqueId val="{0000005B-8F91-4EDF-8698-9822C4EA14DE}"/>
              </c:ext>
            </c:extLst>
          </c:dPt>
          <c:dPt>
            <c:idx val="46"/>
            <c:invertIfNegative val="0"/>
            <c:bubble3D val="0"/>
            <c:extLst>
              <c:ext xmlns:c16="http://schemas.microsoft.com/office/drawing/2014/chart" uri="{C3380CC4-5D6E-409C-BE32-E72D297353CC}">
                <c16:uniqueId val="{0000005D-8F91-4EDF-8698-9822C4EA14DE}"/>
              </c:ext>
            </c:extLst>
          </c:dPt>
          <c:dPt>
            <c:idx val="47"/>
            <c:invertIfNegative val="0"/>
            <c:bubble3D val="0"/>
            <c:extLst>
              <c:ext xmlns:c16="http://schemas.microsoft.com/office/drawing/2014/chart" uri="{C3380CC4-5D6E-409C-BE32-E72D297353CC}">
                <c16:uniqueId val="{0000005F-8F91-4EDF-8698-9822C4EA14DE}"/>
              </c:ext>
            </c:extLst>
          </c:dPt>
          <c:dPt>
            <c:idx val="48"/>
            <c:invertIfNegative val="0"/>
            <c:bubble3D val="0"/>
            <c:extLst>
              <c:ext xmlns:c16="http://schemas.microsoft.com/office/drawing/2014/chart" uri="{C3380CC4-5D6E-409C-BE32-E72D297353CC}">
                <c16:uniqueId val="{00000061-8F91-4EDF-8698-9822C4EA14DE}"/>
              </c:ext>
            </c:extLst>
          </c:dPt>
          <c:dPt>
            <c:idx val="49"/>
            <c:invertIfNegative val="0"/>
            <c:bubble3D val="0"/>
            <c:extLst>
              <c:ext xmlns:c16="http://schemas.microsoft.com/office/drawing/2014/chart" uri="{C3380CC4-5D6E-409C-BE32-E72D297353CC}">
                <c16:uniqueId val="{00000063-8F91-4EDF-8698-9822C4EA14DE}"/>
              </c:ext>
            </c:extLst>
          </c:dPt>
          <c:dPt>
            <c:idx val="50"/>
            <c:invertIfNegative val="0"/>
            <c:bubble3D val="0"/>
            <c:extLst>
              <c:ext xmlns:c16="http://schemas.microsoft.com/office/drawing/2014/chart" uri="{C3380CC4-5D6E-409C-BE32-E72D297353CC}">
                <c16:uniqueId val="{00000065-8F91-4EDF-8698-9822C4EA14DE}"/>
              </c:ext>
            </c:extLst>
          </c:dPt>
          <c:dPt>
            <c:idx val="51"/>
            <c:invertIfNegative val="0"/>
            <c:bubble3D val="0"/>
            <c:extLst>
              <c:ext xmlns:c16="http://schemas.microsoft.com/office/drawing/2014/chart" uri="{C3380CC4-5D6E-409C-BE32-E72D297353CC}">
                <c16:uniqueId val="{00000067-8F91-4EDF-8698-9822C4EA14DE}"/>
              </c:ext>
            </c:extLst>
          </c:dPt>
          <c:dPt>
            <c:idx val="52"/>
            <c:invertIfNegative val="0"/>
            <c:bubble3D val="0"/>
            <c:extLst>
              <c:ext xmlns:c16="http://schemas.microsoft.com/office/drawing/2014/chart" uri="{C3380CC4-5D6E-409C-BE32-E72D297353CC}">
                <c16:uniqueId val="{00000069-8F91-4EDF-8698-9822C4EA14DE}"/>
              </c:ext>
            </c:extLst>
          </c:dPt>
          <c:dPt>
            <c:idx val="53"/>
            <c:invertIfNegative val="0"/>
            <c:bubble3D val="0"/>
            <c:extLst>
              <c:ext xmlns:c16="http://schemas.microsoft.com/office/drawing/2014/chart" uri="{C3380CC4-5D6E-409C-BE32-E72D297353CC}">
                <c16:uniqueId val="{0000006B-8F91-4EDF-8698-9822C4EA14DE}"/>
              </c:ext>
            </c:extLst>
          </c:dPt>
          <c:dPt>
            <c:idx val="54"/>
            <c:invertIfNegative val="0"/>
            <c:bubble3D val="0"/>
            <c:extLst>
              <c:ext xmlns:c16="http://schemas.microsoft.com/office/drawing/2014/chart" uri="{C3380CC4-5D6E-409C-BE32-E72D297353CC}">
                <c16:uniqueId val="{0000006D-8F91-4EDF-8698-9822C4EA14DE}"/>
              </c:ext>
            </c:extLst>
          </c:dPt>
          <c:dPt>
            <c:idx val="55"/>
            <c:invertIfNegative val="0"/>
            <c:bubble3D val="0"/>
            <c:extLst>
              <c:ext xmlns:c16="http://schemas.microsoft.com/office/drawing/2014/chart" uri="{C3380CC4-5D6E-409C-BE32-E72D297353CC}">
                <c16:uniqueId val="{0000006F-8F91-4EDF-8698-9822C4EA14DE}"/>
              </c:ext>
            </c:extLst>
          </c:dPt>
          <c:dPt>
            <c:idx val="56"/>
            <c:invertIfNegative val="0"/>
            <c:bubble3D val="0"/>
            <c:extLst>
              <c:ext xmlns:c16="http://schemas.microsoft.com/office/drawing/2014/chart" uri="{C3380CC4-5D6E-409C-BE32-E72D297353CC}">
                <c16:uniqueId val="{00000071-8F91-4EDF-8698-9822C4EA14DE}"/>
              </c:ext>
            </c:extLst>
          </c:dPt>
          <c:dPt>
            <c:idx val="57"/>
            <c:invertIfNegative val="0"/>
            <c:bubble3D val="0"/>
            <c:extLst>
              <c:ext xmlns:c16="http://schemas.microsoft.com/office/drawing/2014/chart" uri="{C3380CC4-5D6E-409C-BE32-E72D297353CC}">
                <c16:uniqueId val="{00000047-650A-468F-9B33-0C07B8FDEF40}"/>
              </c:ext>
            </c:extLst>
          </c:dPt>
          <c:dPt>
            <c:idx val="58"/>
            <c:invertIfNegative val="0"/>
            <c:bubble3D val="0"/>
            <c:extLst>
              <c:ext xmlns:c16="http://schemas.microsoft.com/office/drawing/2014/chart" uri="{C3380CC4-5D6E-409C-BE32-E72D297353CC}">
                <c16:uniqueId val="{00000075-8F91-4EDF-8698-9822C4EA14DE}"/>
              </c:ext>
            </c:extLst>
          </c:dPt>
          <c:dPt>
            <c:idx val="59"/>
            <c:invertIfNegative val="0"/>
            <c:bubble3D val="0"/>
            <c:extLst>
              <c:ext xmlns:c16="http://schemas.microsoft.com/office/drawing/2014/chart" uri="{C3380CC4-5D6E-409C-BE32-E72D297353CC}">
                <c16:uniqueId val="{00000077-8F91-4EDF-8698-9822C4EA14DE}"/>
              </c:ext>
            </c:extLst>
          </c:dPt>
          <c:dPt>
            <c:idx val="60"/>
            <c:invertIfNegative val="0"/>
            <c:bubble3D val="0"/>
            <c:extLst>
              <c:ext xmlns:c16="http://schemas.microsoft.com/office/drawing/2014/chart" uri="{C3380CC4-5D6E-409C-BE32-E72D297353CC}">
                <c16:uniqueId val="{00000079-8F91-4EDF-8698-9822C4EA14DE}"/>
              </c:ext>
            </c:extLst>
          </c:dPt>
          <c:dPt>
            <c:idx val="73"/>
            <c:invertIfNegative val="0"/>
            <c:bubble3D val="0"/>
            <c:extLst>
              <c:ext xmlns:c16="http://schemas.microsoft.com/office/drawing/2014/chart" uri="{C3380CC4-5D6E-409C-BE32-E72D297353CC}">
                <c16:uniqueId val="{00000093-8F91-4EDF-8698-9822C4EA14DE}"/>
              </c:ext>
            </c:extLst>
          </c:dPt>
          <c:dPt>
            <c:idx val="74"/>
            <c:invertIfNegative val="0"/>
            <c:bubble3D val="0"/>
            <c:extLst>
              <c:ext xmlns:c16="http://schemas.microsoft.com/office/drawing/2014/chart" uri="{C3380CC4-5D6E-409C-BE32-E72D297353CC}">
                <c16:uniqueId val="{00000095-5301-4B4D-B22B-971355766ED9}"/>
              </c:ext>
            </c:extLst>
          </c:dPt>
          <c:dPt>
            <c:idx val="75"/>
            <c:invertIfNegative val="0"/>
            <c:bubble3D val="0"/>
            <c:extLst>
              <c:ext xmlns:c16="http://schemas.microsoft.com/office/drawing/2014/chart" uri="{C3380CC4-5D6E-409C-BE32-E72D297353CC}">
                <c16:uniqueId val="{00000097-5301-4B4D-B22B-971355766ED9}"/>
              </c:ext>
            </c:extLst>
          </c:dPt>
          <c:dPt>
            <c:idx val="76"/>
            <c:invertIfNegative val="0"/>
            <c:bubble3D val="0"/>
            <c:extLst>
              <c:ext xmlns:c16="http://schemas.microsoft.com/office/drawing/2014/chart" uri="{C3380CC4-5D6E-409C-BE32-E72D297353CC}">
                <c16:uniqueId val="{00000099-5301-4B4D-B22B-971355766ED9}"/>
              </c:ext>
            </c:extLst>
          </c:dPt>
          <c:dPt>
            <c:idx val="77"/>
            <c:invertIfNegative val="0"/>
            <c:bubble3D val="0"/>
            <c:extLst>
              <c:ext xmlns:c16="http://schemas.microsoft.com/office/drawing/2014/chart" uri="{C3380CC4-5D6E-409C-BE32-E72D297353CC}">
                <c16:uniqueId val="{0000009B-5301-4B4D-B22B-971355766ED9}"/>
              </c:ext>
            </c:extLst>
          </c:dPt>
          <c:dPt>
            <c:idx val="78"/>
            <c:invertIfNegative val="0"/>
            <c:bubble3D val="0"/>
            <c:extLst>
              <c:ext xmlns:c16="http://schemas.microsoft.com/office/drawing/2014/chart" uri="{C3380CC4-5D6E-409C-BE32-E72D297353CC}">
                <c16:uniqueId val="{0000009D-3514-4B59-960A-F09662616ED0}"/>
              </c:ext>
            </c:extLst>
          </c:dPt>
          <c:dPt>
            <c:idx val="79"/>
            <c:invertIfNegative val="0"/>
            <c:bubble3D val="0"/>
            <c:extLst>
              <c:ext xmlns:c16="http://schemas.microsoft.com/office/drawing/2014/chart" uri="{C3380CC4-5D6E-409C-BE32-E72D297353CC}">
                <c16:uniqueId val="{0000009F-3514-4B59-960A-F09662616ED0}"/>
              </c:ext>
            </c:extLst>
          </c:dPt>
          <c:cat>
            <c:strRef>
              <c:f>Sheet1!$A$2:$A$147</c:f>
              <c:strCache>
                <c:ptCount val="145"/>
                <c:pt idx="0">
                  <c:v>2012</c:v>
                </c:pt>
                <c:pt idx="12">
                  <c:v>2013</c:v>
                </c:pt>
                <c:pt idx="24">
                  <c:v>2014</c:v>
                </c:pt>
                <c:pt idx="36">
                  <c:v>2015</c:v>
                </c:pt>
                <c:pt idx="48">
                  <c:v>2016</c:v>
                </c:pt>
                <c:pt idx="60">
                  <c:v>2017</c:v>
                </c:pt>
                <c:pt idx="72">
                  <c:v>2018</c:v>
                </c:pt>
                <c:pt idx="84">
                  <c:v>2019</c:v>
                </c:pt>
                <c:pt idx="96">
                  <c:v>2020</c:v>
                </c:pt>
                <c:pt idx="108">
                  <c:v>2021</c:v>
                </c:pt>
                <c:pt idx="120">
                  <c:v>2022</c:v>
                </c:pt>
                <c:pt idx="132">
                  <c:v>2023</c:v>
                </c:pt>
                <c:pt idx="144">
                  <c:v>2024</c:v>
                </c:pt>
              </c:strCache>
            </c:strRef>
          </c:cat>
          <c:val>
            <c:numRef>
              <c:f>Sheet1!$C$2:$C$147</c:f>
              <c:numCache>
                <c:formatCode>#0.0</c:formatCode>
                <c:ptCount val="146"/>
                <c:pt idx="0">
                  <c:v>28.8</c:v>
                </c:pt>
                <c:pt idx="1">
                  <c:v>26.4</c:v>
                </c:pt>
                <c:pt idx="2">
                  <c:v>25</c:v>
                </c:pt>
                <c:pt idx="3">
                  <c:v>16.3</c:v>
                </c:pt>
                <c:pt idx="4">
                  <c:v>19.5</c:v>
                </c:pt>
                <c:pt idx="5">
                  <c:v>20.100000000000001</c:v>
                </c:pt>
                <c:pt idx="6">
                  <c:v>16.100000000000001</c:v>
                </c:pt>
                <c:pt idx="7">
                  <c:v>18.2</c:v>
                </c:pt>
                <c:pt idx="8">
                  <c:v>19.600000000000001</c:v>
                </c:pt>
                <c:pt idx="9">
                  <c:v>19.2</c:v>
                </c:pt>
                <c:pt idx="10">
                  <c:v>19.2</c:v>
                </c:pt>
                <c:pt idx="11">
                  <c:v>19.399999999999999</c:v>
                </c:pt>
                <c:pt idx="12">
                  <c:v>18.5</c:v>
                </c:pt>
                <c:pt idx="13">
                  <c:v>19.8</c:v>
                </c:pt>
                <c:pt idx="14">
                  <c:v>19.2</c:v>
                </c:pt>
                <c:pt idx="15">
                  <c:v>18.8</c:v>
                </c:pt>
                <c:pt idx="16">
                  <c:v>19.5</c:v>
                </c:pt>
                <c:pt idx="17">
                  <c:v>20.8</c:v>
                </c:pt>
                <c:pt idx="18">
                  <c:v>20.6</c:v>
                </c:pt>
                <c:pt idx="19">
                  <c:v>18.5</c:v>
                </c:pt>
                <c:pt idx="20">
                  <c:v>15.9</c:v>
                </c:pt>
                <c:pt idx="21">
                  <c:v>12.9</c:v>
                </c:pt>
                <c:pt idx="22">
                  <c:v>15.8</c:v>
                </c:pt>
                <c:pt idx="23">
                  <c:v>8.6999999999999993</c:v>
                </c:pt>
                <c:pt idx="24">
                  <c:v>2</c:v>
                </c:pt>
                <c:pt idx="25">
                  <c:v>-0.8</c:v>
                </c:pt>
                <c:pt idx="26">
                  <c:v>-0.6</c:v>
                </c:pt>
                <c:pt idx="27">
                  <c:v>11.4</c:v>
                </c:pt>
                <c:pt idx="28">
                  <c:v>12.1</c:v>
                </c:pt>
                <c:pt idx="29">
                  <c:v>10.1</c:v>
                </c:pt>
                <c:pt idx="30">
                  <c:v>8.5</c:v>
                </c:pt>
                <c:pt idx="31">
                  <c:v>13.9</c:v>
                </c:pt>
                <c:pt idx="32">
                  <c:v>13.9</c:v>
                </c:pt>
                <c:pt idx="33">
                  <c:v>17.2</c:v>
                </c:pt>
                <c:pt idx="34">
                  <c:v>15.3</c:v>
                </c:pt>
                <c:pt idx="35">
                  <c:v>20</c:v>
                </c:pt>
                <c:pt idx="36">
                  <c:v>20</c:v>
                </c:pt>
                <c:pt idx="37">
                  <c:v>22</c:v>
                </c:pt>
                <c:pt idx="38">
                  <c:v>18.3</c:v>
                </c:pt>
                <c:pt idx="39">
                  <c:v>18.600000000000001</c:v>
                </c:pt>
                <c:pt idx="40">
                  <c:v>21.6</c:v>
                </c:pt>
                <c:pt idx="41">
                  <c:v>20</c:v>
                </c:pt>
                <c:pt idx="42">
                  <c:v>30.5</c:v>
                </c:pt>
                <c:pt idx="43">
                  <c:v>25.2</c:v>
                </c:pt>
                <c:pt idx="44">
                  <c:v>20.3</c:v>
                </c:pt>
                <c:pt idx="45">
                  <c:v>28.2</c:v>
                </c:pt>
                <c:pt idx="46">
                  <c:v>27.3</c:v>
                </c:pt>
                <c:pt idx="47">
                  <c:v>29.2</c:v>
                </c:pt>
                <c:pt idx="48">
                  <c:v>27</c:v>
                </c:pt>
                <c:pt idx="49">
                  <c:v>24.1</c:v>
                </c:pt>
                <c:pt idx="50">
                  <c:v>27.5</c:v>
                </c:pt>
                <c:pt idx="51">
                  <c:v>25.3</c:v>
                </c:pt>
                <c:pt idx="52">
                  <c:v>19.600000000000001</c:v>
                </c:pt>
                <c:pt idx="53">
                  <c:v>19.5</c:v>
                </c:pt>
                <c:pt idx="54">
                  <c:v>14.5</c:v>
                </c:pt>
                <c:pt idx="55">
                  <c:v>15.9</c:v>
                </c:pt>
                <c:pt idx="56">
                  <c:v>21.6</c:v>
                </c:pt>
                <c:pt idx="57">
                  <c:v>12.8</c:v>
                </c:pt>
                <c:pt idx="58">
                  <c:v>15.7</c:v>
                </c:pt>
                <c:pt idx="59">
                  <c:v>13</c:v>
                </c:pt>
                <c:pt idx="60">
                  <c:v>14.1</c:v>
                </c:pt>
                <c:pt idx="61">
                  <c:v>17.8</c:v>
                </c:pt>
                <c:pt idx="62">
                  <c:v>14.3</c:v>
                </c:pt>
                <c:pt idx="63">
                  <c:v>8.9</c:v>
                </c:pt>
                <c:pt idx="64">
                  <c:v>11.9</c:v>
                </c:pt>
                <c:pt idx="65">
                  <c:v>16.2</c:v>
                </c:pt>
                <c:pt idx="66">
                  <c:v>18</c:v>
                </c:pt>
                <c:pt idx="67">
                  <c:v>16.600000000000001</c:v>
                </c:pt>
                <c:pt idx="68">
                  <c:v>13.9</c:v>
                </c:pt>
                <c:pt idx="69">
                  <c:v>16</c:v>
                </c:pt>
                <c:pt idx="70">
                  <c:v>15.4</c:v>
                </c:pt>
                <c:pt idx="71">
                  <c:v>13.1</c:v>
                </c:pt>
                <c:pt idx="72">
                  <c:v>19.100000000000001</c:v>
                </c:pt>
                <c:pt idx="73">
                  <c:v>20.5</c:v>
                </c:pt>
                <c:pt idx="74">
                  <c:v>21.6</c:v>
                </c:pt>
                <c:pt idx="75">
                  <c:v>18.3</c:v>
                </c:pt>
                <c:pt idx="76">
                  <c:v>18.100000000000001</c:v>
                </c:pt>
                <c:pt idx="77">
                  <c:v>18.5</c:v>
                </c:pt>
                <c:pt idx="78">
                  <c:v>15.3</c:v>
                </c:pt>
                <c:pt idx="79">
                  <c:v>16.399999999999999</c:v>
                </c:pt>
                <c:pt idx="80">
                  <c:v>15.9</c:v>
                </c:pt>
                <c:pt idx="81">
                  <c:v>12.4</c:v>
                </c:pt>
                <c:pt idx="82">
                  <c:v>12.6</c:v>
                </c:pt>
                <c:pt idx="83">
                  <c:v>9.9</c:v>
                </c:pt>
                <c:pt idx="84">
                  <c:v>15.9</c:v>
                </c:pt>
                <c:pt idx="85">
                  <c:v>13.9</c:v>
                </c:pt>
                <c:pt idx="86">
                  <c:v>12</c:v>
                </c:pt>
                <c:pt idx="87">
                  <c:v>8.1999999999999993</c:v>
                </c:pt>
                <c:pt idx="88">
                  <c:v>6.9</c:v>
                </c:pt>
                <c:pt idx="89">
                  <c:v>7.4</c:v>
                </c:pt>
                <c:pt idx="90">
                  <c:v>7.1</c:v>
                </c:pt>
                <c:pt idx="91">
                  <c:v>5.8</c:v>
                </c:pt>
                <c:pt idx="92">
                  <c:v>2.4</c:v>
                </c:pt>
                <c:pt idx="93">
                  <c:v>9.3000000000000007</c:v>
                </c:pt>
                <c:pt idx="94">
                  <c:v>11.8</c:v>
                </c:pt>
                <c:pt idx="95">
                  <c:v>15.4</c:v>
                </c:pt>
                <c:pt idx="96">
                  <c:v>5.4</c:v>
                </c:pt>
                <c:pt idx="97">
                  <c:v>2.7</c:v>
                </c:pt>
                <c:pt idx="98">
                  <c:v>-9</c:v>
                </c:pt>
                <c:pt idx="99">
                  <c:v>-189</c:v>
                </c:pt>
                <c:pt idx="100">
                  <c:v>-177.4</c:v>
                </c:pt>
                <c:pt idx="101">
                  <c:v>-148.5</c:v>
                </c:pt>
                <c:pt idx="102">
                  <c:v>-121.7</c:v>
                </c:pt>
                <c:pt idx="103">
                  <c:v>-120</c:v>
                </c:pt>
                <c:pt idx="104">
                  <c:v>-103.6</c:v>
                </c:pt>
                <c:pt idx="105">
                  <c:v>-101.4</c:v>
                </c:pt>
                <c:pt idx="106">
                  <c:v>-105</c:v>
                </c:pt>
                <c:pt idx="107">
                  <c:v>-103.6</c:v>
                </c:pt>
                <c:pt idx="108">
                  <c:v>-92.4</c:v>
                </c:pt>
                <c:pt idx="109">
                  <c:v>-91.8</c:v>
                </c:pt>
                <c:pt idx="110">
                  <c:v>-73.900000000000006</c:v>
                </c:pt>
                <c:pt idx="111">
                  <c:v>115.7</c:v>
                </c:pt>
                <c:pt idx="112">
                  <c:v>106</c:v>
                </c:pt>
                <c:pt idx="113">
                  <c:v>75.7</c:v>
                </c:pt>
                <c:pt idx="114">
                  <c:v>68</c:v>
                </c:pt>
                <c:pt idx="115">
                  <c:v>68.400000000000006</c:v>
                </c:pt>
                <c:pt idx="116">
                  <c:v>46.8</c:v>
                </c:pt>
                <c:pt idx="117">
                  <c:v>50.1</c:v>
                </c:pt>
                <c:pt idx="118">
                  <c:v>51.9</c:v>
                </c:pt>
                <c:pt idx="119">
                  <c:v>59.4</c:v>
                </c:pt>
                <c:pt idx="120">
                  <c:v>46.5</c:v>
                </c:pt>
                <c:pt idx="121">
                  <c:v>56</c:v>
                </c:pt>
                <c:pt idx="122">
                  <c:v>41</c:v>
                </c:pt>
                <c:pt idx="123">
                  <c:v>42.7</c:v>
                </c:pt>
                <c:pt idx="124">
                  <c:v>41.4</c:v>
                </c:pt>
                <c:pt idx="125">
                  <c:v>34</c:v>
                </c:pt>
                <c:pt idx="126">
                  <c:v>36</c:v>
                </c:pt>
                <c:pt idx="127">
                  <c:v>35.6</c:v>
                </c:pt>
                <c:pt idx="128">
                  <c:v>38.5</c:v>
                </c:pt>
                <c:pt idx="129">
                  <c:v>18.100000000000001</c:v>
                </c:pt>
                <c:pt idx="130">
                  <c:v>15.4</c:v>
                </c:pt>
                <c:pt idx="131">
                  <c:v>6</c:v>
                </c:pt>
                <c:pt idx="132">
                  <c:v>18.399999999999999</c:v>
                </c:pt>
                <c:pt idx="133">
                  <c:v>10.3</c:v>
                </c:pt>
                <c:pt idx="134">
                  <c:v>18.399999999999999</c:v>
                </c:pt>
                <c:pt idx="135">
                  <c:v>13.3</c:v>
                </c:pt>
                <c:pt idx="136">
                  <c:v>14.9</c:v>
                </c:pt>
                <c:pt idx="137">
                  <c:v>26.1</c:v>
                </c:pt>
                <c:pt idx="138">
                  <c:v>10.5</c:v>
                </c:pt>
                <c:pt idx="139">
                  <c:v>6.1</c:v>
                </c:pt>
                <c:pt idx="140">
                  <c:v>4.2</c:v>
                </c:pt>
                <c:pt idx="141">
                  <c:v>10.6</c:v>
                </c:pt>
                <c:pt idx="142">
                  <c:v>5.0999999999999996</c:v>
                </c:pt>
                <c:pt idx="143">
                  <c:v>4.9000000000000004</c:v>
                </c:pt>
                <c:pt idx="144">
                  <c:v>-2.7</c:v>
                </c:pt>
                <c:pt idx="145">
                  <c:v>0.6</c:v>
                </c:pt>
              </c:numCache>
            </c:numRef>
          </c:val>
          <c:extLst>
            <c:ext xmlns:c16="http://schemas.microsoft.com/office/drawing/2014/chart" uri="{C3380CC4-5D6E-409C-BE32-E72D297353CC}">
              <c16:uniqueId val="{00000048-650A-468F-9B33-0C07B8FDEF40}"/>
            </c:ext>
          </c:extLst>
        </c:ser>
        <c:dLbls>
          <c:showLegendKey val="0"/>
          <c:showVal val="0"/>
          <c:showCatName val="0"/>
          <c:showSerName val="0"/>
          <c:showPercent val="0"/>
          <c:showBubbleSize val="0"/>
        </c:dLbls>
        <c:gapWidth val="50"/>
        <c:axId val="75688960"/>
        <c:axId val="75825920"/>
      </c:barChart>
      <c:lineChart>
        <c:grouping val="standard"/>
        <c:varyColors val="0"/>
        <c:ser>
          <c:idx val="1"/>
          <c:order val="1"/>
          <c:tx>
            <c:strRef>
              <c:f>Sheet1!$D$1</c:f>
              <c:strCache>
                <c:ptCount val="1"/>
                <c:pt idx="0">
                  <c:v>total employees</c:v>
                </c:pt>
              </c:strCache>
            </c:strRef>
          </c:tx>
          <c:spPr>
            <a:ln w="31750">
              <a:solidFill>
                <a:schemeClr val="accent1">
                  <a:lumMod val="50000"/>
                </a:schemeClr>
              </a:solidFill>
            </a:ln>
          </c:spPr>
          <c:marker>
            <c:symbol val="none"/>
          </c:marker>
          <c:cat>
            <c:strRef>
              <c:f>Sheet1!$A$2:$A$147</c:f>
              <c:strCache>
                <c:ptCount val="145"/>
                <c:pt idx="0">
                  <c:v>2012</c:v>
                </c:pt>
                <c:pt idx="12">
                  <c:v>2013</c:v>
                </c:pt>
                <c:pt idx="24">
                  <c:v>2014</c:v>
                </c:pt>
                <c:pt idx="36">
                  <c:v>2015</c:v>
                </c:pt>
                <c:pt idx="48">
                  <c:v>2016</c:v>
                </c:pt>
                <c:pt idx="60">
                  <c:v>2017</c:v>
                </c:pt>
                <c:pt idx="72">
                  <c:v>2018</c:v>
                </c:pt>
                <c:pt idx="84">
                  <c:v>2019</c:v>
                </c:pt>
                <c:pt idx="96">
                  <c:v>2020</c:v>
                </c:pt>
                <c:pt idx="108">
                  <c:v>2021</c:v>
                </c:pt>
                <c:pt idx="120">
                  <c:v>2022</c:v>
                </c:pt>
                <c:pt idx="132">
                  <c:v>2023</c:v>
                </c:pt>
                <c:pt idx="144">
                  <c:v>2024</c:v>
                </c:pt>
              </c:strCache>
            </c:strRef>
          </c:cat>
          <c:val>
            <c:numRef>
              <c:f>Sheet1!$D$2:$D$147</c:f>
              <c:numCache>
                <c:formatCode>#0.0</c:formatCode>
                <c:ptCount val="146"/>
                <c:pt idx="0">
                  <c:v>1289.0999999999999</c:v>
                </c:pt>
                <c:pt idx="1">
                  <c:v>1294.9000000000001</c:v>
                </c:pt>
                <c:pt idx="2">
                  <c:v>1307.4000000000001</c:v>
                </c:pt>
                <c:pt idx="3">
                  <c:v>1316.1</c:v>
                </c:pt>
                <c:pt idx="4">
                  <c:v>1324.7</c:v>
                </c:pt>
                <c:pt idx="5">
                  <c:v>1327.5</c:v>
                </c:pt>
                <c:pt idx="6">
                  <c:v>1316.9</c:v>
                </c:pt>
                <c:pt idx="7">
                  <c:v>1318</c:v>
                </c:pt>
                <c:pt idx="8">
                  <c:v>1325.6</c:v>
                </c:pt>
                <c:pt idx="9">
                  <c:v>1332.8</c:v>
                </c:pt>
                <c:pt idx="10">
                  <c:v>1338</c:v>
                </c:pt>
                <c:pt idx="11">
                  <c:v>1341</c:v>
                </c:pt>
                <c:pt idx="12">
                  <c:v>1307.5999999999999</c:v>
                </c:pt>
                <c:pt idx="13">
                  <c:v>1314.7</c:v>
                </c:pt>
                <c:pt idx="14">
                  <c:v>1326.6</c:v>
                </c:pt>
                <c:pt idx="15">
                  <c:v>1334.9</c:v>
                </c:pt>
                <c:pt idx="16">
                  <c:v>1344.2</c:v>
                </c:pt>
                <c:pt idx="17">
                  <c:v>1348.3</c:v>
                </c:pt>
                <c:pt idx="18">
                  <c:v>1337.5</c:v>
                </c:pt>
                <c:pt idx="19">
                  <c:v>1336.5</c:v>
                </c:pt>
                <c:pt idx="20">
                  <c:v>1341.5</c:v>
                </c:pt>
                <c:pt idx="21">
                  <c:v>1345.7</c:v>
                </c:pt>
                <c:pt idx="22">
                  <c:v>1353.8</c:v>
                </c:pt>
                <c:pt idx="23">
                  <c:v>1349.7</c:v>
                </c:pt>
                <c:pt idx="24">
                  <c:v>1309.5999999999999</c:v>
                </c:pt>
                <c:pt idx="25">
                  <c:v>1313.9</c:v>
                </c:pt>
                <c:pt idx="26">
                  <c:v>1326</c:v>
                </c:pt>
                <c:pt idx="27">
                  <c:v>1346.3</c:v>
                </c:pt>
                <c:pt idx="28">
                  <c:v>1356.3</c:v>
                </c:pt>
                <c:pt idx="29">
                  <c:v>1358.4</c:v>
                </c:pt>
                <c:pt idx="30">
                  <c:v>1346</c:v>
                </c:pt>
                <c:pt idx="31">
                  <c:v>1350.4</c:v>
                </c:pt>
                <c:pt idx="32">
                  <c:v>1355.4</c:v>
                </c:pt>
                <c:pt idx="33">
                  <c:v>1362.9</c:v>
                </c:pt>
                <c:pt idx="34">
                  <c:v>1369.1</c:v>
                </c:pt>
                <c:pt idx="35">
                  <c:v>1369.7</c:v>
                </c:pt>
                <c:pt idx="36">
                  <c:v>1329.6</c:v>
                </c:pt>
                <c:pt idx="37">
                  <c:v>1335.9</c:v>
                </c:pt>
                <c:pt idx="38">
                  <c:v>1344.3</c:v>
                </c:pt>
                <c:pt idx="39">
                  <c:v>1364.9</c:v>
                </c:pt>
                <c:pt idx="40">
                  <c:v>1377.9</c:v>
                </c:pt>
                <c:pt idx="41">
                  <c:v>1378.4</c:v>
                </c:pt>
                <c:pt idx="42">
                  <c:v>1376.5</c:v>
                </c:pt>
                <c:pt idx="43">
                  <c:v>1375.6</c:v>
                </c:pt>
                <c:pt idx="44">
                  <c:v>1375.7</c:v>
                </c:pt>
                <c:pt idx="45">
                  <c:v>1391.1</c:v>
                </c:pt>
                <c:pt idx="46">
                  <c:v>1396.4</c:v>
                </c:pt>
                <c:pt idx="47">
                  <c:v>1398.9</c:v>
                </c:pt>
                <c:pt idx="48">
                  <c:v>1356.6</c:v>
                </c:pt>
                <c:pt idx="49">
                  <c:v>1360</c:v>
                </c:pt>
                <c:pt idx="50">
                  <c:v>1371.8</c:v>
                </c:pt>
                <c:pt idx="51">
                  <c:v>1390.2</c:v>
                </c:pt>
                <c:pt idx="52">
                  <c:v>1397.5</c:v>
                </c:pt>
                <c:pt idx="53">
                  <c:v>1397.9</c:v>
                </c:pt>
                <c:pt idx="54">
                  <c:v>1391</c:v>
                </c:pt>
                <c:pt idx="55">
                  <c:v>1391.5</c:v>
                </c:pt>
                <c:pt idx="56">
                  <c:v>1397.3</c:v>
                </c:pt>
                <c:pt idx="57">
                  <c:v>1403.9</c:v>
                </c:pt>
                <c:pt idx="58">
                  <c:v>1412.1</c:v>
                </c:pt>
                <c:pt idx="59">
                  <c:v>1411.9</c:v>
                </c:pt>
                <c:pt idx="60">
                  <c:v>1370.7</c:v>
                </c:pt>
                <c:pt idx="61">
                  <c:v>1377.8</c:v>
                </c:pt>
                <c:pt idx="62">
                  <c:v>1386.1</c:v>
                </c:pt>
                <c:pt idx="63">
                  <c:v>1399.1</c:v>
                </c:pt>
                <c:pt idx="64">
                  <c:v>1409.4</c:v>
                </c:pt>
                <c:pt idx="65">
                  <c:v>1414.1</c:v>
                </c:pt>
                <c:pt idx="66">
                  <c:v>1409</c:v>
                </c:pt>
                <c:pt idx="67">
                  <c:v>1408.1</c:v>
                </c:pt>
                <c:pt idx="68">
                  <c:v>1411.2</c:v>
                </c:pt>
                <c:pt idx="69">
                  <c:v>1419.9</c:v>
                </c:pt>
                <c:pt idx="70">
                  <c:v>1427.5</c:v>
                </c:pt>
                <c:pt idx="71">
                  <c:v>1425</c:v>
                </c:pt>
                <c:pt idx="72">
                  <c:v>1389.8</c:v>
                </c:pt>
                <c:pt idx="73">
                  <c:v>1398.3</c:v>
                </c:pt>
                <c:pt idx="74">
                  <c:v>1407.7</c:v>
                </c:pt>
                <c:pt idx="75">
                  <c:v>1417.4</c:v>
                </c:pt>
                <c:pt idx="76">
                  <c:v>1427.5</c:v>
                </c:pt>
                <c:pt idx="77">
                  <c:v>1432.6</c:v>
                </c:pt>
                <c:pt idx="78">
                  <c:v>1424.3</c:v>
                </c:pt>
                <c:pt idx="79">
                  <c:v>1424.5</c:v>
                </c:pt>
                <c:pt idx="80">
                  <c:v>1427.1</c:v>
                </c:pt>
                <c:pt idx="81">
                  <c:v>1432.3</c:v>
                </c:pt>
                <c:pt idx="82">
                  <c:v>1440.1</c:v>
                </c:pt>
                <c:pt idx="83">
                  <c:v>1434.9</c:v>
                </c:pt>
                <c:pt idx="84">
                  <c:v>1405.7</c:v>
                </c:pt>
                <c:pt idx="85">
                  <c:v>1412.2</c:v>
                </c:pt>
                <c:pt idx="86">
                  <c:v>1419.7</c:v>
                </c:pt>
                <c:pt idx="87">
                  <c:v>1425.6</c:v>
                </c:pt>
                <c:pt idx="88">
                  <c:v>1434.4</c:v>
                </c:pt>
                <c:pt idx="89">
                  <c:v>1440</c:v>
                </c:pt>
                <c:pt idx="90">
                  <c:v>1431.4</c:v>
                </c:pt>
                <c:pt idx="91">
                  <c:v>1430.3</c:v>
                </c:pt>
                <c:pt idx="92">
                  <c:v>1429.5</c:v>
                </c:pt>
                <c:pt idx="93">
                  <c:v>1441.6</c:v>
                </c:pt>
                <c:pt idx="94">
                  <c:v>1451.9</c:v>
                </c:pt>
                <c:pt idx="95">
                  <c:v>1450.3</c:v>
                </c:pt>
                <c:pt idx="96">
                  <c:v>1411.1</c:v>
                </c:pt>
                <c:pt idx="97">
                  <c:v>1414.9</c:v>
                </c:pt>
                <c:pt idx="98">
                  <c:v>1410.7</c:v>
                </c:pt>
                <c:pt idx="99">
                  <c:v>1236.5999999999999</c:v>
                </c:pt>
                <c:pt idx="100">
                  <c:v>1257</c:v>
                </c:pt>
                <c:pt idx="101">
                  <c:v>1291.5</c:v>
                </c:pt>
                <c:pt idx="102">
                  <c:v>1309.7</c:v>
                </c:pt>
                <c:pt idx="103">
                  <c:v>1310.3</c:v>
                </c:pt>
                <c:pt idx="104">
                  <c:v>1325.9</c:v>
                </c:pt>
                <c:pt idx="105">
                  <c:v>1340.2</c:v>
                </c:pt>
                <c:pt idx="106">
                  <c:v>1346.9</c:v>
                </c:pt>
                <c:pt idx="107">
                  <c:v>1346.7</c:v>
                </c:pt>
                <c:pt idx="108">
                  <c:v>1318.7</c:v>
                </c:pt>
                <c:pt idx="109">
                  <c:v>1323.1</c:v>
                </c:pt>
                <c:pt idx="110">
                  <c:v>1336.8</c:v>
                </c:pt>
                <c:pt idx="111">
                  <c:v>1352.3</c:v>
                </c:pt>
                <c:pt idx="112">
                  <c:v>1363</c:v>
                </c:pt>
                <c:pt idx="113">
                  <c:v>1367.2</c:v>
                </c:pt>
                <c:pt idx="114">
                  <c:v>1377.7</c:v>
                </c:pt>
                <c:pt idx="115">
                  <c:v>1378.7</c:v>
                </c:pt>
                <c:pt idx="116">
                  <c:v>1372.7</c:v>
                </c:pt>
                <c:pt idx="117">
                  <c:v>1390.3</c:v>
                </c:pt>
                <c:pt idx="118">
                  <c:v>1398.8</c:v>
                </c:pt>
                <c:pt idx="119">
                  <c:v>1406.1</c:v>
                </c:pt>
                <c:pt idx="120">
                  <c:v>1365.2</c:v>
                </c:pt>
                <c:pt idx="121">
                  <c:v>1379.1</c:v>
                </c:pt>
                <c:pt idx="122">
                  <c:v>1377.8</c:v>
                </c:pt>
                <c:pt idx="123">
                  <c:v>1395</c:v>
                </c:pt>
                <c:pt idx="124">
                  <c:v>1404.4</c:v>
                </c:pt>
                <c:pt idx="125">
                  <c:v>1401.2</c:v>
                </c:pt>
                <c:pt idx="126">
                  <c:v>1413.7</c:v>
                </c:pt>
                <c:pt idx="127">
                  <c:v>1414.3</c:v>
                </c:pt>
                <c:pt idx="128">
                  <c:v>1411.2</c:v>
                </c:pt>
                <c:pt idx="129">
                  <c:v>1408.4</c:v>
                </c:pt>
                <c:pt idx="130">
                  <c:v>1414.2</c:v>
                </c:pt>
                <c:pt idx="131">
                  <c:v>1412.1</c:v>
                </c:pt>
                <c:pt idx="132">
                  <c:v>1383.6</c:v>
                </c:pt>
                <c:pt idx="133">
                  <c:v>1389.4</c:v>
                </c:pt>
                <c:pt idx="134">
                  <c:v>1396.2</c:v>
                </c:pt>
                <c:pt idx="135">
                  <c:v>1408.3</c:v>
                </c:pt>
                <c:pt idx="136">
                  <c:v>1419.3</c:v>
                </c:pt>
                <c:pt idx="137">
                  <c:v>1427.3</c:v>
                </c:pt>
                <c:pt idx="138">
                  <c:v>1424.2</c:v>
                </c:pt>
                <c:pt idx="139">
                  <c:v>1420.4</c:v>
                </c:pt>
                <c:pt idx="140">
                  <c:v>1415.4</c:v>
                </c:pt>
                <c:pt idx="141">
                  <c:v>1419</c:v>
                </c:pt>
                <c:pt idx="142">
                  <c:v>1419.3</c:v>
                </c:pt>
                <c:pt idx="143">
                  <c:v>1417</c:v>
                </c:pt>
                <c:pt idx="144">
                  <c:v>1380.9</c:v>
                </c:pt>
                <c:pt idx="145">
                  <c:v>1390</c:v>
                </c:pt>
              </c:numCache>
            </c:numRef>
          </c:val>
          <c:smooth val="0"/>
          <c:extLst>
            <c:ext xmlns:c16="http://schemas.microsoft.com/office/drawing/2014/chart" uri="{C3380CC4-5D6E-409C-BE32-E72D297353CC}">
              <c16:uniqueId val="{00000050-6D11-436D-9624-016D66DE1718}"/>
            </c:ext>
          </c:extLst>
        </c:ser>
        <c:dLbls>
          <c:showLegendKey val="0"/>
          <c:showVal val="0"/>
          <c:showCatName val="0"/>
          <c:showSerName val="0"/>
          <c:showPercent val="0"/>
          <c:showBubbleSize val="0"/>
        </c:dLbls>
        <c:marker val="1"/>
        <c:smooth val="0"/>
        <c:axId val="1706929440"/>
        <c:axId val="1706916960"/>
      </c:lineChart>
      <c:dateAx>
        <c:axId val="75688960"/>
        <c:scaling>
          <c:orientation val="minMax"/>
        </c:scaling>
        <c:delete val="1"/>
        <c:axPos val="b"/>
        <c:majorGridlines>
          <c:spPr>
            <a:ln>
              <a:noFill/>
            </a:ln>
          </c:spPr>
        </c:majorGridlines>
        <c:numFmt formatCode="General" sourceLinked="1"/>
        <c:majorTickMark val="out"/>
        <c:minorTickMark val="none"/>
        <c:tickLblPos val="low"/>
        <c:crossAx val="75825920"/>
        <c:crosses val="autoZero"/>
        <c:auto val="0"/>
        <c:lblOffset val="100"/>
        <c:baseTimeUnit val="days"/>
        <c:majorUnit val="12"/>
        <c:minorUnit val="12"/>
      </c:dateAx>
      <c:valAx>
        <c:axId val="75825920"/>
        <c:scaling>
          <c:orientation val="minMax"/>
          <c:min val="-200"/>
        </c:scaling>
        <c:delete val="0"/>
        <c:axPos val="l"/>
        <c:majorGridlines>
          <c:spPr>
            <a:ln w="6350">
              <a:solidFill>
                <a:schemeClr val="tx1">
                  <a:lumMod val="50000"/>
                  <a:lumOff val="50000"/>
                </a:schemeClr>
              </a:solidFill>
            </a:ln>
          </c:spPr>
        </c:majorGridlines>
        <c:numFmt formatCode="#0.0" sourceLinked="1"/>
        <c:majorTickMark val="none"/>
        <c:minorTickMark val="none"/>
        <c:tickLblPos val="nextTo"/>
        <c:spPr>
          <a:ln>
            <a:noFill/>
          </a:ln>
        </c:spPr>
        <c:txPr>
          <a:bodyPr/>
          <a:lstStyle/>
          <a:p>
            <a:pPr>
              <a:defRPr sz="1400">
                <a:solidFill>
                  <a:schemeClr val="tx1">
                    <a:lumMod val="85000"/>
                    <a:lumOff val="15000"/>
                  </a:schemeClr>
                </a:solidFill>
                <a:latin typeface="Cambria" panose="02040503050406030204" pitchFamily="18" charset="0"/>
                <a:ea typeface="Cambria" panose="02040503050406030204" pitchFamily="18" charset="0"/>
                <a:cs typeface="Arial" pitchFamily="34" charset="0"/>
              </a:defRPr>
            </a:pPr>
            <a:endParaRPr lang="en-US"/>
          </a:p>
        </c:txPr>
        <c:crossAx val="75688960"/>
        <c:crosses val="autoZero"/>
        <c:crossBetween val="midCat"/>
      </c:valAx>
      <c:valAx>
        <c:axId val="1706916960"/>
        <c:scaling>
          <c:orientation val="minMax"/>
          <c:min val="1200"/>
        </c:scaling>
        <c:delete val="0"/>
        <c:axPos val="r"/>
        <c:numFmt formatCode="#0.0" sourceLinked="1"/>
        <c:majorTickMark val="out"/>
        <c:minorTickMark val="none"/>
        <c:tickLblPos val="nextTo"/>
        <c:crossAx val="1706929440"/>
        <c:crosses val="max"/>
        <c:crossBetween val="between"/>
      </c:valAx>
      <c:catAx>
        <c:axId val="1706929440"/>
        <c:scaling>
          <c:orientation val="minMax"/>
        </c:scaling>
        <c:delete val="1"/>
        <c:axPos val="b"/>
        <c:numFmt formatCode="General" sourceLinked="1"/>
        <c:majorTickMark val="out"/>
        <c:minorTickMark val="none"/>
        <c:tickLblPos val="nextTo"/>
        <c:crossAx val="1706916960"/>
        <c:crosses val="autoZero"/>
        <c:auto val="1"/>
        <c:lblAlgn val="ctr"/>
        <c:lblOffset val="100"/>
        <c:noMultiLvlLbl val="0"/>
      </c:catAx>
      <c:spPr>
        <a:noFill/>
        <a:ln>
          <a:noFill/>
        </a:ln>
      </c:spPr>
    </c:plotArea>
    <c:legend>
      <c:legendPos val="b"/>
      <c:layout>
        <c:manualLayout>
          <c:xMode val="edge"/>
          <c:yMode val="edge"/>
          <c:x val="0.34828190868450426"/>
          <c:y val="0.91907064931751703"/>
          <c:w val="0.46916407122139703"/>
          <c:h val="6.2986269607205977E-2"/>
        </c:manualLayout>
      </c:layout>
      <c:overlay val="0"/>
      <c:txPr>
        <a:bodyPr/>
        <a:lstStyle/>
        <a:p>
          <a:pPr>
            <a:defRPr sz="1600">
              <a:solidFill>
                <a:schemeClr val="tx1">
                  <a:lumMod val="85000"/>
                  <a:lumOff val="15000"/>
                </a:schemeClr>
              </a:solidFill>
              <a:latin typeface="Cambria" panose="02040503050406030204" pitchFamily="18" charset="0"/>
              <a:ea typeface="Cambria" panose="020405030504060302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0.56897</cdr:x>
      <cdr:y>0.08839</cdr:y>
    </cdr:from>
    <cdr:to>
      <cdr:x>0.86575</cdr:x>
      <cdr:y>0.17718</cdr:y>
    </cdr:to>
    <cdr:sp macro="" textlink="">
      <cdr:nvSpPr>
        <cdr:cNvPr id="2" name="TextBox 1">
          <a:extLst xmlns:a="http://schemas.openxmlformats.org/drawingml/2006/main">
            <a:ext uri="{FF2B5EF4-FFF2-40B4-BE49-F238E27FC236}">
              <a16:creationId xmlns:a16="http://schemas.microsoft.com/office/drawing/2014/main" id="{FACB6B4E-6AD3-A578-9B9D-22E743B62CC8}"/>
            </a:ext>
          </a:extLst>
        </cdr:cNvPr>
        <cdr:cNvSpPr txBox="1"/>
      </cdr:nvSpPr>
      <cdr:spPr>
        <a:xfrm xmlns:a="http://schemas.openxmlformats.org/drawingml/2006/main">
          <a:off x="5933422" y="408440"/>
          <a:ext cx="3094904" cy="410288"/>
        </a:xfrm>
        <a:prstGeom xmlns:a="http://schemas.openxmlformats.org/drawingml/2006/main" prst="rect">
          <a:avLst/>
        </a:prstGeom>
        <a:solidFill xmlns:a="http://schemas.openxmlformats.org/drawingml/2006/main">
          <a:srgbClr val="3F762B"/>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bg1"/>
              </a:solidFill>
            </a:rPr>
            <a:t>Mar 2024: 3.5% M-O-Y</a:t>
          </a:r>
        </a:p>
      </cdr:txBody>
    </cdr:sp>
  </cdr:relSizeAnchor>
</c:userShapes>
</file>

<file path=ppt/drawings/drawing2.xml><?xml version="1.0" encoding="utf-8"?>
<c:userShapes xmlns:c="http://schemas.openxmlformats.org/drawingml/2006/chart">
  <cdr:relSizeAnchor xmlns:cdr="http://schemas.openxmlformats.org/drawingml/2006/chartDrawing">
    <cdr:from>
      <cdr:x>0.07301</cdr:x>
      <cdr:y>0.64992</cdr:y>
    </cdr:from>
    <cdr:to>
      <cdr:x>0.15516</cdr:x>
      <cdr:y>0.85245</cdr:y>
    </cdr:to>
    <cdr:sp macro="" textlink="">
      <cdr:nvSpPr>
        <cdr:cNvPr id="2" name="TextBox 1">
          <a:extLst xmlns:a="http://schemas.openxmlformats.org/drawingml/2006/main">
            <a:ext uri="{FF2B5EF4-FFF2-40B4-BE49-F238E27FC236}">
              <a16:creationId xmlns:a16="http://schemas.microsoft.com/office/drawing/2014/main" id="{409858C6-BC15-4F57-8A97-E402FD520766}"/>
            </a:ext>
          </a:extLst>
        </cdr:cNvPr>
        <cdr:cNvSpPr txBox="1"/>
      </cdr:nvSpPr>
      <cdr:spPr>
        <a:xfrm xmlns:a="http://schemas.openxmlformats.org/drawingml/2006/main">
          <a:off x="812593" y="29342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0.72955</cdr:x>
      <cdr:y>0.02223</cdr:y>
    </cdr:from>
    <cdr:to>
      <cdr:x>0.96393</cdr:x>
      <cdr:y>0.10383</cdr:y>
    </cdr:to>
    <cdr:sp macro="" textlink="">
      <cdr:nvSpPr>
        <cdr:cNvPr id="8" name="TextBox 1">
          <a:extLst xmlns:a="http://schemas.openxmlformats.org/drawingml/2006/main">
            <a:ext uri="{FF2B5EF4-FFF2-40B4-BE49-F238E27FC236}">
              <a16:creationId xmlns:a16="http://schemas.microsoft.com/office/drawing/2014/main" id="{8890B8F6-27C1-48D9-952F-CCD8D77B35E1}"/>
            </a:ext>
          </a:extLst>
        </cdr:cNvPr>
        <cdr:cNvSpPr txBox="1"/>
      </cdr:nvSpPr>
      <cdr:spPr>
        <a:xfrm xmlns:a="http://schemas.openxmlformats.org/drawingml/2006/main">
          <a:off x="8119982" y="106375"/>
          <a:ext cx="2608761" cy="39055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9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0.46033</cdr:x>
      <cdr:y>0.40425</cdr:y>
    </cdr:from>
    <cdr:to>
      <cdr:x>0.53967</cdr:x>
      <cdr:y>0.59575</cdr:y>
    </cdr:to>
    <cdr:sp macro="" textlink="">
      <cdr:nvSpPr>
        <cdr:cNvPr id="3" name="TextBox 2">
          <a:extLst xmlns:a="http://schemas.openxmlformats.org/drawingml/2006/main">
            <a:ext uri="{FF2B5EF4-FFF2-40B4-BE49-F238E27FC236}">
              <a16:creationId xmlns:a16="http://schemas.microsoft.com/office/drawing/2014/main" id="{5E12B439-DE1D-4B67-AABA-E8083B0ED46E}"/>
            </a:ext>
          </a:extLst>
        </cdr:cNvPr>
        <cdr:cNvSpPr txBox="1"/>
      </cdr:nvSpPr>
      <cdr:spPr>
        <a:xfrm xmlns:a="http://schemas.openxmlformats.org/drawingml/2006/main">
          <a:off x="5305859" y="1930301"/>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0.89076</cdr:x>
      <cdr:y>0.22833</cdr:y>
    </cdr:from>
    <cdr:to>
      <cdr:x>0.96408</cdr:x>
      <cdr:y>0.51267</cdr:y>
    </cdr:to>
    <cdr:sp macro="" textlink="">
      <cdr:nvSpPr>
        <cdr:cNvPr id="4" name="TextBox 3">
          <a:extLst xmlns:a="http://schemas.openxmlformats.org/drawingml/2006/main">
            <a:ext uri="{FF2B5EF4-FFF2-40B4-BE49-F238E27FC236}">
              <a16:creationId xmlns:a16="http://schemas.microsoft.com/office/drawing/2014/main" id="{0403F074-9EF7-4DAD-AE48-498C3A0EBF15}"/>
            </a:ext>
          </a:extLst>
        </cdr:cNvPr>
        <cdr:cNvSpPr txBox="1"/>
      </cdr:nvSpPr>
      <cdr:spPr>
        <a:xfrm xmlns:a="http://schemas.openxmlformats.org/drawingml/2006/main">
          <a:off x="10267015" y="1090271"/>
          <a:ext cx="845126" cy="1357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0.86672</cdr:x>
      <cdr:y>0.21092</cdr:y>
    </cdr:from>
    <cdr:to>
      <cdr:x>0.99053</cdr:x>
      <cdr:y>0.70997</cdr:y>
    </cdr:to>
    <cdr:sp macro="" textlink="">
      <cdr:nvSpPr>
        <cdr:cNvPr id="5" name="Arrow: Down 4">
          <a:extLst xmlns:a="http://schemas.openxmlformats.org/drawingml/2006/main">
            <a:ext uri="{FF2B5EF4-FFF2-40B4-BE49-F238E27FC236}">
              <a16:creationId xmlns:a16="http://schemas.microsoft.com/office/drawing/2014/main" id="{4FAFB6D0-4517-4D4B-A066-9686D0DF0858}"/>
            </a:ext>
          </a:extLst>
        </cdr:cNvPr>
        <cdr:cNvSpPr/>
      </cdr:nvSpPr>
      <cdr:spPr>
        <a:xfrm xmlns:a="http://schemas.openxmlformats.org/drawingml/2006/main">
          <a:off x="9989923" y="1007143"/>
          <a:ext cx="1427017" cy="2382981"/>
        </a:xfrm>
        <a:prstGeom xmlns:a="http://schemas.openxmlformats.org/drawingml/2006/main" prst="downArrow">
          <a:avLst>
            <a:gd name="adj1" fmla="val 66399"/>
            <a:gd name="adj2" fmla="val 58199"/>
          </a:avLst>
        </a:prstGeom>
        <a:solidFill xmlns:a="http://schemas.openxmlformats.org/drawingml/2006/main">
          <a:srgbClr val="DE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sz="1100" b="1" dirty="0">
            <a:latin typeface="Cambria" panose="02040503050406030204" pitchFamily="18" charset="0"/>
            <a:ea typeface="Cambria" panose="02040503050406030204" pitchFamily="18" charset="0"/>
          </a:endParaRPr>
        </a:p>
        <a:p xmlns:a="http://schemas.openxmlformats.org/drawingml/2006/main">
          <a:pPr algn="ctr"/>
          <a:r>
            <a:rPr lang="en-US" sz="1800" b="1" dirty="0">
              <a:latin typeface="Cambria" panose="02040503050406030204" pitchFamily="18" charset="0"/>
              <a:ea typeface="Cambria" panose="02040503050406030204" pitchFamily="18" charset="0"/>
            </a:rPr>
            <a:t>Feb 23</a:t>
          </a:r>
        </a:p>
        <a:p xmlns:a="http://schemas.openxmlformats.org/drawingml/2006/main">
          <a:pPr algn="ctr"/>
          <a:r>
            <a:rPr lang="en-US" sz="1800" b="1" dirty="0">
              <a:latin typeface="Cambria" panose="02040503050406030204" pitchFamily="18" charset="0"/>
              <a:ea typeface="Cambria" panose="02040503050406030204" pitchFamily="18" charset="0"/>
            </a:rPr>
            <a:t>- </a:t>
          </a:r>
        </a:p>
        <a:p xmlns:a="http://schemas.openxmlformats.org/drawingml/2006/main">
          <a:pPr algn="ctr"/>
          <a:r>
            <a:rPr lang="en-US" sz="1800" b="1" dirty="0">
              <a:latin typeface="Cambria" panose="02040503050406030204" pitchFamily="18" charset="0"/>
              <a:ea typeface="Cambria" panose="02040503050406030204" pitchFamily="18" charset="0"/>
            </a:rPr>
            <a:t>Feb 24</a:t>
          </a:r>
        </a:p>
        <a:p xmlns:a="http://schemas.openxmlformats.org/drawingml/2006/main">
          <a:pPr algn="ctr"/>
          <a:endParaRPr lang="en-US" sz="1800" b="1" dirty="0">
            <a:latin typeface="Cambria" panose="02040503050406030204" pitchFamily="18" charset="0"/>
            <a:ea typeface="Cambria" panose="02040503050406030204" pitchFamily="18" charset="0"/>
          </a:endParaRPr>
        </a:p>
        <a:p xmlns:a="http://schemas.openxmlformats.org/drawingml/2006/main">
          <a:pPr algn="ctr"/>
          <a:r>
            <a:rPr lang="en-US" sz="1800" b="1" dirty="0">
              <a:latin typeface="Cambria" panose="02040503050406030204" pitchFamily="18" charset="0"/>
              <a:ea typeface="Cambria" panose="02040503050406030204" pitchFamily="18" charset="0"/>
            </a:rPr>
            <a:t>-8.8k</a:t>
          </a:r>
        </a:p>
      </cdr:txBody>
    </cdr:sp>
  </cdr:relSizeAnchor>
</c:userShapes>
</file>

<file path=ppt/drawings/drawing4.xml><?xml version="1.0" encoding="utf-8"?>
<c:userShapes xmlns:c="http://schemas.openxmlformats.org/drawingml/2006/chart">
  <cdr:relSizeAnchor xmlns:cdr="http://schemas.openxmlformats.org/drawingml/2006/chartDrawing">
    <cdr:from>
      <cdr:x>0.02989</cdr:x>
      <cdr:y>0.92935</cdr:y>
    </cdr:from>
    <cdr:to>
      <cdr:x>0.40984</cdr:x>
      <cdr:y>0.98098</cdr:y>
    </cdr:to>
    <cdr:sp macro="" textlink="">
      <cdr:nvSpPr>
        <cdr:cNvPr id="2" name="TextBox 1">
          <a:extLst xmlns:a="http://schemas.openxmlformats.org/drawingml/2006/main">
            <a:ext uri="{FF2B5EF4-FFF2-40B4-BE49-F238E27FC236}">
              <a16:creationId xmlns:a16="http://schemas.microsoft.com/office/drawing/2014/main" id="{91A4025A-3533-42A5-6993-014B507DC93A}"/>
            </a:ext>
          </a:extLst>
        </cdr:cNvPr>
        <cdr:cNvSpPr txBox="1"/>
      </cdr:nvSpPr>
      <cdr:spPr>
        <a:xfrm xmlns:a="http://schemas.openxmlformats.org/drawingml/2006/main">
          <a:off x="147639" y="3257550"/>
          <a:ext cx="18764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Source: </a:t>
          </a:r>
          <a:r>
            <a:rPr lang="en-US" sz="1800" dirty="0" err="1"/>
            <a:t>Lightcast</a:t>
          </a:r>
          <a:endParaRPr lang="en-US" sz="1800" dirty="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64746" y="0"/>
            <a:ext cx="4029511" cy="343135"/>
          </a:xfrm>
          <a:prstGeom prst="rect">
            <a:avLst/>
          </a:prstGeom>
        </p:spPr>
        <p:txBody>
          <a:bodyPr vert="horz" lIns="92150" tIns="46075" rIns="92150" bIns="46075" rtlCol="0"/>
          <a:lstStyle>
            <a:lvl1pPr algn="r">
              <a:defRPr sz="1300"/>
            </a:lvl1pPr>
          </a:lstStyle>
          <a:p>
            <a:r>
              <a:rPr lang="en-US" sz="1000" dirty="0">
                <a:latin typeface="Cambria" panose="02040503050406030204" pitchFamily="18" charset="0"/>
                <a:ea typeface="Cambria" panose="02040503050406030204" pitchFamily="18" charset="0"/>
              </a:rPr>
              <a:t>printed: </a:t>
            </a:r>
            <a:fld id="{92CEA9E7-3D1E-4B58-A53D-8D011DF63B74}" type="datetime8">
              <a:rPr lang="en-US" sz="1000">
                <a:latin typeface="Cambria" panose="02040503050406030204" pitchFamily="18" charset="0"/>
                <a:ea typeface="Cambria" panose="02040503050406030204" pitchFamily="18" charset="0"/>
              </a:rPr>
              <a:t>4/15/2024 12:55 PM</a:t>
            </a:fld>
            <a:r>
              <a:rPr lang="en-US" sz="1000" dirty="0">
                <a:latin typeface="Cambria" panose="02040503050406030204" pitchFamily="18" charset="0"/>
                <a:ea typeface="Cambria" panose="02040503050406030204" pitchFamily="18" charset="0"/>
              </a:rPr>
              <a:t> </a:t>
            </a:r>
          </a:p>
        </p:txBody>
      </p:sp>
      <p:sp>
        <p:nvSpPr>
          <p:cNvPr id="5" name="Slide Number Placeholder 4"/>
          <p:cNvSpPr>
            <a:spLocks noGrp="1"/>
          </p:cNvSpPr>
          <p:nvPr>
            <p:ph type="sldNum" sz="quarter" idx="3"/>
          </p:nvPr>
        </p:nvSpPr>
        <p:spPr>
          <a:xfrm>
            <a:off x="5264746" y="6513694"/>
            <a:ext cx="4029511" cy="343135"/>
          </a:xfrm>
          <a:prstGeom prst="rect">
            <a:avLst/>
          </a:prstGeom>
        </p:spPr>
        <p:txBody>
          <a:bodyPr vert="horz" lIns="92150" tIns="46075" rIns="92150" bIns="46075" rtlCol="0" anchor="b"/>
          <a:lstStyle>
            <a:lvl1pPr algn="r">
              <a:defRPr sz="1300"/>
            </a:lvl1pPr>
          </a:lstStyle>
          <a:p>
            <a:fld id="{7E8694CC-CDC7-487D-A74A-CE3D51A23E75}" type="slidenum">
              <a:rPr lang="en-US" smtClean="0">
                <a:latin typeface="Cambria" panose="02040503050406030204" pitchFamily="18" charset="0"/>
                <a:ea typeface="Cambria" panose="02040503050406030204" pitchFamily="18" charset="0"/>
              </a:rPr>
              <a:pPr/>
              <a:t>‹#›</a:t>
            </a:fld>
            <a:endParaRPr lang="en-US" dirty="0">
              <a:latin typeface="Cambria" panose="02040503050406030204" pitchFamily="18" charset="0"/>
              <a:ea typeface="Cambria" panose="02040503050406030204" pitchFamily="18" charset="0"/>
            </a:endParaRPr>
          </a:p>
        </p:txBody>
      </p:sp>
      <p:sp>
        <p:nvSpPr>
          <p:cNvPr id="6" name="Footer Placeholder 5">
            <a:extLst>
              <a:ext uri="{FF2B5EF4-FFF2-40B4-BE49-F238E27FC236}">
                <a16:creationId xmlns:a16="http://schemas.microsoft.com/office/drawing/2014/main" id="{09404370-23F9-4F89-B179-4E88AA9C186A}"/>
              </a:ext>
            </a:extLst>
          </p:cNvPr>
          <p:cNvSpPr>
            <a:spLocks noGrp="1"/>
          </p:cNvSpPr>
          <p:nvPr>
            <p:ph type="ftr" sz="quarter" idx="2"/>
          </p:nvPr>
        </p:nvSpPr>
        <p:spPr>
          <a:xfrm>
            <a:off x="0" y="6514423"/>
            <a:ext cx="4028844" cy="343580"/>
          </a:xfrm>
          <a:prstGeom prst="rect">
            <a:avLst/>
          </a:prstGeom>
        </p:spPr>
        <p:txBody>
          <a:bodyPr vert="horz" lIns="88139" tIns="44070" rIns="88139" bIns="44070" rtlCol="0" anchor="b"/>
          <a:lstStyle>
            <a:lvl1pPr algn="l">
              <a:defRPr sz="1200"/>
            </a:lvl1pPr>
          </a:lstStyle>
          <a:p>
            <a:r>
              <a:rPr lang="en-US" sz="1000" dirty="0">
                <a:latin typeface="Cambria" panose="02040503050406030204" pitchFamily="18" charset="0"/>
                <a:ea typeface="Cambria" panose="02040503050406030204" pitchFamily="18" charset="0"/>
              </a:rPr>
              <a:t>George Mason University</a:t>
            </a:r>
          </a:p>
          <a:p>
            <a:r>
              <a:rPr lang="en-US" sz="1000" dirty="0" err="1">
                <a:latin typeface="Cambria" panose="02040503050406030204" pitchFamily="18" charset="0"/>
                <a:ea typeface="Cambria" panose="02040503050406030204" pitchFamily="18" charset="0"/>
              </a:rPr>
              <a:t>Schar</a:t>
            </a:r>
            <a:r>
              <a:rPr lang="en-US" sz="1000" dirty="0">
                <a:latin typeface="Cambria" panose="02040503050406030204" pitchFamily="18" charset="0"/>
                <a:ea typeface="Cambria" panose="02040503050406030204" pitchFamily="18" charset="0"/>
              </a:rPr>
              <a:t> School of Policy and Government</a:t>
            </a:r>
          </a:p>
        </p:txBody>
      </p:sp>
      <p:sp>
        <p:nvSpPr>
          <p:cNvPr id="7" name="Header Placeholder 6">
            <a:extLst>
              <a:ext uri="{FF2B5EF4-FFF2-40B4-BE49-F238E27FC236}">
                <a16:creationId xmlns:a16="http://schemas.microsoft.com/office/drawing/2014/main" id="{12ECCA0D-5F89-44B3-8DF6-EC737CD07C9C}"/>
              </a:ext>
            </a:extLst>
          </p:cNvPr>
          <p:cNvSpPr>
            <a:spLocks noGrp="1"/>
          </p:cNvSpPr>
          <p:nvPr>
            <p:ph type="hdr" sz="quarter"/>
          </p:nvPr>
        </p:nvSpPr>
        <p:spPr>
          <a:xfrm>
            <a:off x="0" y="0"/>
            <a:ext cx="4028844" cy="343581"/>
          </a:xfrm>
          <a:prstGeom prst="rect">
            <a:avLst/>
          </a:prstGeom>
        </p:spPr>
        <p:txBody>
          <a:bodyPr vert="horz" lIns="88139" tIns="44070" rIns="88139" bIns="44070" rtlCol="0"/>
          <a:lstStyle>
            <a:lvl1pPr algn="l">
              <a:defRPr sz="1200"/>
            </a:lvl1pPr>
          </a:lstStyle>
          <a:p>
            <a:r>
              <a:rPr lang="en-US" sz="1000" dirty="0">
                <a:latin typeface="Cambria" panose="02040503050406030204" pitchFamily="18" charset="0"/>
                <a:ea typeface="Cambria" panose="02040503050406030204" pitchFamily="18" charset="0"/>
              </a:rPr>
              <a:t>Center for Regional Analysis</a:t>
            </a:r>
          </a:p>
        </p:txBody>
      </p:sp>
    </p:spTree>
    <p:extLst>
      <p:ext uri="{BB962C8B-B14F-4D97-AF65-F5344CB8AC3E}">
        <p14:creationId xmlns:p14="http://schemas.microsoft.com/office/powerpoint/2010/main" val="2449943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28440" cy="344091"/>
          </a:xfrm>
          <a:prstGeom prst="rect">
            <a:avLst/>
          </a:prstGeom>
        </p:spPr>
        <p:txBody>
          <a:bodyPr vert="horz" lIns="93164" tIns="46582" rIns="93164" bIns="46582" rtlCol="0"/>
          <a:lstStyle>
            <a:lvl1pPr algn="l">
              <a:defRPr sz="1300"/>
            </a:lvl1pPr>
          </a:lstStyle>
          <a:p>
            <a:endParaRPr lang="en-US"/>
          </a:p>
        </p:txBody>
      </p:sp>
      <p:sp>
        <p:nvSpPr>
          <p:cNvPr id="3" name="Date Placeholder 2"/>
          <p:cNvSpPr>
            <a:spLocks noGrp="1"/>
          </p:cNvSpPr>
          <p:nvPr>
            <p:ph type="dt" idx="1"/>
          </p:nvPr>
        </p:nvSpPr>
        <p:spPr>
          <a:xfrm>
            <a:off x="5265810" y="1"/>
            <a:ext cx="4028440" cy="344091"/>
          </a:xfrm>
          <a:prstGeom prst="rect">
            <a:avLst/>
          </a:prstGeom>
        </p:spPr>
        <p:txBody>
          <a:bodyPr vert="horz" lIns="93164" tIns="46582" rIns="93164" bIns="46582" rtlCol="0"/>
          <a:lstStyle>
            <a:lvl1pPr algn="r">
              <a:defRPr sz="1300"/>
            </a:lvl1pPr>
          </a:lstStyle>
          <a:p>
            <a:fld id="{40115C4F-CD9F-42D5-8A8E-84CF6F2326EF}" type="datetimeFigureOut">
              <a:rPr lang="en-US" smtClean="0"/>
              <a:pPr/>
              <a:t>4/15/2024</a:t>
            </a:fld>
            <a:endParaRPr lang="en-US"/>
          </a:p>
        </p:txBody>
      </p:sp>
      <p:sp>
        <p:nvSpPr>
          <p:cNvPr id="4" name="Slide Image Placeholder 3"/>
          <p:cNvSpPr>
            <a:spLocks noGrp="1" noRot="1" noChangeAspect="1"/>
          </p:cNvSpPr>
          <p:nvPr>
            <p:ph type="sldImg" idx="2"/>
          </p:nvPr>
        </p:nvSpPr>
        <p:spPr>
          <a:xfrm>
            <a:off x="2597150" y="857250"/>
            <a:ext cx="4105275" cy="2314575"/>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929641" y="3300413"/>
            <a:ext cx="7437120" cy="270033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513911"/>
            <a:ext cx="4028440" cy="344090"/>
          </a:xfrm>
          <a:prstGeom prst="rect">
            <a:avLst/>
          </a:prstGeom>
        </p:spPr>
        <p:txBody>
          <a:bodyPr vert="horz" lIns="93164" tIns="46582" rIns="93164" bIns="46582" rtlCol="0" anchor="b"/>
          <a:lstStyle>
            <a:lvl1pPr algn="l">
              <a:defRPr sz="1300"/>
            </a:lvl1pPr>
          </a:lstStyle>
          <a:p>
            <a:endParaRPr lang="en-US"/>
          </a:p>
        </p:txBody>
      </p:sp>
      <p:sp>
        <p:nvSpPr>
          <p:cNvPr id="7" name="Slide Number Placeholder 6"/>
          <p:cNvSpPr>
            <a:spLocks noGrp="1"/>
          </p:cNvSpPr>
          <p:nvPr>
            <p:ph type="sldNum" sz="quarter" idx="5"/>
          </p:nvPr>
        </p:nvSpPr>
        <p:spPr>
          <a:xfrm>
            <a:off x="5265810" y="6513911"/>
            <a:ext cx="4028440" cy="344090"/>
          </a:xfrm>
          <a:prstGeom prst="rect">
            <a:avLst/>
          </a:prstGeom>
        </p:spPr>
        <p:txBody>
          <a:bodyPr vert="horz" lIns="93164" tIns="46582" rIns="93164" bIns="46582" rtlCol="0" anchor="b"/>
          <a:lstStyle>
            <a:lvl1pPr algn="r">
              <a:defRPr sz="1300"/>
            </a:lvl1pPr>
          </a:lstStyle>
          <a:p>
            <a:fld id="{506D79A7-9835-4429-B17D-214351427442}" type="slidenum">
              <a:rPr lang="en-US" smtClean="0"/>
              <a:pPr/>
              <a:t>‹#›</a:t>
            </a:fld>
            <a:endParaRPr lang="en-US"/>
          </a:p>
        </p:txBody>
      </p:sp>
    </p:spTree>
    <p:extLst>
      <p:ext uri="{BB962C8B-B14F-4D97-AF65-F5344CB8AC3E}">
        <p14:creationId xmlns:p14="http://schemas.microsoft.com/office/powerpoint/2010/main" val="4735801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am11.safelinks.protection.outlook.com/?url=https%3A%2F%2Fwww.census.gov%2Fdata%2Ftables%2Ftime-series%2Fdemo%2Fpopest%2F2020s-total-metro-and-micro-statistical-areas.html&amp;data=05%7C02%7Ctstruzi%40gmu.edu%7Cf6fd02a64b5f476e19a508dc54080a83%7C9e857255df574c47a0c00546460380cb%7C0%7C0%7C638477640851148489%7CUnknown%7CTWFpbGZsb3d8eyJWIjoiMC4wLjAwMDAiLCJQIjoiV2luMzIiLCJBTiI6Ik1haWwiLCJXVCI6Mn0%3D%7C0%7C%7C%7C&amp;sdata=CEoziOQuvGpUSCjAnOOtfNh3tBPQZilq14OdvQxECH0%3D&amp;reserved=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5613"/>
            <a:fld id="{712E9F00-78AD-4CB2-A9B4-097E0D27D160}" type="slidenum">
              <a:rPr lang="en-US" smtClean="0"/>
              <a:pPr defTabSz="965613"/>
              <a:t>1</a:t>
            </a:fld>
            <a:endParaRPr lang="en-US" dirty="0"/>
          </a:p>
        </p:txBody>
      </p:sp>
      <p:sp>
        <p:nvSpPr>
          <p:cNvPr id="51204" name="Rectangle 2"/>
          <p:cNvSpPr>
            <a:spLocks noGrp="1" noRot="1" noChangeAspect="1" noChangeArrowheads="1" noTextEdit="1"/>
          </p:cNvSpPr>
          <p:nvPr>
            <p:ph type="sldImg"/>
          </p:nvPr>
        </p:nvSpPr>
        <p:spPr bwMode="auto">
          <a:xfrm>
            <a:off x="2573338" y="539750"/>
            <a:ext cx="4787900" cy="2700338"/>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p>
        </p:txBody>
      </p:sp>
    </p:spTree>
    <p:extLst>
      <p:ext uri="{BB962C8B-B14F-4D97-AF65-F5344CB8AC3E}">
        <p14:creationId xmlns:p14="http://schemas.microsoft.com/office/powerpoint/2010/main" val="102073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ea typeface="Cambria" panose="02040503050406030204" pitchFamily="18" charset="0"/>
              </a:rPr>
              <a:t>MONTHLY</a:t>
            </a:r>
          </a:p>
          <a:p>
            <a:pPr defTabSz="881390">
              <a:defRPr/>
            </a:pPr>
            <a:r>
              <a:rPr lang="en-US" dirty="0"/>
              <a:t>reviewed/confirmed/revised: </a:t>
            </a:r>
            <a:r>
              <a:rPr lang="en-US" b="1" dirty="0"/>
              <a:t>2024.03.25</a:t>
            </a:r>
            <a:endParaRPr lang="en-US" b="1" dirty="0">
              <a:latin typeface="Cambria" panose="02040503050406030204" pitchFamily="18" charset="0"/>
              <a:ea typeface="Cambria" panose="02040503050406030204" pitchFamily="18" charset="0"/>
            </a:endParaRPr>
          </a:p>
          <a:p>
            <a:endParaRPr lang="en-US" b="1" dirty="0"/>
          </a:p>
          <a:p>
            <a:r>
              <a:rPr lang="en-US" b="1" dirty="0"/>
              <a:t>source</a:t>
            </a:r>
            <a:r>
              <a:rPr lang="en-US" dirty="0"/>
              <a:t>:</a:t>
            </a:r>
            <a:r>
              <a:rPr lang="en-US" baseline="0" dirty="0"/>
              <a:t> bls.gov</a:t>
            </a:r>
          </a:p>
          <a:p>
            <a:pPr defTabSz="881390">
              <a:defRPr/>
            </a:pPr>
            <a:r>
              <a:rPr lang="en-US" dirty="0"/>
              <a:t>https://data.bls.gov/cgi-bin/srgate</a:t>
            </a:r>
          </a:p>
          <a:p>
            <a:pPr defTabSz="881390">
              <a:defRPr/>
            </a:pPr>
            <a:endParaRPr lang="en-US" baseline="0" dirty="0"/>
          </a:p>
          <a:p>
            <a:r>
              <a:rPr lang="en-US" b="1" baseline="0" dirty="0"/>
              <a:t>series code: </a:t>
            </a:r>
          </a:p>
          <a:p>
            <a:r>
              <a:rPr lang="en-US" baseline="0" dirty="0"/>
              <a:t>SMU11479006000000001</a:t>
            </a:r>
          </a:p>
          <a:p>
            <a:endParaRPr lang="en-US" baseline="0" dirty="0"/>
          </a:p>
          <a:p>
            <a:pPr defTabSz="881390">
              <a:defRPr/>
            </a:pPr>
            <a:r>
              <a:rPr lang="en-US" b="1" baseline="0" dirty="0"/>
              <a:t>column format</a:t>
            </a:r>
          </a:p>
          <a:p>
            <a:pPr defTabSz="881390">
              <a:defRPr/>
            </a:pPr>
            <a:r>
              <a:rPr lang="en-US" baseline="0" dirty="0"/>
              <a:t>year range (this, last)</a:t>
            </a:r>
          </a:p>
          <a:p>
            <a:pPr defTabSz="881390">
              <a:defRPr/>
            </a:pPr>
            <a:r>
              <a:rPr lang="en-US" b="1" baseline="0" dirty="0"/>
              <a:t>original data value </a:t>
            </a:r>
            <a:r>
              <a:rPr lang="en-US" b="0" baseline="0" dirty="0"/>
              <a:t>(and)</a:t>
            </a:r>
            <a:endParaRPr lang="en-US" b="1" baseline="0" dirty="0"/>
          </a:p>
          <a:p>
            <a:pPr defTabSz="881390">
              <a:defRPr/>
            </a:pPr>
            <a:r>
              <a:rPr lang="en-US" b="1" baseline="0" dirty="0"/>
              <a:t>12-month net change</a:t>
            </a:r>
          </a:p>
          <a:p>
            <a:pPr defTabSz="881390">
              <a:defRPr/>
            </a:pPr>
            <a:r>
              <a:rPr lang="en-US" baseline="0" dirty="0"/>
              <a:t>all time periods</a:t>
            </a:r>
          </a:p>
          <a:p>
            <a:endParaRPr lang="en-US" baseline="0" dirty="0"/>
          </a:p>
          <a:p>
            <a:endParaRPr lang="en-US" baseline="0" dirty="0"/>
          </a:p>
          <a:p>
            <a:r>
              <a:rPr lang="en-US" b="1" dirty="0"/>
              <a:t>State and Area Employment, Hours, and Earnings</a:t>
            </a:r>
          </a:p>
          <a:p>
            <a:br>
              <a:rPr lang="en-US" dirty="0"/>
            </a:br>
            <a:r>
              <a:rPr lang="en-US" b="1" dirty="0"/>
              <a:t>Series Id:    </a:t>
            </a:r>
            <a:br>
              <a:rPr lang="en-US" dirty="0"/>
            </a:br>
            <a:r>
              <a:rPr lang="en-US" dirty="0"/>
              <a:t>Not Seasonally Adjusted</a:t>
            </a:r>
            <a:br>
              <a:rPr lang="en-US" dirty="0"/>
            </a:br>
            <a:r>
              <a:rPr lang="en-US" b="1" dirty="0"/>
              <a:t>State:        </a:t>
            </a:r>
            <a:r>
              <a:rPr lang="en-US" dirty="0"/>
              <a:t>District of Columbia</a:t>
            </a:r>
            <a:br>
              <a:rPr lang="en-US" dirty="0"/>
            </a:br>
            <a:r>
              <a:rPr lang="en-US" b="1" dirty="0"/>
              <a:t>Area:         </a:t>
            </a:r>
            <a:r>
              <a:rPr lang="en-US" dirty="0"/>
              <a:t>Washington-Arlington-Alexandria, DC-VA-MD-WV</a:t>
            </a:r>
            <a:br>
              <a:rPr lang="en-US" dirty="0"/>
            </a:br>
            <a:r>
              <a:rPr lang="en-US" b="1" dirty="0" err="1"/>
              <a:t>Supersector</a:t>
            </a:r>
            <a:r>
              <a:rPr lang="en-US" b="1" dirty="0"/>
              <a:t>:  </a:t>
            </a:r>
            <a:r>
              <a:rPr lang="en-US" dirty="0"/>
              <a:t>Professional and Business Services</a:t>
            </a:r>
            <a:br>
              <a:rPr lang="en-US" dirty="0"/>
            </a:br>
            <a:r>
              <a:rPr lang="en-US" b="1" dirty="0"/>
              <a:t>Industry:     </a:t>
            </a:r>
            <a:r>
              <a:rPr lang="en-US" dirty="0"/>
              <a:t>Professional and Business Services</a:t>
            </a:r>
            <a:br>
              <a:rPr lang="en-US" dirty="0"/>
            </a:br>
            <a:r>
              <a:rPr lang="en-US" b="1" dirty="0"/>
              <a:t>Data Type:    </a:t>
            </a:r>
            <a:r>
              <a:rPr lang="en-US" dirty="0"/>
              <a:t>All Employees, In Thousands</a:t>
            </a:r>
          </a:p>
          <a:p>
            <a:endParaRPr lang="en-US" dirty="0"/>
          </a:p>
          <a:p>
            <a:pPr marL="165261" indent="-165261" defTabSz="881390">
              <a:buFont typeface="Arial" panose="020B0604020202020204" pitchFamily="34" charset="0"/>
              <a:buChar char="•"/>
              <a:defRPr/>
            </a:pPr>
            <a:r>
              <a:rPr lang="en-US" dirty="0"/>
              <a:t>released third Friday of the</a:t>
            </a:r>
            <a:r>
              <a:rPr lang="en-US" baseline="0" dirty="0"/>
              <a:t> month (10am)</a:t>
            </a:r>
          </a:p>
          <a:p>
            <a:pPr marL="165261" indent="-165261" defTabSz="881390">
              <a:buFont typeface="Arial" panose="020B0604020202020204" pitchFamily="34" charset="0"/>
              <a:buChar char="•"/>
              <a:defRPr/>
            </a:pPr>
            <a:r>
              <a:rPr lang="en-US" baseline="0" dirty="0"/>
              <a:t>check for revisions of prior 3 months</a:t>
            </a:r>
          </a:p>
          <a:p>
            <a:pPr marL="165261" indent="-165261" defTabSz="881390">
              <a:buFont typeface="Arial" panose="020B0604020202020204" pitchFamily="34" charset="0"/>
              <a:buChar char="•"/>
              <a:defRPr/>
            </a:pPr>
            <a:r>
              <a:rPr lang="en-US" baseline="0" dirty="0"/>
              <a:t>must update right margin note month &amp; value</a:t>
            </a:r>
          </a:p>
          <a:p>
            <a:pPr marL="165261" indent="-165261" defTabSz="881390">
              <a:buFont typeface="Arial" panose="020B0604020202020204" pitchFamily="34" charset="0"/>
              <a:buChar char="•"/>
              <a:defRPr/>
            </a:pPr>
            <a:endParaRPr lang="en-US" baseline="0" dirty="0"/>
          </a:p>
          <a:p>
            <a:pPr marL="165261" indent="-165261" defTabSz="881390">
              <a:buFont typeface="Arial" panose="020B0604020202020204" pitchFamily="34" charset="0"/>
              <a:buChar char="•"/>
              <a:defRPr/>
            </a:pPr>
            <a:endParaRPr lang="en-US" baseline="0" dirty="0"/>
          </a:p>
          <a:p>
            <a:pPr marL="165261" indent="-165261" defTabSz="881390">
              <a:buFont typeface="Arial" panose="020B0604020202020204" pitchFamily="34" charset="0"/>
              <a:buChar char="•"/>
              <a:defRPr/>
            </a:pPr>
            <a:endParaRPr lang="en-US" baseline="0" dirty="0"/>
          </a:p>
          <a:p>
            <a:pPr marL="165261" indent="-165261" defTabSz="881390">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506D79A7-9835-4429-B17D-214351427442}" type="slidenum">
              <a:rPr lang="en-US" smtClean="0"/>
              <a:pPr/>
              <a:t>11</a:t>
            </a:fld>
            <a:endParaRPr lang="en-US"/>
          </a:p>
        </p:txBody>
      </p:sp>
    </p:spTree>
    <p:extLst>
      <p:ext uri="{BB962C8B-B14F-4D97-AF65-F5344CB8AC3E}">
        <p14:creationId xmlns:p14="http://schemas.microsoft.com/office/powerpoint/2010/main" val="386478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mbria" panose="02040503050406030204" pitchFamily="18" charset="0"/>
                <a:ea typeface="Cambria" panose="02040503050406030204" pitchFamily="18" charset="0"/>
              </a:rPr>
              <a:t>MONTHLY</a:t>
            </a:r>
          </a:p>
          <a:p>
            <a:pPr defTabSz="881390">
              <a:defRPr/>
            </a:pPr>
            <a:r>
              <a:rPr lang="en-US" sz="1100" dirty="0">
                <a:latin typeface="Cambria" panose="02040503050406030204" pitchFamily="18" charset="0"/>
                <a:ea typeface="Cambria" panose="02040503050406030204" pitchFamily="18" charset="0"/>
              </a:rPr>
              <a:t>reviewed/confirmed/revised: </a:t>
            </a:r>
            <a:r>
              <a:rPr lang="en-US" sz="1100" b="1" dirty="0">
                <a:latin typeface="Cambria" panose="02040503050406030204" pitchFamily="18" charset="0"/>
                <a:ea typeface="Cambria" panose="02040503050406030204" pitchFamily="18" charset="0"/>
              </a:rPr>
              <a:t>2023.11.17</a:t>
            </a:r>
          </a:p>
          <a:p>
            <a:pPr defTabSz="881390">
              <a:defRPr/>
            </a:pPr>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source</a:t>
            </a:r>
            <a:r>
              <a:rPr lang="en-US" sz="1100" dirty="0">
                <a:latin typeface="Cambria" panose="02040503050406030204" pitchFamily="18" charset="0"/>
                <a:ea typeface="Cambria" panose="02040503050406030204" pitchFamily="18" charset="0"/>
              </a:rPr>
              <a:t>: bls.gov</a:t>
            </a:r>
          </a:p>
          <a:p>
            <a:pPr defTabSz="881390">
              <a:defRPr/>
            </a:pPr>
            <a:r>
              <a:rPr lang="en-US" sz="1100" dirty="0">
                <a:latin typeface="Cambria" panose="02040503050406030204" pitchFamily="18" charset="0"/>
                <a:ea typeface="Cambria" panose="02040503050406030204" pitchFamily="18" charset="0"/>
              </a:rPr>
              <a:t>https://data.bls.gov/cgi-bin/srgate</a:t>
            </a:r>
          </a:p>
          <a:p>
            <a:r>
              <a:rPr lang="en-US" sz="1100" b="1" dirty="0">
                <a:latin typeface="Cambria" panose="02040503050406030204" pitchFamily="18" charset="0"/>
                <a:ea typeface="Cambria" panose="02040503050406030204" pitchFamily="18" charset="0"/>
              </a:rPr>
              <a:t>series codes:</a:t>
            </a:r>
            <a:endParaRPr lang="en-US" sz="1100" dirty="0">
              <a:latin typeface="Cambria" panose="02040503050406030204" pitchFamily="18" charset="0"/>
              <a:ea typeface="Cambria" panose="02040503050406030204" pitchFamily="18" charset="0"/>
            </a:endParaRPr>
          </a:p>
          <a:p>
            <a:pPr marL="440695" lvl="1"/>
            <a:r>
              <a:rPr lang="en-US" sz="1100" dirty="0">
                <a:latin typeface="Cambria" panose="02040503050406030204" pitchFamily="18" charset="0"/>
                <a:ea typeface="Cambria" panose="02040503050406030204" pitchFamily="18" charset="0"/>
              </a:rPr>
              <a:t>SMU11479006000000001</a:t>
            </a:r>
          </a:p>
          <a:p>
            <a:pPr marL="440695" lvl="1"/>
            <a:r>
              <a:rPr lang="en-US" sz="1100" dirty="0">
                <a:latin typeface="Cambria" panose="02040503050406030204" pitchFamily="18" charset="0"/>
                <a:ea typeface="Cambria" panose="02040503050406030204" pitchFamily="18" charset="0"/>
              </a:rPr>
              <a:t>SMU11479006054000001</a:t>
            </a:r>
          </a:p>
          <a:p>
            <a:pPr marL="440695" lvl="1"/>
            <a:r>
              <a:rPr lang="en-US" sz="1100" dirty="0">
                <a:latin typeface="Cambria" panose="02040503050406030204" pitchFamily="18" charset="0"/>
                <a:ea typeface="Cambria" panose="02040503050406030204" pitchFamily="18" charset="0"/>
              </a:rPr>
              <a:t>SMU11479006056000001</a:t>
            </a:r>
          </a:p>
          <a:p>
            <a:endParaRPr lang="en-US" sz="1100" dirty="0">
              <a:latin typeface="Cambria" panose="02040503050406030204" pitchFamily="18" charset="0"/>
              <a:ea typeface="Cambria" panose="02040503050406030204" pitchFamily="18" charset="0"/>
            </a:endParaRPr>
          </a:p>
          <a:p>
            <a:pPr defTabSz="881390">
              <a:defRPr/>
            </a:pPr>
            <a:r>
              <a:rPr lang="en-US" sz="1100" dirty="0">
                <a:latin typeface="Cambria" panose="02040503050406030204" pitchFamily="18" charset="0"/>
                <a:ea typeface="Cambria" panose="02040503050406030204" pitchFamily="18" charset="0"/>
              </a:rPr>
              <a:t>column format</a:t>
            </a:r>
          </a:p>
          <a:p>
            <a:pPr defTabSz="881390">
              <a:defRPr/>
            </a:pPr>
            <a:r>
              <a:rPr lang="en-US" sz="1100" dirty="0">
                <a:latin typeface="Cambria" panose="02040503050406030204" pitchFamily="18" charset="0"/>
                <a:ea typeface="Cambria" panose="02040503050406030204" pitchFamily="18" charset="0"/>
              </a:rPr>
              <a:t>year range (this, last)</a:t>
            </a:r>
          </a:p>
          <a:p>
            <a:pPr defTabSz="881390">
              <a:defRPr/>
            </a:pPr>
            <a:r>
              <a:rPr lang="en-US" sz="1100" b="1" dirty="0">
                <a:latin typeface="Cambria" panose="02040503050406030204" pitchFamily="18" charset="0"/>
                <a:ea typeface="Cambria" panose="02040503050406030204" pitchFamily="18" charset="0"/>
              </a:rPr>
              <a:t>original data value </a:t>
            </a:r>
            <a:r>
              <a:rPr lang="en-US" sz="1100" dirty="0">
                <a:latin typeface="Cambria" panose="02040503050406030204" pitchFamily="18" charset="0"/>
                <a:ea typeface="Cambria" panose="02040503050406030204" pitchFamily="18" charset="0"/>
              </a:rPr>
              <a:t>(and)</a:t>
            </a:r>
            <a:endParaRPr lang="en-US" sz="1100" b="1" dirty="0">
              <a:latin typeface="Cambria" panose="02040503050406030204" pitchFamily="18" charset="0"/>
              <a:ea typeface="Cambria" panose="02040503050406030204" pitchFamily="18" charset="0"/>
            </a:endParaRPr>
          </a:p>
          <a:p>
            <a:pPr defTabSz="881390">
              <a:defRPr/>
            </a:pPr>
            <a:r>
              <a:rPr lang="en-US" sz="1100" b="1" dirty="0">
                <a:latin typeface="Cambria" panose="02040503050406030204" pitchFamily="18" charset="0"/>
                <a:ea typeface="Cambria" panose="02040503050406030204" pitchFamily="18" charset="0"/>
              </a:rPr>
              <a:t>12-month net change</a:t>
            </a:r>
          </a:p>
          <a:p>
            <a:pPr defTabSz="881390">
              <a:defRPr/>
            </a:pPr>
            <a:r>
              <a:rPr lang="en-US" sz="1100" dirty="0">
                <a:latin typeface="Cambria" panose="02040503050406030204" pitchFamily="18" charset="0"/>
                <a:ea typeface="Cambria" panose="02040503050406030204" pitchFamily="18" charset="0"/>
              </a:rPr>
              <a:t>all time periods</a:t>
            </a:r>
          </a:p>
          <a:p>
            <a:endParaRPr lang="en-US" sz="1100" dirty="0">
              <a:latin typeface="Cambria" panose="02040503050406030204" pitchFamily="18" charset="0"/>
              <a:ea typeface="Cambria" panose="02040503050406030204" pitchFamily="18" charset="0"/>
            </a:endParaRP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use “original date value” for Professional and Business Services (All Employees, In Thousands)</a:t>
            </a: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use “12-month net change” for Professional, Scientific, and Technical Services (employees) and Administrative and Support and Waste Management and Remediation Services (employees)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State and Area Employment, Hours, and Earnings</a:t>
            </a:r>
          </a:p>
          <a:p>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SMU11479006000000001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12-Month Net Change</a:t>
            </a:r>
            <a:r>
              <a:rPr lang="en-US" sz="1100" dirty="0">
                <a:latin typeface="Cambria" panose="02040503050406030204" pitchFamily="18" charset="0"/>
                <a:ea typeface="Cambria" panose="02040503050406030204" pitchFamily="18" charset="0"/>
              </a:rPr>
              <a:t> </a:t>
            </a:r>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SMU11479006054000001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Professional, Scientific, and Technical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12-Month Net Change</a:t>
            </a:r>
            <a:r>
              <a:rPr lang="en-US" sz="1100" dirty="0">
                <a:latin typeface="Cambria" panose="02040503050406030204" pitchFamily="18" charset="0"/>
                <a:ea typeface="Cambria" panose="02040503050406030204" pitchFamily="18" charset="0"/>
              </a:rPr>
              <a:t> </a:t>
            </a:r>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SMU11479006056000001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Administrative and Support and Waste Management and Remediation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released third Friday of the month (10am)</a:t>
            </a: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check for revisions of prior 3 months</a:t>
            </a:r>
          </a:p>
          <a:p>
            <a:pPr defTabSz="881390">
              <a:defRPr/>
            </a:pPr>
            <a:endParaRPr lang="en-US" sz="11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fld id="{506D79A7-9835-4429-B17D-214351427442}" type="slidenum">
              <a:rPr lang="en-US" smtClean="0"/>
              <a:pPr/>
              <a:t>12</a:t>
            </a:fld>
            <a:endParaRPr lang="en-US"/>
          </a:p>
        </p:txBody>
      </p:sp>
    </p:spTree>
    <p:extLst>
      <p:ext uri="{BB962C8B-B14F-4D97-AF65-F5344CB8AC3E}">
        <p14:creationId xmlns:p14="http://schemas.microsoft.com/office/powerpoint/2010/main" val="323652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mbria" panose="02040503050406030204" pitchFamily="18" charset="0"/>
                <a:ea typeface="Cambria" panose="02040503050406030204" pitchFamily="18" charset="0"/>
              </a:rPr>
              <a:t>MONTHLY</a:t>
            </a:r>
          </a:p>
          <a:p>
            <a:pPr defTabSz="881390">
              <a:defRPr/>
            </a:pPr>
            <a:r>
              <a:rPr lang="en-US" sz="1100" dirty="0">
                <a:latin typeface="Cambria" panose="02040503050406030204" pitchFamily="18" charset="0"/>
                <a:ea typeface="Cambria" panose="02040503050406030204" pitchFamily="18" charset="0"/>
              </a:rPr>
              <a:t>reviewed/confirmed/revised: </a:t>
            </a:r>
            <a:r>
              <a:rPr lang="en-US" sz="1100" b="1" dirty="0">
                <a:latin typeface="Cambria" panose="02040503050406030204" pitchFamily="18" charset="0"/>
                <a:ea typeface="Cambria" panose="02040503050406030204" pitchFamily="18" charset="0"/>
              </a:rPr>
              <a:t>2023.11.17</a:t>
            </a:r>
          </a:p>
          <a:p>
            <a:pPr defTabSz="881390">
              <a:defRPr/>
            </a:pPr>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source</a:t>
            </a:r>
            <a:r>
              <a:rPr lang="en-US" sz="1100" dirty="0">
                <a:latin typeface="Cambria" panose="02040503050406030204" pitchFamily="18" charset="0"/>
                <a:ea typeface="Cambria" panose="02040503050406030204" pitchFamily="18" charset="0"/>
              </a:rPr>
              <a:t>: bls.gov</a:t>
            </a:r>
          </a:p>
          <a:p>
            <a:pPr defTabSz="881390">
              <a:defRPr/>
            </a:pPr>
            <a:r>
              <a:rPr lang="en-US" sz="1100" dirty="0">
                <a:latin typeface="Cambria" panose="02040503050406030204" pitchFamily="18" charset="0"/>
                <a:ea typeface="Cambria" panose="02040503050406030204" pitchFamily="18" charset="0"/>
              </a:rPr>
              <a:t>https://data.bls.gov/cgi-bin/srgate</a:t>
            </a:r>
          </a:p>
          <a:p>
            <a:r>
              <a:rPr lang="en-US" sz="1100" b="1" dirty="0">
                <a:latin typeface="Cambria" panose="02040503050406030204" pitchFamily="18" charset="0"/>
                <a:ea typeface="Cambria" panose="02040503050406030204" pitchFamily="18" charset="0"/>
              </a:rPr>
              <a:t>series codes:</a:t>
            </a:r>
            <a:endParaRPr lang="en-US" sz="1100" dirty="0">
              <a:latin typeface="Cambria" panose="02040503050406030204" pitchFamily="18" charset="0"/>
              <a:ea typeface="Cambria" panose="02040503050406030204" pitchFamily="18" charset="0"/>
            </a:endParaRPr>
          </a:p>
          <a:p>
            <a:pPr marL="440695" lvl="1"/>
            <a:r>
              <a:rPr lang="en-US" sz="1100" dirty="0">
                <a:latin typeface="Cambria" panose="02040503050406030204" pitchFamily="18" charset="0"/>
                <a:ea typeface="Cambria" panose="02040503050406030204" pitchFamily="18" charset="0"/>
              </a:rPr>
              <a:t>SMU11479006000000001</a:t>
            </a:r>
          </a:p>
          <a:p>
            <a:pPr marL="440695" lvl="1"/>
            <a:r>
              <a:rPr lang="en-US" sz="1100" dirty="0">
                <a:latin typeface="Cambria" panose="02040503050406030204" pitchFamily="18" charset="0"/>
                <a:ea typeface="Cambria" panose="02040503050406030204" pitchFamily="18" charset="0"/>
              </a:rPr>
              <a:t>SMU11479006054000001</a:t>
            </a:r>
          </a:p>
          <a:p>
            <a:pPr marL="440695" lvl="1"/>
            <a:r>
              <a:rPr lang="en-US" sz="1100" dirty="0">
                <a:latin typeface="Cambria" panose="02040503050406030204" pitchFamily="18" charset="0"/>
                <a:ea typeface="Cambria" panose="02040503050406030204" pitchFamily="18" charset="0"/>
              </a:rPr>
              <a:t>SMU11479006056000001</a:t>
            </a:r>
          </a:p>
          <a:p>
            <a:endParaRPr lang="en-US" sz="1100" dirty="0">
              <a:latin typeface="Cambria" panose="02040503050406030204" pitchFamily="18" charset="0"/>
              <a:ea typeface="Cambria" panose="02040503050406030204" pitchFamily="18" charset="0"/>
            </a:endParaRPr>
          </a:p>
          <a:p>
            <a:pPr defTabSz="881390">
              <a:defRPr/>
            </a:pPr>
            <a:r>
              <a:rPr lang="en-US" sz="1100" dirty="0">
                <a:latin typeface="Cambria" panose="02040503050406030204" pitchFamily="18" charset="0"/>
                <a:ea typeface="Cambria" panose="02040503050406030204" pitchFamily="18" charset="0"/>
              </a:rPr>
              <a:t>column format</a:t>
            </a:r>
          </a:p>
          <a:p>
            <a:pPr defTabSz="881390">
              <a:defRPr/>
            </a:pPr>
            <a:r>
              <a:rPr lang="en-US" sz="1100" dirty="0">
                <a:latin typeface="Cambria" panose="02040503050406030204" pitchFamily="18" charset="0"/>
                <a:ea typeface="Cambria" panose="02040503050406030204" pitchFamily="18" charset="0"/>
              </a:rPr>
              <a:t>year range (this, last)</a:t>
            </a:r>
          </a:p>
          <a:p>
            <a:pPr defTabSz="881390">
              <a:defRPr/>
            </a:pPr>
            <a:r>
              <a:rPr lang="en-US" sz="1100" b="1" dirty="0">
                <a:latin typeface="Cambria" panose="02040503050406030204" pitchFamily="18" charset="0"/>
                <a:ea typeface="Cambria" panose="02040503050406030204" pitchFamily="18" charset="0"/>
              </a:rPr>
              <a:t>original data value </a:t>
            </a:r>
            <a:r>
              <a:rPr lang="en-US" sz="1100" dirty="0">
                <a:latin typeface="Cambria" panose="02040503050406030204" pitchFamily="18" charset="0"/>
                <a:ea typeface="Cambria" panose="02040503050406030204" pitchFamily="18" charset="0"/>
              </a:rPr>
              <a:t>(and)</a:t>
            </a:r>
            <a:endParaRPr lang="en-US" sz="1100" b="1" dirty="0">
              <a:latin typeface="Cambria" panose="02040503050406030204" pitchFamily="18" charset="0"/>
              <a:ea typeface="Cambria" panose="02040503050406030204" pitchFamily="18" charset="0"/>
            </a:endParaRPr>
          </a:p>
          <a:p>
            <a:pPr defTabSz="881390">
              <a:defRPr/>
            </a:pPr>
            <a:r>
              <a:rPr lang="en-US" sz="1100" b="1" dirty="0">
                <a:latin typeface="Cambria" panose="02040503050406030204" pitchFamily="18" charset="0"/>
                <a:ea typeface="Cambria" panose="02040503050406030204" pitchFamily="18" charset="0"/>
              </a:rPr>
              <a:t>12-month net change</a:t>
            </a:r>
          </a:p>
          <a:p>
            <a:pPr defTabSz="881390">
              <a:defRPr/>
            </a:pPr>
            <a:r>
              <a:rPr lang="en-US" sz="1100" dirty="0">
                <a:latin typeface="Cambria" panose="02040503050406030204" pitchFamily="18" charset="0"/>
                <a:ea typeface="Cambria" panose="02040503050406030204" pitchFamily="18" charset="0"/>
              </a:rPr>
              <a:t>all time periods</a:t>
            </a:r>
          </a:p>
          <a:p>
            <a:endParaRPr lang="en-US" sz="1100" dirty="0">
              <a:latin typeface="Cambria" panose="02040503050406030204" pitchFamily="18" charset="0"/>
              <a:ea typeface="Cambria" panose="02040503050406030204" pitchFamily="18" charset="0"/>
            </a:endParaRP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use “original date value” for Professional and Business Services (All Employees, In Thousands)</a:t>
            </a: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use “12-month net change” for Professional, Scientific, and Technical Services (employees) and Administrative and Support and Waste Management and Remediation Services (employees)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State and Area Employment, Hours, and Earnings</a:t>
            </a:r>
          </a:p>
          <a:p>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SMU11479006000000001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12-Month Net Change</a:t>
            </a:r>
            <a:r>
              <a:rPr lang="en-US" sz="1100" dirty="0">
                <a:latin typeface="Cambria" panose="02040503050406030204" pitchFamily="18" charset="0"/>
                <a:ea typeface="Cambria" panose="02040503050406030204" pitchFamily="18" charset="0"/>
              </a:rPr>
              <a:t> </a:t>
            </a:r>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SMU11479006054000001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Professional, Scientific, and Technical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12-Month Net Change</a:t>
            </a:r>
            <a:r>
              <a:rPr lang="en-US" sz="1100" dirty="0">
                <a:latin typeface="Cambria" panose="02040503050406030204" pitchFamily="18" charset="0"/>
                <a:ea typeface="Cambria" panose="02040503050406030204" pitchFamily="18" charset="0"/>
              </a:rPr>
              <a:t> </a:t>
            </a:r>
            <a:r>
              <a:rPr lang="en-US" sz="1100" b="1" dirty="0">
                <a:latin typeface="Cambria" panose="02040503050406030204" pitchFamily="18" charset="0"/>
                <a:ea typeface="Cambria" panose="02040503050406030204" pitchFamily="18" charset="0"/>
              </a:rPr>
              <a:t>Series Id:    </a:t>
            </a:r>
            <a:r>
              <a:rPr lang="en-US" sz="1100" dirty="0">
                <a:latin typeface="Cambria" panose="02040503050406030204" pitchFamily="18" charset="0"/>
                <a:ea typeface="Cambria" panose="02040503050406030204" pitchFamily="18" charset="0"/>
              </a:rPr>
              <a:t>SMU11479006056000001</a:t>
            </a:r>
            <a:br>
              <a:rPr lang="en-US" sz="1100" dirty="0">
                <a:latin typeface="Cambria" panose="02040503050406030204" pitchFamily="18" charset="0"/>
                <a:ea typeface="Cambria" panose="02040503050406030204" pitchFamily="18" charset="0"/>
              </a:rPr>
            </a:br>
            <a:r>
              <a:rPr lang="en-US" sz="1100" dirty="0">
                <a:latin typeface="Cambria" panose="02040503050406030204" pitchFamily="18" charset="0"/>
                <a:ea typeface="Cambria" panose="02040503050406030204" pitchFamily="18" charset="0"/>
              </a:rPr>
              <a:t>Not Seasonally Adjusted</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State:        </a:t>
            </a:r>
            <a:r>
              <a:rPr lang="en-US" sz="1100" dirty="0">
                <a:latin typeface="Cambria" panose="02040503050406030204" pitchFamily="18" charset="0"/>
                <a:ea typeface="Cambria" panose="02040503050406030204" pitchFamily="18" charset="0"/>
              </a:rPr>
              <a:t>District of Columbia</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Area:         </a:t>
            </a:r>
            <a:r>
              <a:rPr lang="en-US" sz="1100" dirty="0">
                <a:latin typeface="Cambria" panose="02040503050406030204" pitchFamily="18" charset="0"/>
                <a:ea typeface="Cambria" panose="02040503050406030204" pitchFamily="18" charset="0"/>
              </a:rPr>
              <a:t>Washington-Arlington-Alexandria, DC-VA-MD-WV</a:t>
            </a:r>
            <a:br>
              <a:rPr lang="en-US" sz="1100" dirty="0">
                <a:latin typeface="Cambria" panose="02040503050406030204" pitchFamily="18" charset="0"/>
                <a:ea typeface="Cambria" panose="02040503050406030204" pitchFamily="18" charset="0"/>
              </a:rPr>
            </a:br>
            <a:r>
              <a:rPr lang="en-US" sz="1100" b="1" dirty="0" err="1">
                <a:latin typeface="Cambria" panose="02040503050406030204" pitchFamily="18" charset="0"/>
                <a:ea typeface="Cambria" panose="02040503050406030204" pitchFamily="18" charset="0"/>
              </a:rPr>
              <a:t>Supersector</a:t>
            </a:r>
            <a:r>
              <a:rPr lang="en-US" sz="1100" b="1" dirty="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rPr>
              <a:t>Professional and Business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Industry:     </a:t>
            </a:r>
            <a:r>
              <a:rPr lang="en-US" sz="1100" dirty="0">
                <a:latin typeface="Cambria" panose="02040503050406030204" pitchFamily="18" charset="0"/>
                <a:ea typeface="Cambria" panose="02040503050406030204" pitchFamily="18" charset="0"/>
              </a:rPr>
              <a:t>Administrative and Support and Waste Management and Remediation Services</a:t>
            </a:r>
            <a:br>
              <a:rPr lang="en-US" sz="1100" dirty="0">
                <a:latin typeface="Cambria" panose="02040503050406030204" pitchFamily="18" charset="0"/>
                <a:ea typeface="Cambria" panose="02040503050406030204" pitchFamily="18" charset="0"/>
              </a:rPr>
            </a:br>
            <a:r>
              <a:rPr lang="en-US" sz="1100" b="1" dirty="0">
                <a:latin typeface="Cambria" panose="02040503050406030204" pitchFamily="18" charset="0"/>
                <a:ea typeface="Cambria" panose="02040503050406030204" pitchFamily="18" charset="0"/>
              </a:rPr>
              <a:t>Data Type:    </a:t>
            </a:r>
            <a:r>
              <a:rPr lang="en-US" sz="1100" dirty="0">
                <a:latin typeface="Cambria" panose="02040503050406030204" pitchFamily="18" charset="0"/>
                <a:ea typeface="Cambria" panose="02040503050406030204" pitchFamily="18" charset="0"/>
              </a:rPr>
              <a:t>All Employees, In Thousands</a:t>
            </a:r>
          </a:p>
          <a:p>
            <a:endParaRPr lang="en-US" sz="1100" dirty="0">
              <a:latin typeface="Cambria" panose="02040503050406030204" pitchFamily="18" charset="0"/>
              <a:ea typeface="Cambria" panose="02040503050406030204" pitchFamily="18" charset="0"/>
            </a:endParaRP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released third Friday of the month (10am)</a:t>
            </a:r>
          </a:p>
          <a:p>
            <a:pPr marL="165261" indent="-165261" defTabSz="881390">
              <a:buFont typeface="Arial" panose="020B0604020202020204" pitchFamily="34" charset="0"/>
              <a:buChar char="•"/>
              <a:defRPr/>
            </a:pPr>
            <a:r>
              <a:rPr lang="en-US" sz="1100" dirty="0">
                <a:latin typeface="Cambria" panose="02040503050406030204" pitchFamily="18" charset="0"/>
                <a:ea typeface="Cambria" panose="02040503050406030204" pitchFamily="18" charset="0"/>
              </a:rPr>
              <a:t>check for revisions of prior 3 months</a:t>
            </a:r>
          </a:p>
          <a:p>
            <a:pPr defTabSz="881390">
              <a:defRPr/>
            </a:pPr>
            <a:endParaRPr lang="en-US" sz="11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fld id="{506D79A7-9835-4429-B17D-214351427442}" type="slidenum">
              <a:rPr lang="en-US" smtClean="0"/>
              <a:pPr/>
              <a:t>13</a:t>
            </a:fld>
            <a:endParaRPr lang="en-US"/>
          </a:p>
        </p:txBody>
      </p:sp>
    </p:spTree>
    <p:extLst>
      <p:ext uri="{BB962C8B-B14F-4D97-AF65-F5344CB8AC3E}">
        <p14:creationId xmlns:p14="http://schemas.microsoft.com/office/powerpoint/2010/main" val="392930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reviewed/confirmed/revised: </a:t>
            </a:r>
            <a:r>
              <a:rPr lang="en-US" sz="1200" b="1" i="0" kern="1200" baseline="0" dirty="0">
                <a:solidFill>
                  <a:schemeClr val="tx1"/>
                </a:solidFill>
                <a:effectLst/>
                <a:latin typeface="+mn-lt"/>
                <a:ea typeface="+mn-ea"/>
                <a:cs typeface="+mn-cs"/>
              </a:rPr>
              <a:t>2024.03.25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b="1" dirty="0"/>
              <a:t>source</a:t>
            </a:r>
            <a:r>
              <a:rPr lang="en-US" dirty="0"/>
              <a:t>:</a:t>
            </a:r>
            <a:r>
              <a:rPr lang="en-US" baseline="0" dirty="0"/>
              <a:t> bls.gov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https://data.bls.gov/cgi-bin/srgate</a:t>
            </a:r>
            <a:endParaRPr lang="en-US" baseline="0" dirty="0"/>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series code: </a:t>
            </a:r>
          </a:p>
          <a:p>
            <a:pPr marL="0" indent="0">
              <a:buFont typeface="Arial" panose="020B0604020202020204" pitchFamily="34" charset="0"/>
              <a:buNone/>
            </a:pPr>
            <a:r>
              <a:rPr lang="en-US" baseline="0" dirty="0"/>
              <a:t>SMU11479009091000001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column format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year range (this, last)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original data value </a:t>
            </a:r>
            <a:r>
              <a:rPr lang="en-US" b="0" baseline="0" dirty="0"/>
              <a:t>(and)</a:t>
            </a:r>
            <a:endParaRPr lang="en-US"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12-month net change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all time periods</a:t>
            </a:r>
          </a:p>
          <a:p>
            <a:pPr marL="0" indent="0">
              <a:buFont typeface="Arial" panose="020B0604020202020204" pitchFamily="34" charset="0"/>
              <a:buNone/>
            </a:pPr>
            <a:endParaRPr lang="en-US" baseline="0" dirty="0"/>
          </a:p>
          <a:p>
            <a:r>
              <a:rPr lang="en-US" b="1" dirty="0"/>
              <a:t>State and Area Employment, Hours, and Earnings</a:t>
            </a:r>
          </a:p>
          <a:p>
            <a:r>
              <a:rPr lang="en-US" dirty="0"/>
              <a:t>Not Seasonally Adjusted</a:t>
            </a:r>
            <a:br>
              <a:rPr lang="en-US" dirty="0"/>
            </a:br>
            <a:r>
              <a:rPr lang="en-US" b="1" dirty="0"/>
              <a:t>State:        </a:t>
            </a:r>
            <a:r>
              <a:rPr lang="en-US" dirty="0"/>
              <a:t>District of Columbia</a:t>
            </a:r>
            <a:br>
              <a:rPr lang="en-US" dirty="0"/>
            </a:br>
            <a:r>
              <a:rPr lang="en-US" b="1" dirty="0"/>
              <a:t>Area:         </a:t>
            </a:r>
            <a:r>
              <a:rPr lang="en-US" dirty="0"/>
              <a:t>Washington-Arlington-Alexandria, DC-VA-MD-WV</a:t>
            </a:r>
            <a:br>
              <a:rPr lang="en-US" dirty="0"/>
            </a:br>
            <a:r>
              <a:rPr lang="en-US" b="1" dirty="0" err="1"/>
              <a:t>Supersector</a:t>
            </a:r>
            <a:r>
              <a:rPr lang="en-US" b="1" dirty="0"/>
              <a:t>:  </a:t>
            </a:r>
            <a:r>
              <a:rPr lang="en-US" dirty="0"/>
              <a:t>Government</a:t>
            </a:r>
            <a:br>
              <a:rPr lang="en-US" dirty="0"/>
            </a:br>
            <a:r>
              <a:rPr lang="en-US" b="1" dirty="0"/>
              <a:t>Industry:     </a:t>
            </a:r>
            <a:r>
              <a:rPr lang="en-US" dirty="0"/>
              <a:t>Federal Government</a:t>
            </a:r>
            <a:br>
              <a:rPr lang="en-US" dirty="0"/>
            </a:br>
            <a:r>
              <a:rPr lang="en-US" b="1" dirty="0"/>
              <a:t>Data Type:    </a:t>
            </a:r>
            <a:r>
              <a:rPr lang="en-US" dirty="0"/>
              <a:t>All Employees, In Thousands</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released third Friday of the</a:t>
            </a:r>
            <a:r>
              <a:rPr lang="en-US" baseline="0" dirty="0"/>
              <a:t> month (10am)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check for revisions of prior 3 months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must update right margin note month &amp; value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ranked by most jobs of the previous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506D79A7-9835-4429-B17D-214351427442}" type="slidenum">
              <a:rPr lang="en-US" smtClean="0"/>
              <a:pPr/>
              <a:t>14</a:t>
            </a:fld>
            <a:endParaRPr lang="en-US"/>
          </a:p>
        </p:txBody>
      </p:sp>
    </p:spTree>
    <p:extLst>
      <p:ext uri="{BB962C8B-B14F-4D97-AF65-F5344CB8AC3E}">
        <p14:creationId xmlns:p14="http://schemas.microsoft.com/office/powerpoint/2010/main" val="255971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7150" y="857250"/>
            <a:ext cx="4105275" cy="2314575"/>
          </a:xfrm>
        </p:spPr>
      </p:sp>
      <p:sp>
        <p:nvSpPr>
          <p:cNvPr id="3" name="Notes Placeholder 2"/>
          <p:cNvSpPr>
            <a:spLocks noGrp="1"/>
          </p:cNvSpPr>
          <p:nvPr>
            <p:ph type="body" idx="1"/>
          </p:nvPr>
        </p:nvSpPr>
        <p:spPr/>
        <p:txBody>
          <a:bodyPr>
            <a:normAutofit fontScale="25000" lnSpcReduction="20000"/>
          </a:bodyPr>
          <a:lstStyle/>
          <a:p>
            <a:r>
              <a:rPr lang="en-US" b="1" dirty="0">
                <a:latin typeface="Cambria" panose="02040503050406030204" pitchFamily="18" charset="0"/>
                <a:ea typeface="Cambria" panose="02040503050406030204" pitchFamily="18" charset="0"/>
              </a:rPr>
              <a:t>MONTHLY</a:t>
            </a:r>
          </a:p>
          <a:p>
            <a:pPr defTabSz="881390">
              <a:defRPr/>
            </a:pPr>
            <a:r>
              <a:rPr lang="en-US" dirty="0"/>
              <a:t>reviewed/confirmed/revised: </a:t>
            </a:r>
            <a:r>
              <a:rPr lang="en-US" b="1" dirty="0"/>
              <a:t>2024.04.03</a:t>
            </a:r>
            <a:endParaRPr lang="en-US" b="1"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source</a:t>
            </a:r>
            <a:r>
              <a:rPr lang="en-US" dirty="0">
                <a:latin typeface="Cambria" panose="02040503050406030204" pitchFamily="18" charset="0"/>
                <a:ea typeface="Cambria" panose="02040503050406030204" pitchFamily="18" charset="0"/>
              </a:rPr>
              <a:t>: bls.gov</a:t>
            </a:r>
          </a:p>
          <a:p>
            <a:pPr defTabSz="881390">
              <a:defRPr/>
            </a:pPr>
            <a:r>
              <a:rPr lang="en-US" dirty="0">
                <a:latin typeface="Cambria" panose="02040503050406030204" pitchFamily="18" charset="0"/>
                <a:ea typeface="Cambria" panose="02040503050406030204" pitchFamily="18" charset="0"/>
              </a:rPr>
              <a:t>https://data.bls.gov/cgi-bin/srgate</a:t>
            </a:r>
          </a:p>
          <a:p>
            <a:pPr defTabSz="881390">
              <a:defRPr/>
            </a:pPr>
            <a:endParaRPr lang="en-US"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series codes:</a:t>
            </a:r>
            <a:endParaRPr lang="en-US" dirty="0">
              <a:latin typeface="Cambria" panose="02040503050406030204" pitchFamily="18" charset="0"/>
              <a:ea typeface="Cambria" panose="02040503050406030204" pitchFamily="18" charset="0"/>
            </a:endParaRPr>
          </a:p>
          <a:p>
            <a:pPr marL="440695" lvl="1" defTabSz="881390">
              <a:defRPr/>
            </a:pPr>
            <a:r>
              <a:rPr lang="en-US" dirty="0"/>
              <a:t>LNS14000000</a:t>
            </a:r>
          </a:p>
          <a:p>
            <a:pPr marL="440695" lvl="1" defTabSz="881390">
              <a:defRPr/>
            </a:pPr>
            <a:endParaRPr lang="en-US" dirty="0"/>
          </a:p>
          <a:p>
            <a:pPr marL="440695" lvl="1" defTabSz="881390">
              <a:defRPr/>
            </a:pPr>
            <a:r>
              <a:rPr lang="en-US" dirty="0"/>
              <a:t>LAUMT114790000000003</a:t>
            </a:r>
          </a:p>
          <a:p>
            <a:pPr marL="440695" lvl="1" defTabSz="881390">
              <a:defRPr/>
            </a:pPr>
            <a:r>
              <a:rPr lang="en-US" dirty="0"/>
              <a:t>LAUID114789400000003</a:t>
            </a:r>
          </a:p>
          <a:p>
            <a:pPr marL="440695" lvl="1" defTabSz="881390">
              <a:defRPr/>
            </a:pPr>
            <a:r>
              <a:rPr lang="en-US" dirty="0"/>
              <a:t>LAUID514789400000003</a:t>
            </a:r>
          </a:p>
          <a:p>
            <a:pPr marL="440695" lvl="1" defTabSz="881390">
              <a:defRPr/>
            </a:pPr>
            <a:endParaRPr lang="en-US" dirty="0"/>
          </a:p>
          <a:p>
            <a:pPr marL="440695" lvl="1" defTabSz="881390">
              <a:defRPr/>
            </a:pPr>
            <a:r>
              <a:rPr lang="en-US" dirty="0"/>
              <a:t>LAUDV244352400000004</a:t>
            </a:r>
          </a:p>
          <a:p>
            <a:pPr marL="440695" lvl="1" defTabSz="881390">
              <a:defRPr/>
            </a:pPr>
            <a:r>
              <a:rPr lang="en-US" dirty="0"/>
              <a:t>LAUDV244352400000006</a:t>
            </a:r>
          </a:p>
          <a:p>
            <a:pPr marL="440695" lvl="1" defTabSz="881390">
              <a:defRPr/>
            </a:pPr>
            <a:r>
              <a:rPr lang="en-US" dirty="0"/>
              <a:t>LAUID244789400000004</a:t>
            </a:r>
          </a:p>
          <a:p>
            <a:pPr marL="440695" lvl="1" defTabSz="881390">
              <a:defRPr/>
            </a:pPr>
            <a:r>
              <a:rPr lang="en-US" dirty="0"/>
              <a:t>LAUID244789400000006</a:t>
            </a:r>
            <a:endParaRPr lang="en-US" b="1" dirty="0"/>
          </a:p>
          <a:p>
            <a:pPr marL="440695" lvl="1" defTabSz="881390">
              <a:defRPr/>
            </a:pPr>
            <a:r>
              <a:rPr lang="en-US" b="1" dirty="0"/>
              <a:t>https://fred.stlouisfed.org/series</a:t>
            </a:r>
            <a:r>
              <a:rPr lang="en-US" b="1"/>
              <a:t>/BALT524URN</a:t>
            </a:r>
          </a:p>
          <a:p>
            <a:pPr marL="440695" lvl="1" defTabSz="881390">
              <a:defRPr/>
            </a:pPr>
            <a:endParaRPr lang="en-US" b="1" dirty="0"/>
          </a:p>
          <a:p>
            <a:pPr defTabSz="881390">
              <a:defRPr/>
            </a:pPr>
            <a:r>
              <a:rPr lang="en-US" b="1" dirty="0">
                <a:latin typeface="Cambria" panose="02040503050406030204" pitchFamily="18" charset="0"/>
                <a:ea typeface="Cambria" panose="02040503050406030204" pitchFamily="18" charset="0"/>
              </a:rPr>
              <a:t>column format</a:t>
            </a:r>
          </a:p>
          <a:p>
            <a:pPr defTabSz="881390">
              <a:defRPr/>
            </a:pPr>
            <a:r>
              <a:rPr lang="en-US" dirty="0">
                <a:latin typeface="Cambria" panose="02040503050406030204" pitchFamily="18" charset="0"/>
                <a:ea typeface="Cambria" panose="02040503050406030204" pitchFamily="18" charset="0"/>
              </a:rPr>
              <a:t>year (last, this)</a:t>
            </a:r>
          </a:p>
          <a:p>
            <a:pPr defTabSz="881390">
              <a:defRPr/>
            </a:pPr>
            <a:r>
              <a:rPr lang="en-US" b="1" dirty="0">
                <a:latin typeface="Cambria" panose="02040503050406030204" pitchFamily="18" charset="0"/>
                <a:ea typeface="Cambria" panose="02040503050406030204" pitchFamily="18" charset="0"/>
              </a:rPr>
              <a:t>original data values</a:t>
            </a:r>
          </a:p>
          <a:p>
            <a:pPr defTabSz="881390">
              <a:defRPr/>
            </a:pPr>
            <a:r>
              <a:rPr lang="en-US" dirty="0">
                <a:latin typeface="Cambria" panose="02040503050406030204" pitchFamily="18" charset="0"/>
                <a:ea typeface="Cambria" panose="02040503050406030204" pitchFamily="18" charset="0"/>
              </a:rPr>
              <a:t>month (all months)</a:t>
            </a:r>
          </a:p>
          <a:p>
            <a:pPr marL="165261" indent="-165261" defTabSz="881390">
              <a:buFont typeface="Arial" panose="020B0604020202020204" pitchFamily="34" charset="0"/>
              <a:buChar char="•"/>
              <a:defRPr/>
            </a:pPr>
            <a:endParaRPr lang="en-US" dirty="0"/>
          </a:p>
          <a:p>
            <a:pPr marL="165261" indent="-165261" defTabSz="881390">
              <a:buFont typeface="Arial" panose="020B0604020202020204" pitchFamily="34" charset="0"/>
              <a:buChar char="•"/>
              <a:defRPr/>
            </a:pPr>
            <a:r>
              <a:rPr lang="en-US" baseline="0" dirty="0"/>
              <a:t>released 4th week of the month (often on Wednesday)</a:t>
            </a:r>
          </a:p>
          <a:p>
            <a:pPr marL="165261" indent="-165261" defTabSz="881390">
              <a:buFont typeface="Arial" panose="020B0604020202020204" pitchFamily="34" charset="0"/>
              <a:buChar char="•"/>
              <a:defRPr/>
            </a:pPr>
            <a:r>
              <a:rPr lang="en-US" baseline="0" dirty="0"/>
              <a:t>reconfirm data for </a:t>
            </a:r>
            <a:r>
              <a:rPr lang="en-US" dirty="0"/>
              <a:t>prior 3 months</a:t>
            </a:r>
          </a:p>
          <a:p>
            <a:pPr marL="165261" indent="-165261" defTabSz="881390">
              <a:buFont typeface="Arial" panose="020B0604020202020204" pitchFamily="34" charset="0"/>
              <a:buChar char="•"/>
              <a:defRPr/>
            </a:pPr>
            <a:r>
              <a:rPr lang="en-US" b="1" dirty="0"/>
              <a:t>These numbers  update at different times of the month</a:t>
            </a:r>
          </a:p>
          <a:p>
            <a:pPr marL="165261" indent="-165261" defTabSz="881390">
              <a:buFont typeface="Arial" panose="020B0604020202020204" pitchFamily="34" charset="0"/>
              <a:buChar char="•"/>
              <a:defRPr/>
            </a:pPr>
            <a:endParaRPr lang="en-US" dirty="0"/>
          </a:p>
          <a:p>
            <a:r>
              <a:rPr lang="en-US" b="0" dirty="0"/>
              <a:t>Suburban Maryland MSA </a:t>
            </a:r>
            <a:r>
              <a:rPr lang="en-US" b="1" dirty="0"/>
              <a:t>(SMD) </a:t>
            </a:r>
            <a:r>
              <a:rPr lang="en-US" b="0" dirty="0"/>
              <a:t>requires making the following calculation:</a:t>
            </a:r>
          </a:p>
          <a:p>
            <a:r>
              <a:rPr lang="en-US" b="0" dirty="0"/>
              <a:t>(Silver Spring-Frederick-Rockville unemployment) + (Calvert-Charles-PG unemployment)</a:t>
            </a:r>
          </a:p>
          <a:p>
            <a:r>
              <a:rPr lang="en-US" b="0" dirty="0"/>
              <a:t>[divided by]</a:t>
            </a:r>
          </a:p>
          <a:p>
            <a:pPr defTabSz="881390">
              <a:defRPr/>
            </a:pPr>
            <a:r>
              <a:rPr lang="en-US" b="0" dirty="0"/>
              <a:t>(Silver Spring-Frederick-Rockville labor force) + (Calvert-Charles-PG labor force)</a:t>
            </a:r>
          </a:p>
          <a:p>
            <a:pPr defTabSz="881390">
              <a:defRPr/>
            </a:pPr>
            <a:r>
              <a:rPr lang="en-US" b="0" dirty="0"/>
              <a:t>[then multiply by 100 to determine </a:t>
            </a:r>
            <a:r>
              <a:rPr lang="en-US" b="1" dirty="0"/>
              <a:t>unemployment rate for SMD</a:t>
            </a:r>
            <a:r>
              <a:rPr lang="en-US" b="0" dirty="0"/>
              <a:t>)</a:t>
            </a:r>
          </a:p>
          <a:p>
            <a:pPr defTabSz="881390">
              <a:defRPr/>
            </a:pPr>
            <a:endParaRPr lang="en-US" baseline="0" dirty="0"/>
          </a:p>
          <a:p>
            <a:pPr defTabSz="881390">
              <a:defRPr/>
            </a:pPr>
            <a:r>
              <a:rPr lang="en-US" dirty="0">
                <a:latin typeface="Cambria" panose="02040503050406030204" pitchFamily="18" charset="0"/>
                <a:ea typeface="Cambria" panose="02040503050406030204" pitchFamily="18" charset="0"/>
              </a:rPr>
              <a:t>column format</a:t>
            </a:r>
          </a:p>
          <a:p>
            <a:pPr defTabSz="881390">
              <a:defRPr/>
            </a:pPr>
            <a:r>
              <a:rPr lang="en-US" dirty="0">
                <a:latin typeface="Cambria" panose="02040503050406030204" pitchFamily="18" charset="0"/>
                <a:ea typeface="Cambria" panose="02040503050406030204" pitchFamily="18" charset="0"/>
              </a:rPr>
              <a:t>year (last, this)</a:t>
            </a:r>
          </a:p>
          <a:p>
            <a:pPr defTabSz="881390">
              <a:defRPr/>
            </a:pPr>
            <a:r>
              <a:rPr lang="en-US" b="1" dirty="0">
                <a:latin typeface="Cambria" panose="02040503050406030204" pitchFamily="18" charset="0"/>
                <a:ea typeface="Cambria" panose="02040503050406030204" pitchFamily="18" charset="0"/>
              </a:rPr>
              <a:t>original data values</a:t>
            </a:r>
          </a:p>
          <a:p>
            <a:pPr defTabSz="881390">
              <a:defRPr/>
            </a:pPr>
            <a:r>
              <a:rPr lang="en-US" dirty="0">
                <a:latin typeface="Cambria" panose="02040503050406030204" pitchFamily="18" charset="0"/>
                <a:ea typeface="Cambria" panose="02040503050406030204" pitchFamily="18" charset="0"/>
              </a:rPr>
              <a:t>month (all months)</a:t>
            </a:r>
          </a:p>
          <a:p>
            <a:pPr defTabSz="881390">
              <a:defRPr/>
            </a:pPr>
            <a:endParaRPr lang="en-US" dirty="0"/>
          </a:p>
          <a:p>
            <a:pPr defTabSz="881390">
              <a:defRPr/>
            </a:pPr>
            <a:r>
              <a:rPr lang="en-US" b="1" dirty="0"/>
              <a:t>***</a:t>
            </a:r>
          </a:p>
          <a:p>
            <a:pPr defTabSz="881390">
              <a:defRPr/>
            </a:pPr>
            <a:r>
              <a:rPr lang="en-US" b="1" dirty="0"/>
              <a:t>Note: </a:t>
            </a:r>
            <a:r>
              <a:rPr lang="en-US" b="0" dirty="0"/>
              <a:t>Legacy chart note and data workbook required looking up more than the above eight (8) series codes. There was really no obvious reason for doing so. However, I have preserved the entire list of series codes below.</a:t>
            </a:r>
          </a:p>
          <a:p>
            <a:pPr defTabSz="881390">
              <a:defRPr/>
            </a:pPr>
            <a:endParaRPr lang="en-US" dirty="0"/>
          </a:p>
          <a:p>
            <a:r>
              <a:rPr lang="en-US" b="1" dirty="0"/>
              <a:t>Labor Force Statistics from the Current Population Survey (U. S.)</a:t>
            </a:r>
          </a:p>
          <a:p>
            <a:r>
              <a:rPr lang="en-US" b="0" dirty="0"/>
              <a:t>Series Id:           LNS14000000</a:t>
            </a:r>
            <a:br>
              <a:rPr lang="en-US" b="0" dirty="0"/>
            </a:br>
            <a:r>
              <a:rPr lang="en-US" b="0" dirty="0"/>
              <a:t>Seasonally Adjusted</a:t>
            </a:r>
            <a:br>
              <a:rPr lang="en-US" b="0" dirty="0"/>
            </a:br>
            <a:r>
              <a:rPr lang="en-US" b="0" dirty="0"/>
              <a:t>Series title:        (Seas) Unemployment Rate</a:t>
            </a:r>
            <a:br>
              <a:rPr lang="en-US" b="0" dirty="0"/>
            </a:br>
            <a:r>
              <a:rPr lang="en-US" b="0" dirty="0"/>
              <a:t>Labor force status:  </a:t>
            </a:r>
            <a:r>
              <a:rPr lang="en-US" b="1" dirty="0"/>
              <a:t>Unemployment rate</a:t>
            </a:r>
            <a:br>
              <a:rPr lang="en-US" b="0" dirty="0"/>
            </a:br>
            <a:r>
              <a:rPr lang="en-US" b="0" dirty="0"/>
              <a:t>Type of data:        Percent or rate</a:t>
            </a:r>
            <a:br>
              <a:rPr lang="en-US" b="0" dirty="0"/>
            </a:br>
            <a:r>
              <a:rPr lang="en-US" b="0" dirty="0"/>
              <a:t>Age:                 16 years and over</a:t>
            </a:r>
          </a:p>
          <a:p>
            <a:endParaRPr lang="en-US" dirty="0"/>
          </a:p>
          <a:p>
            <a:r>
              <a:rPr lang="en-US" b="1" dirty="0"/>
              <a:t>Local Area Unemployment Statistics</a:t>
            </a:r>
          </a:p>
          <a:p>
            <a:endParaRPr lang="en-US" b="1" dirty="0"/>
          </a:p>
          <a:p>
            <a:r>
              <a:rPr lang="en-US" b="1" dirty="0"/>
              <a:t>(Washington DC MSA)</a:t>
            </a:r>
          </a:p>
          <a:p>
            <a:r>
              <a:rPr lang="en-US" b="0" dirty="0"/>
              <a:t>Series Id:              </a:t>
            </a:r>
            <a:r>
              <a:rPr lang="en-US" b="1" dirty="0"/>
              <a:t>LAUMT114790000000003</a:t>
            </a:r>
            <a:br>
              <a:rPr lang="en-US" b="0" dirty="0"/>
            </a:br>
            <a:r>
              <a:rPr lang="en-US" b="0" dirty="0"/>
              <a:t>Not Seasonally Adjusted</a:t>
            </a:r>
            <a:br>
              <a:rPr lang="en-US" b="0" dirty="0"/>
            </a:br>
            <a:r>
              <a:rPr lang="en-US" b="0" dirty="0"/>
              <a:t>Area:                   Washington-Arlington-Alexandria, DC-VA-MD-WV Metropolitan Statistical Area</a:t>
            </a:r>
            <a:br>
              <a:rPr lang="en-US" b="0" dirty="0"/>
            </a:br>
            <a:r>
              <a:rPr lang="en-US" b="0" dirty="0" err="1"/>
              <a:t>Area</a:t>
            </a:r>
            <a:r>
              <a:rPr lang="en-US" b="0" dirty="0"/>
              <a:t> Type:              Metropolitan areas</a:t>
            </a:r>
            <a:br>
              <a:rPr lang="en-US" b="0" dirty="0"/>
            </a:br>
            <a:r>
              <a:rPr lang="en-US" b="0" dirty="0"/>
              <a:t>State/Region/Division:  District of Columbia</a:t>
            </a:r>
            <a:br>
              <a:rPr lang="en-US" b="0" dirty="0"/>
            </a:br>
            <a:r>
              <a:rPr lang="en-US" b="0" dirty="0"/>
              <a:t>Measure:                </a:t>
            </a:r>
            <a:r>
              <a:rPr lang="en-US" b="1" dirty="0"/>
              <a:t>unemployment rate</a:t>
            </a:r>
          </a:p>
          <a:p>
            <a:endParaRPr lang="en-US" b="0" dirty="0"/>
          </a:p>
          <a:p>
            <a:r>
              <a:rPr lang="en-US" b="0" dirty="0"/>
              <a:t>Series Id:              LAUMT114790000000005</a:t>
            </a:r>
            <a:br>
              <a:rPr lang="en-US" b="0" dirty="0"/>
            </a:br>
            <a:r>
              <a:rPr lang="en-US" b="0" dirty="0"/>
              <a:t>Not Seasonally Adjusted</a:t>
            </a:r>
            <a:br>
              <a:rPr lang="en-US" b="0" dirty="0"/>
            </a:br>
            <a:r>
              <a:rPr lang="en-US" b="0" dirty="0"/>
              <a:t>Area:                   Washington-Arlington-Alexandria, DC-VA-MD-WV Metropolitan Statistical Area</a:t>
            </a:r>
            <a:br>
              <a:rPr lang="en-US" b="0" dirty="0"/>
            </a:br>
            <a:r>
              <a:rPr lang="en-US" b="0" dirty="0" err="1"/>
              <a:t>Area</a:t>
            </a:r>
            <a:r>
              <a:rPr lang="en-US" b="0" dirty="0"/>
              <a:t> Type:              Metropolitan areas</a:t>
            </a:r>
            <a:br>
              <a:rPr lang="en-US" b="0" dirty="0"/>
            </a:br>
            <a:r>
              <a:rPr lang="en-US" b="0" dirty="0"/>
              <a:t>State/Region/Division:  District of Columbia</a:t>
            </a:r>
            <a:br>
              <a:rPr lang="en-US" b="0" dirty="0"/>
            </a:br>
            <a:r>
              <a:rPr lang="en-US" b="0" dirty="0"/>
              <a:t>Measure:                employment</a:t>
            </a:r>
          </a:p>
          <a:p>
            <a:endParaRPr lang="en-US" b="0" dirty="0"/>
          </a:p>
          <a:p>
            <a:r>
              <a:rPr lang="en-US" b="0" dirty="0"/>
              <a:t>Series Id:              LAUMT114790000000006</a:t>
            </a:r>
            <a:br>
              <a:rPr lang="en-US" b="0" dirty="0"/>
            </a:br>
            <a:r>
              <a:rPr lang="en-US" b="0" dirty="0"/>
              <a:t>Not Seasonally Adjusted</a:t>
            </a:r>
            <a:br>
              <a:rPr lang="en-US" b="0" dirty="0"/>
            </a:br>
            <a:r>
              <a:rPr lang="en-US" b="0" dirty="0"/>
              <a:t>Area:                   Washington-Arlington-Alexandria, DC-VA-MD-WV Metropolitan Statistical Area</a:t>
            </a:r>
            <a:br>
              <a:rPr lang="en-US" b="0" dirty="0"/>
            </a:br>
            <a:r>
              <a:rPr lang="en-US" b="0" dirty="0" err="1"/>
              <a:t>Area</a:t>
            </a:r>
            <a:r>
              <a:rPr lang="en-US" b="0" dirty="0"/>
              <a:t> Type:              Metropolitan areas</a:t>
            </a:r>
            <a:br>
              <a:rPr lang="en-US" b="0" dirty="0"/>
            </a:br>
            <a:r>
              <a:rPr lang="en-US" b="0" dirty="0"/>
              <a:t>State/Region/Division:  District of Columbia</a:t>
            </a:r>
            <a:br>
              <a:rPr lang="en-US" b="0" dirty="0"/>
            </a:br>
            <a:r>
              <a:rPr lang="en-US" b="0" dirty="0"/>
              <a:t>Measure:                labor force</a:t>
            </a:r>
          </a:p>
          <a:p>
            <a:endParaRPr lang="en-US" dirty="0"/>
          </a:p>
          <a:p>
            <a:r>
              <a:rPr lang="en-US" b="1" dirty="0"/>
              <a:t>(Washington DC “The District”)</a:t>
            </a:r>
          </a:p>
          <a:p>
            <a:r>
              <a:rPr lang="en-US" b="0" dirty="0"/>
              <a:t>Series Id:              </a:t>
            </a:r>
            <a:r>
              <a:rPr lang="en-US" b="1" dirty="0"/>
              <a:t>LAUID114789400000003</a:t>
            </a:r>
            <a:br>
              <a:rPr lang="en-US" b="0" dirty="0"/>
            </a:br>
            <a:r>
              <a:rPr lang="en-US" b="0" dirty="0"/>
              <a:t>Not Seasonally Adjusted</a:t>
            </a:r>
            <a:br>
              <a:rPr lang="en-US" b="0" dirty="0"/>
            </a:br>
            <a:r>
              <a:rPr lang="en-US" b="0" dirty="0"/>
              <a:t>Area:                   Washington-Arlington-Alexandria, DC-VA-MD-WV Metropolitan Division, DC part</a:t>
            </a:r>
            <a:br>
              <a:rPr lang="en-US" b="0" dirty="0"/>
            </a:br>
            <a:r>
              <a:rPr lang="en-US" b="0" dirty="0"/>
              <a:t>Area Type:              Intrastate parts of interstate areas</a:t>
            </a:r>
            <a:br>
              <a:rPr lang="en-US" b="0" dirty="0"/>
            </a:br>
            <a:r>
              <a:rPr lang="en-US" b="0" dirty="0"/>
              <a:t>State/Region/Division:  District of Columbia</a:t>
            </a:r>
            <a:br>
              <a:rPr lang="en-US" b="0" dirty="0"/>
            </a:br>
            <a:r>
              <a:rPr lang="en-US" b="0" dirty="0"/>
              <a:t>Measure:                </a:t>
            </a:r>
            <a:r>
              <a:rPr lang="en-US" b="1" dirty="0"/>
              <a:t>unemployment rate</a:t>
            </a:r>
          </a:p>
          <a:p>
            <a:endParaRPr lang="en-US" b="0" dirty="0"/>
          </a:p>
          <a:p>
            <a:r>
              <a:rPr lang="en-US" b="0" dirty="0"/>
              <a:t>Series Id:              LAUID114789400000005</a:t>
            </a:r>
            <a:br>
              <a:rPr lang="en-US" b="0" dirty="0"/>
            </a:br>
            <a:r>
              <a:rPr lang="en-US" b="0" dirty="0"/>
              <a:t>Not Seasonally Adjusted</a:t>
            </a:r>
            <a:br>
              <a:rPr lang="en-US" b="0" dirty="0"/>
            </a:br>
            <a:r>
              <a:rPr lang="en-US" b="0" dirty="0"/>
              <a:t>Area:                   Washington-Arlington-Alexandria, DC-VA-MD-WV Metropolitan Division, DC part</a:t>
            </a:r>
            <a:br>
              <a:rPr lang="en-US" b="0" dirty="0"/>
            </a:br>
            <a:r>
              <a:rPr lang="en-US" b="0" dirty="0"/>
              <a:t>Area Type:              Intrastate parts of interstate areas</a:t>
            </a:r>
            <a:br>
              <a:rPr lang="en-US" b="0" dirty="0"/>
            </a:br>
            <a:r>
              <a:rPr lang="en-US" b="0" dirty="0"/>
              <a:t>State/Region/Division:  District of Columbia</a:t>
            </a:r>
            <a:br>
              <a:rPr lang="en-US" b="0" dirty="0"/>
            </a:br>
            <a:r>
              <a:rPr lang="en-US" b="0" dirty="0"/>
              <a:t>Measure:                employment</a:t>
            </a:r>
          </a:p>
          <a:p>
            <a:endParaRPr lang="en-US" b="0" dirty="0"/>
          </a:p>
          <a:p>
            <a:r>
              <a:rPr lang="en-US" b="0" dirty="0"/>
              <a:t>Series Id:              LAUID114789400000006</a:t>
            </a:r>
            <a:br>
              <a:rPr lang="en-US" b="0" dirty="0"/>
            </a:br>
            <a:r>
              <a:rPr lang="en-US" b="0" dirty="0"/>
              <a:t>Not Seasonally Adjusted</a:t>
            </a:r>
            <a:br>
              <a:rPr lang="en-US" b="0" dirty="0"/>
            </a:br>
            <a:r>
              <a:rPr lang="en-US" b="0" dirty="0"/>
              <a:t>Area:                   Washington-Arlington-Alexandria, DC-VA-MD-WV Metropolitan Division, DC part</a:t>
            </a:r>
            <a:br>
              <a:rPr lang="en-US" b="0" dirty="0"/>
            </a:br>
            <a:r>
              <a:rPr lang="en-US" b="0" dirty="0"/>
              <a:t>Area Type:              Intrastate parts of interstate areas</a:t>
            </a:r>
            <a:br>
              <a:rPr lang="en-US" b="0" dirty="0"/>
            </a:br>
            <a:r>
              <a:rPr lang="en-US" b="0" dirty="0"/>
              <a:t>State/Region/Division:  District of Columbia</a:t>
            </a:r>
            <a:br>
              <a:rPr lang="en-US" b="0" dirty="0"/>
            </a:br>
            <a:r>
              <a:rPr lang="en-US" b="0" dirty="0"/>
              <a:t>Measure:                labor force</a:t>
            </a:r>
          </a:p>
          <a:p>
            <a:endParaRPr lang="en-US" dirty="0"/>
          </a:p>
          <a:p>
            <a:r>
              <a:rPr lang="en-US" b="1" dirty="0"/>
              <a:t>(Northern Virginia/Suburban Virginia MSA)</a:t>
            </a:r>
          </a:p>
          <a:p>
            <a:r>
              <a:rPr lang="en-US" b="0" dirty="0"/>
              <a:t>Series Id:              </a:t>
            </a:r>
            <a:r>
              <a:rPr lang="en-US" b="1" dirty="0"/>
              <a:t>LAUID514789400000003</a:t>
            </a:r>
            <a:br>
              <a:rPr lang="en-US" b="0" dirty="0"/>
            </a:br>
            <a:r>
              <a:rPr lang="en-US" b="0" dirty="0"/>
              <a:t>Not Seasonally Adjusted</a:t>
            </a:r>
            <a:br>
              <a:rPr lang="en-US" b="0" dirty="0"/>
            </a:br>
            <a:r>
              <a:rPr lang="en-US" b="0" dirty="0"/>
              <a:t>Area:                   Washington-Arlington-Alexandria, DC-VA-MD-WV Metropolitan Division, VA part</a:t>
            </a:r>
            <a:br>
              <a:rPr lang="en-US" b="0" dirty="0"/>
            </a:br>
            <a:r>
              <a:rPr lang="en-US" b="0" dirty="0"/>
              <a:t>Area Type:              Intrastate parts of interstate areas</a:t>
            </a:r>
            <a:br>
              <a:rPr lang="en-US" b="0" dirty="0"/>
            </a:br>
            <a:r>
              <a:rPr lang="en-US" b="0" dirty="0"/>
              <a:t>State/Region/Division:  Virginia</a:t>
            </a:r>
            <a:br>
              <a:rPr lang="en-US" b="0" dirty="0"/>
            </a:br>
            <a:r>
              <a:rPr lang="en-US" b="0" dirty="0"/>
              <a:t>Measure:                </a:t>
            </a:r>
            <a:r>
              <a:rPr lang="en-US" b="1" dirty="0"/>
              <a:t>unemployment rate</a:t>
            </a:r>
          </a:p>
          <a:p>
            <a:endParaRPr lang="en-US" b="0" dirty="0"/>
          </a:p>
          <a:p>
            <a:r>
              <a:rPr lang="en-US" b="0" dirty="0"/>
              <a:t>Series Id:              LAUID514789400000005</a:t>
            </a:r>
            <a:br>
              <a:rPr lang="en-US" b="0" dirty="0"/>
            </a:br>
            <a:r>
              <a:rPr lang="en-US" b="0" dirty="0"/>
              <a:t>Not Seasonally Adjusted</a:t>
            </a:r>
            <a:br>
              <a:rPr lang="en-US" b="0" dirty="0"/>
            </a:br>
            <a:r>
              <a:rPr lang="en-US" b="0" dirty="0"/>
              <a:t>Area:                   Washington-Arlington-Alexandria, DC-VA-MD-WV Metropolitan Division, VA part</a:t>
            </a:r>
            <a:br>
              <a:rPr lang="en-US" b="0" dirty="0"/>
            </a:br>
            <a:r>
              <a:rPr lang="en-US" b="0" dirty="0"/>
              <a:t>Area Type:              Intrastate parts of interstate areas</a:t>
            </a:r>
            <a:br>
              <a:rPr lang="en-US" b="0" dirty="0"/>
            </a:br>
            <a:r>
              <a:rPr lang="en-US" b="0" dirty="0"/>
              <a:t>State/Region/Division:  Virginia</a:t>
            </a:r>
            <a:br>
              <a:rPr lang="en-US" b="0" dirty="0"/>
            </a:br>
            <a:r>
              <a:rPr lang="en-US" b="0" dirty="0"/>
              <a:t>Measure:                employment</a:t>
            </a:r>
          </a:p>
          <a:p>
            <a:endParaRPr lang="en-US" b="0" dirty="0"/>
          </a:p>
          <a:p>
            <a:r>
              <a:rPr lang="en-US" b="0" dirty="0"/>
              <a:t>Series Id:              LAUID514789400000006</a:t>
            </a:r>
            <a:br>
              <a:rPr lang="en-US" b="0" dirty="0"/>
            </a:br>
            <a:r>
              <a:rPr lang="en-US" b="0" dirty="0"/>
              <a:t>Not Seasonally Adjusted</a:t>
            </a:r>
            <a:br>
              <a:rPr lang="en-US" b="0" dirty="0"/>
            </a:br>
            <a:r>
              <a:rPr lang="en-US" b="0" dirty="0"/>
              <a:t>Area:                   Washington-Arlington-Alexandria, DC-VA-MD-WV Metropolitan Division, VA part</a:t>
            </a:r>
            <a:br>
              <a:rPr lang="en-US" b="0" dirty="0"/>
            </a:br>
            <a:r>
              <a:rPr lang="en-US" b="0" dirty="0"/>
              <a:t>Area Type:              Intrastate parts of interstate areas</a:t>
            </a:r>
            <a:br>
              <a:rPr lang="en-US" b="0" dirty="0"/>
            </a:br>
            <a:r>
              <a:rPr lang="en-US" b="0" dirty="0"/>
              <a:t>State/Region/Division:  Virginia</a:t>
            </a:r>
            <a:br>
              <a:rPr lang="en-US" b="0" dirty="0"/>
            </a:br>
            <a:r>
              <a:rPr lang="en-US" b="0" dirty="0"/>
              <a:t>Measure:                labor force</a:t>
            </a:r>
          </a:p>
          <a:p>
            <a:endParaRPr lang="en-US" b="0" dirty="0"/>
          </a:p>
          <a:p>
            <a:r>
              <a:rPr lang="en-US" b="1" dirty="0"/>
              <a:t>(Suburban Maryland MSA)</a:t>
            </a:r>
          </a:p>
          <a:p>
            <a:r>
              <a:rPr lang="en-US" b="0" dirty="0"/>
              <a:t>Note: requires the following calculation:</a:t>
            </a:r>
          </a:p>
          <a:p>
            <a:endParaRPr lang="en-US" b="0" dirty="0"/>
          </a:p>
          <a:p>
            <a:r>
              <a:rPr lang="en-US" b="0" dirty="0"/>
              <a:t>(Silver Spring-Frederick-Rockville unemployment) + (Calvert-Charles-PG unemployment)</a:t>
            </a:r>
          </a:p>
          <a:p>
            <a:r>
              <a:rPr lang="en-US" b="0" dirty="0"/>
              <a:t>[divided by]</a:t>
            </a:r>
          </a:p>
          <a:p>
            <a:pPr defTabSz="881390">
              <a:defRPr/>
            </a:pPr>
            <a:r>
              <a:rPr lang="en-US" b="0" dirty="0"/>
              <a:t>(Silver Spring-Frederick-Rockville labor force) + (Calvert-Charles-PG labor force)</a:t>
            </a:r>
          </a:p>
          <a:p>
            <a:pPr defTabSz="881390">
              <a:defRPr/>
            </a:pPr>
            <a:r>
              <a:rPr lang="en-US" b="0" dirty="0"/>
              <a:t>[then multiply by 100 to determine </a:t>
            </a:r>
            <a:r>
              <a:rPr lang="en-US" b="1" dirty="0"/>
              <a:t>unemployment rate for SMD</a:t>
            </a:r>
            <a:r>
              <a:rPr lang="en-US" b="0" dirty="0"/>
              <a:t>)</a:t>
            </a:r>
          </a:p>
          <a:p>
            <a:endParaRPr lang="en-US" dirty="0"/>
          </a:p>
          <a:p>
            <a:r>
              <a:rPr lang="en-US" b="0" dirty="0"/>
              <a:t>Series Id:              LAUDV244352400000003</a:t>
            </a:r>
            <a:br>
              <a:rPr lang="en-US" b="0" dirty="0"/>
            </a:br>
            <a:r>
              <a:rPr lang="en-US" b="0" dirty="0"/>
              <a:t>Not Seasonally Adjusted</a:t>
            </a:r>
            <a:br>
              <a:rPr lang="en-US" b="0" dirty="0"/>
            </a:br>
            <a:r>
              <a:rPr lang="en-US" b="0" dirty="0"/>
              <a:t>Area:                   Silver Spring-Frederick-Rockville, MD Metropolitan Division</a:t>
            </a:r>
            <a:br>
              <a:rPr lang="en-US" b="0" dirty="0"/>
            </a:br>
            <a:r>
              <a:rPr lang="en-US" b="0" dirty="0"/>
              <a:t>Area Type:              Metropolitan divisions</a:t>
            </a:r>
            <a:br>
              <a:rPr lang="en-US" b="0" dirty="0"/>
            </a:br>
            <a:r>
              <a:rPr lang="en-US" b="0" dirty="0"/>
              <a:t>State/Region/Division:  Maryland</a:t>
            </a:r>
            <a:br>
              <a:rPr lang="en-US" b="0" dirty="0"/>
            </a:br>
            <a:r>
              <a:rPr lang="en-US" b="0" dirty="0"/>
              <a:t>Measure:                unemployment rate</a:t>
            </a:r>
          </a:p>
          <a:p>
            <a:endParaRPr lang="en-US" b="0" dirty="0"/>
          </a:p>
          <a:p>
            <a:r>
              <a:rPr lang="en-US" b="0" dirty="0"/>
              <a:t>Series Id:              </a:t>
            </a:r>
            <a:r>
              <a:rPr lang="en-US" b="1" dirty="0"/>
              <a:t>LAUDV244352400000004</a:t>
            </a:r>
            <a:br>
              <a:rPr lang="en-US" b="0" dirty="0"/>
            </a:br>
            <a:r>
              <a:rPr lang="en-US" b="0" dirty="0"/>
              <a:t>Not Seasonally Adjusted</a:t>
            </a:r>
            <a:br>
              <a:rPr lang="en-US" b="0" dirty="0"/>
            </a:br>
            <a:r>
              <a:rPr lang="en-US" b="0" dirty="0"/>
              <a:t>Area:                   </a:t>
            </a:r>
            <a:r>
              <a:rPr lang="en-US" b="1" dirty="0"/>
              <a:t>Silver Spring-Frederick-Rockville</a:t>
            </a:r>
            <a:r>
              <a:rPr lang="en-US" b="0" dirty="0"/>
              <a:t>, MD Metropolitan Division</a:t>
            </a:r>
            <a:br>
              <a:rPr lang="en-US" b="0" dirty="0"/>
            </a:br>
            <a:r>
              <a:rPr lang="en-US" b="0" dirty="0"/>
              <a:t>Area Type:              Metropolitan divisions</a:t>
            </a:r>
            <a:br>
              <a:rPr lang="en-US" b="0" dirty="0"/>
            </a:br>
            <a:r>
              <a:rPr lang="en-US" b="0" dirty="0"/>
              <a:t>State/Region/Division:  Maryland</a:t>
            </a:r>
            <a:br>
              <a:rPr lang="en-US" b="0" dirty="0"/>
            </a:br>
            <a:r>
              <a:rPr lang="en-US" b="0" dirty="0"/>
              <a:t>Measure:                </a:t>
            </a:r>
            <a:r>
              <a:rPr lang="en-US" b="1" dirty="0"/>
              <a:t>unemployment</a:t>
            </a:r>
          </a:p>
          <a:p>
            <a:endParaRPr lang="en-US" b="0" dirty="0"/>
          </a:p>
          <a:p>
            <a:r>
              <a:rPr lang="en-US" b="0" dirty="0"/>
              <a:t>Series Id:              LAUDV244352400000005</a:t>
            </a:r>
            <a:br>
              <a:rPr lang="en-US" b="0" dirty="0"/>
            </a:br>
            <a:r>
              <a:rPr lang="en-US" b="0" dirty="0"/>
              <a:t>Not Seasonally Adjusted</a:t>
            </a:r>
            <a:br>
              <a:rPr lang="en-US" b="0" dirty="0"/>
            </a:br>
            <a:r>
              <a:rPr lang="en-US" b="0" dirty="0"/>
              <a:t>Area:                   Silver Spring-Frederick-Rockville, MD Metropolitan Division</a:t>
            </a:r>
            <a:br>
              <a:rPr lang="en-US" b="0" dirty="0"/>
            </a:br>
            <a:r>
              <a:rPr lang="en-US" b="0" dirty="0"/>
              <a:t>Area Type:              Metropolitan divisions</a:t>
            </a:r>
            <a:br>
              <a:rPr lang="en-US" b="0" dirty="0"/>
            </a:br>
            <a:r>
              <a:rPr lang="en-US" b="0" dirty="0"/>
              <a:t>State/Region/Division:  Maryland</a:t>
            </a:r>
            <a:br>
              <a:rPr lang="en-US" b="0" dirty="0"/>
            </a:br>
            <a:r>
              <a:rPr lang="en-US" b="0" dirty="0"/>
              <a:t>Measure:                employment</a:t>
            </a:r>
          </a:p>
          <a:p>
            <a:endParaRPr lang="en-US" b="0" dirty="0"/>
          </a:p>
          <a:p>
            <a:pPr defTabSz="881390">
              <a:defRPr/>
            </a:pPr>
            <a:r>
              <a:rPr lang="en-US" b="0" dirty="0"/>
              <a:t>Series Id:              </a:t>
            </a:r>
            <a:r>
              <a:rPr lang="en-US" b="1" dirty="0"/>
              <a:t>LAUDV244352400000006</a:t>
            </a:r>
            <a:br>
              <a:rPr lang="en-US" b="0" dirty="0"/>
            </a:br>
            <a:r>
              <a:rPr lang="en-US" b="0" dirty="0"/>
              <a:t>Not Seasonally Adjusted</a:t>
            </a:r>
            <a:br>
              <a:rPr lang="en-US" b="0" dirty="0"/>
            </a:br>
            <a:r>
              <a:rPr lang="en-US" b="0" dirty="0"/>
              <a:t>Area:                   </a:t>
            </a:r>
            <a:r>
              <a:rPr lang="en-US" b="1" dirty="0"/>
              <a:t>Silver Spring-Frederick-Rockville</a:t>
            </a:r>
            <a:r>
              <a:rPr lang="en-US" b="0" dirty="0"/>
              <a:t>, MD Metropolitan Division</a:t>
            </a:r>
            <a:br>
              <a:rPr lang="en-US" b="0" dirty="0"/>
            </a:br>
            <a:r>
              <a:rPr lang="en-US" b="0" dirty="0"/>
              <a:t>Area Type:              Metropolitan divisions</a:t>
            </a:r>
            <a:br>
              <a:rPr lang="en-US" b="0" dirty="0"/>
            </a:br>
            <a:r>
              <a:rPr lang="en-US" b="0" dirty="0"/>
              <a:t>State/Region/Division:  Maryland</a:t>
            </a:r>
            <a:br>
              <a:rPr lang="en-US" b="0" dirty="0"/>
            </a:br>
            <a:r>
              <a:rPr lang="en-US" b="0" dirty="0"/>
              <a:t>Measure:               </a:t>
            </a:r>
            <a:r>
              <a:rPr lang="en-US" b="1" dirty="0"/>
              <a:t> labor force</a:t>
            </a:r>
          </a:p>
          <a:p>
            <a:pPr defTabSz="881390">
              <a:defRPr/>
            </a:pPr>
            <a:endParaRPr lang="en-US" b="0" dirty="0"/>
          </a:p>
          <a:p>
            <a:pPr defTabSz="881390">
              <a:defRPr/>
            </a:pPr>
            <a:r>
              <a:rPr lang="en-US" b="0" dirty="0"/>
              <a:t>Series Id:              LAUID244789400000003</a:t>
            </a:r>
            <a:br>
              <a:rPr lang="en-US" b="0" dirty="0"/>
            </a:br>
            <a:r>
              <a:rPr lang="en-US" b="0" dirty="0"/>
              <a:t>Not Seasonally Adjusted</a:t>
            </a:r>
            <a:br>
              <a:rPr lang="en-US" b="0" dirty="0"/>
            </a:br>
            <a:r>
              <a:rPr lang="en-US" b="0" dirty="0"/>
              <a:t>Area:                   Washington-Arlington-Alexandria, DC-VA-MD-WV Metropolitan Division, MD part</a:t>
            </a:r>
            <a:br>
              <a:rPr lang="en-US" b="0" dirty="0"/>
            </a:br>
            <a:r>
              <a:rPr lang="en-US" b="0" dirty="0"/>
              <a:t>Area Type:              Intrastate parts of interstate areas</a:t>
            </a:r>
            <a:br>
              <a:rPr lang="en-US" b="0" dirty="0"/>
            </a:br>
            <a:r>
              <a:rPr lang="en-US" b="0" dirty="0"/>
              <a:t>State/Region/Division:  Maryland</a:t>
            </a:r>
            <a:br>
              <a:rPr lang="en-US" b="0" dirty="0"/>
            </a:br>
            <a:r>
              <a:rPr lang="en-US" b="0" dirty="0"/>
              <a:t>Measure:                unemployment rate</a:t>
            </a:r>
          </a:p>
          <a:p>
            <a:pPr defTabSz="881390">
              <a:defRPr/>
            </a:pPr>
            <a:endParaRPr lang="en-US" b="0" dirty="0"/>
          </a:p>
          <a:p>
            <a:pPr defTabSz="881390">
              <a:defRPr/>
            </a:pPr>
            <a:r>
              <a:rPr lang="en-US" b="0" dirty="0"/>
              <a:t>Series Id:              </a:t>
            </a:r>
            <a:r>
              <a:rPr lang="en-US" b="1" dirty="0"/>
              <a:t>LAUID244789400000004</a:t>
            </a:r>
            <a:br>
              <a:rPr lang="en-US" b="0" dirty="0"/>
            </a:br>
            <a:r>
              <a:rPr lang="en-US" b="0" dirty="0"/>
              <a:t>Not Seasonally Adjusted</a:t>
            </a:r>
            <a:br>
              <a:rPr lang="en-US" b="0" dirty="0"/>
            </a:br>
            <a:r>
              <a:rPr lang="en-US" b="0" dirty="0"/>
              <a:t>Area:                   Washington-Arlington-Alexandria, DC-VA-MD-WV </a:t>
            </a:r>
            <a:r>
              <a:rPr lang="en-US" b="1" dirty="0"/>
              <a:t>Metropolitan Division, MD part</a:t>
            </a:r>
            <a:br>
              <a:rPr lang="en-US" b="0" dirty="0"/>
            </a:br>
            <a:r>
              <a:rPr lang="en-US" b="0" dirty="0"/>
              <a:t>Area Type:              Intrastate parts of interstate areas</a:t>
            </a:r>
            <a:br>
              <a:rPr lang="en-US" b="0" dirty="0"/>
            </a:br>
            <a:r>
              <a:rPr lang="en-US" b="0" dirty="0"/>
              <a:t>State/Region/Division:  Maryland</a:t>
            </a:r>
            <a:br>
              <a:rPr lang="en-US" b="0" dirty="0"/>
            </a:br>
            <a:r>
              <a:rPr lang="en-US" b="0" dirty="0"/>
              <a:t>Measure:                </a:t>
            </a:r>
            <a:r>
              <a:rPr lang="en-US" b="1" dirty="0"/>
              <a:t>unemployment</a:t>
            </a:r>
          </a:p>
          <a:p>
            <a:pPr defTabSz="881390">
              <a:defRPr/>
            </a:pPr>
            <a:endParaRPr lang="en-US" b="0" dirty="0"/>
          </a:p>
          <a:p>
            <a:pPr defTabSz="881390">
              <a:defRPr/>
            </a:pPr>
            <a:r>
              <a:rPr lang="en-US" b="0" dirty="0"/>
              <a:t>Series Id:              LAUID244789400000005</a:t>
            </a:r>
            <a:br>
              <a:rPr lang="en-US" b="0" dirty="0"/>
            </a:br>
            <a:r>
              <a:rPr lang="en-US" b="0" dirty="0"/>
              <a:t>Not Seasonally Adjusted</a:t>
            </a:r>
            <a:br>
              <a:rPr lang="en-US" b="0" dirty="0"/>
            </a:br>
            <a:r>
              <a:rPr lang="en-US" b="0" dirty="0"/>
              <a:t>Area:                   Washington-Arlington-Alexandria, DC-VA-MD-WV Metropolitan Division, MD part</a:t>
            </a:r>
            <a:br>
              <a:rPr lang="en-US" b="0" dirty="0"/>
            </a:br>
            <a:r>
              <a:rPr lang="en-US" b="0" dirty="0"/>
              <a:t>Area Type:              Intrastate parts of interstate areas</a:t>
            </a:r>
            <a:br>
              <a:rPr lang="en-US" b="0" dirty="0"/>
            </a:br>
            <a:r>
              <a:rPr lang="en-US" b="0" dirty="0"/>
              <a:t>State/Region/Division:  Maryland</a:t>
            </a:r>
            <a:br>
              <a:rPr lang="en-US" b="0" dirty="0"/>
            </a:br>
            <a:r>
              <a:rPr lang="en-US" b="0" dirty="0"/>
              <a:t>Measure:                employment</a:t>
            </a:r>
          </a:p>
          <a:p>
            <a:pPr defTabSz="881390">
              <a:defRPr/>
            </a:pPr>
            <a:endParaRPr lang="en-US" b="0" dirty="0"/>
          </a:p>
          <a:p>
            <a:pPr defTabSz="881390">
              <a:defRPr/>
            </a:pPr>
            <a:r>
              <a:rPr lang="en-US" b="0" dirty="0"/>
              <a:t>Series Id:              </a:t>
            </a:r>
            <a:r>
              <a:rPr lang="en-US" b="1" dirty="0"/>
              <a:t>LAUID244789400000006</a:t>
            </a:r>
            <a:br>
              <a:rPr lang="en-US" b="0" dirty="0"/>
            </a:br>
            <a:r>
              <a:rPr lang="en-US" b="0" dirty="0"/>
              <a:t>Not Seasonally Adjusted</a:t>
            </a:r>
            <a:br>
              <a:rPr lang="en-US" b="0" dirty="0"/>
            </a:br>
            <a:r>
              <a:rPr lang="en-US" b="0" dirty="0"/>
              <a:t>Area:                   Washington-Arlington-Alexandria, DC-VA-MD-WV </a:t>
            </a:r>
            <a:r>
              <a:rPr lang="en-US" b="1" dirty="0"/>
              <a:t>Metropolitan Division, MD part</a:t>
            </a:r>
            <a:br>
              <a:rPr lang="en-US" b="0" dirty="0"/>
            </a:br>
            <a:r>
              <a:rPr lang="en-US" b="0" dirty="0"/>
              <a:t>Area Type:              Intrastate parts of interstate areas</a:t>
            </a:r>
            <a:br>
              <a:rPr lang="en-US" b="0" dirty="0"/>
            </a:br>
            <a:r>
              <a:rPr lang="en-US" b="0" dirty="0"/>
              <a:t>State/Region/Division:  Maryland</a:t>
            </a:r>
            <a:br>
              <a:rPr lang="en-US" b="0" dirty="0"/>
            </a:br>
            <a:r>
              <a:rPr lang="en-US" b="0" dirty="0"/>
              <a:t>Measure:                </a:t>
            </a:r>
            <a:r>
              <a:rPr lang="en-US" b="1" dirty="0"/>
              <a:t>labor force</a:t>
            </a:r>
          </a:p>
          <a:p>
            <a:pPr defTabSz="881390">
              <a:defRPr/>
            </a:pPr>
            <a:endParaRPr lang="en-US" dirty="0"/>
          </a:p>
          <a:p>
            <a:pPr defTabSz="881390">
              <a:defRPr/>
            </a:pPr>
            <a:r>
              <a:rPr lang="en-US" dirty="0"/>
              <a:t>Same codes (with legacy geographic descriptions):</a:t>
            </a:r>
          </a:p>
          <a:p>
            <a:pPr defTabSz="881390">
              <a:defRPr/>
            </a:pPr>
            <a:r>
              <a:rPr lang="en-US" b="1" dirty="0"/>
              <a:t>LAUMT114790000000003  Washington-Arlington-Alexandria, DC-VA-MD-WV Metropolitan Statistical Area UR</a:t>
            </a:r>
          </a:p>
          <a:p>
            <a:pPr defTabSz="881390">
              <a:defRPr/>
            </a:pPr>
            <a:r>
              <a:rPr lang="en-US" dirty="0"/>
              <a:t>LAUMT114790000000005</a:t>
            </a:r>
            <a:r>
              <a:rPr lang="en-US" b="0" dirty="0"/>
              <a:t> </a:t>
            </a:r>
            <a:r>
              <a:rPr lang="en-US" dirty="0"/>
              <a:t> Washington-Arlington-Alexandria, DC-VA-MD-WV Metropolitan Statistical Area</a:t>
            </a:r>
            <a:r>
              <a:rPr lang="en-US" b="0" dirty="0"/>
              <a:t> </a:t>
            </a:r>
            <a:r>
              <a:rPr lang="en-US" dirty="0"/>
              <a:t>Employment</a:t>
            </a:r>
          </a:p>
          <a:p>
            <a:pPr defTabSz="881390">
              <a:defRPr/>
            </a:pPr>
            <a:r>
              <a:rPr lang="en-US" dirty="0"/>
              <a:t>LAUMT114790000000006</a:t>
            </a:r>
            <a:r>
              <a:rPr lang="en-US" b="0" dirty="0"/>
              <a:t> </a:t>
            </a:r>
            <a:r>
              <a:rPr lang="en-US" dirty="0"/>
              <a:t> Washington-Arlington-Alexandria, DC-VA-MD-WV Metropolitan Statistical Area</a:t>
            </a:r>
            <a:r>
              <a:rPr lang="en-US" b="0" dirty="0"/>
              <a:t> </a:t>
            </a:r>
            <a:r>
              <a:rPr lang="en-US" dirty="0"/>
              <a:t>LF</a:t>
            </a:r>
          </a:p>
          <a:p>
            <a:pPr defTabSz="881390">
              <a:defRPr/>
            </a:pPr>
            <a:r>
              <a:rPr lang="en-US" b="1" dirty="0"/>
              <a:t>LAUID114789400000003 MSA-DC UR</a:t>
            </a:r>
          </a:p>
          <a:p>
            <a:pPr defTabSz="881390">
              <a:defRPr/>
            </a:pPr>
            <a:r>
              <a:rPr lang="en-US" dirty="0"/>
              <a:t>LAUID114789400000005</a:t>
            </a:r>
            <a:r>
              <a:rPr lang="en-US" b="0" dirty="0"/>
              <a:t> </a:t>
            </a:r>
            <a:r>
              <a:rPr lang="en-US" dirty="0"/>
              <a:t>MSA-DC</a:t>
            </a:r>
            <a:r>
              <a:rPr lang="en-US" b="0" dirty="0"/>
              <a:t> </a:t>
            </a:r>
            <a:r>
              <a:rPr lang="en-US" dirty="0"/>
              <a:t>Employment</a:t>
            </a:r>
          </a:p>
          <a:p>
            <a:pPr defTabSz="881390">
              <a:defRPr/>
            </a:pPr>
            <a:r>
              <a:rPr lang="en-US" dirty="0"/>
              <a:t>LAUID114789400000006</a:t>
            </a:r>
            <a:r>
              <a:rPr lang="en-US" b="0" dirty="0"/>
              <a:t> </a:t>
            </a:r>
            <a:r>
              <a:rPr lang="en-US" dirty="0"/>
              <a:t>MSA-DC</a:t>
            </a:r>
            <a:r>
              <a:rPr lang="en-US" b="0" dirty="0"/>
              <a:t> </a:t>
            </a:r>
            <a:r>
              <a:rPr lang="en-US" dirty="0"/>
              <a:t>LF</a:t>
            </a:r>
          </a:p>
          <a:p>
            <a:pPr defTabSz="881390">
              <a:defRPr/>
            </a:pPr>
            <a:r>
              <a:rPr lang="en-US" b="1" dirty="0"/>
              <a:t>LAUID514789400000003 MSA-VA UR</a:t>
            </a:r>
          </a:p>
          <a:p>
            <a:pPr defTabSz="881390">
              <a:defRPr/>
            </a:pPr>
            <a:r>
              <a:rPr lang="en-US" dirty="0"/>
              <a:t>LAUID514789400000005</a:t>
            </a:r>
            <a:r>
              <a:rPr lang="en-US" b="0" dirty="0"/>
              <a:t> </a:t>
            </a:r>
            <a:r>
              <a:rPr lang="en-US" dirty="0"/>
              <a:t>MSA-VA</a:t>
            </a:r>
            <a:r>
              <a:rPr lang="en-US" b="0" dirty="0"/>
              <a:t> </a:t>
            </a:r>
            <a:r>
              <a:rPr lang="en-US" dirty="0"/>
              <a:t>Employment</a:t>
            </a:r>
          </a:p>
          <a:p>
            <a:pPr defTabSz="881390">
              <a:defRPr/>
            </a:pPr>
            <a:r>
              <a:rPr lang="en-US" dirty="0"/>
              <a:t>LAUID514789400000006</a:t>
            </a:r>
            <a:r>
              <a:rPr lang="en-US" b="0" dirty="0"/>
              <a:t> </a:t>
            </a:r>
            <a:r>
              <a:rPr lang="en-US" dirty="0"/>
              <a:t>MSA-VA</a:t>
            </a:r>
            <a:r>
              <a:rPr lang="en-US" b="0" dirty="0"/>
              <a:t> </a:t>
            </a:r>
            <a:r>
              <a:rPr lang="en-US" dirty="0"/>
              <a:t>LF</a:t>
            </a:r>
          </a:p>
          <a:p>
            <a:pPr defTabSz="881390">
              <a:defRPr/>
            </a:pPr>
            <a:r>
              <a:rPr lang="en-US" dirty="0"/>
              <a:t>LAUDV244352400000003</a:t>
            </a:r>
            <a:r>
              <a:rPr lang="en-US" b="0" dirty="0"/>
              <a:t> </a:t>
            </a:r>
            <a:r>
              <a:rPr lang="en-US" dirty="0"/>
              <a:t> Silver Spring-Frederick-Rockville, MD Metropolitan Division</a:t>
            </a:r>
            <a:r>
              <a:rPr lang="en-US" b="0" dirty="0"/>
              <a:t> </a:t>
            </a:r>
            <a:r>
              <a:rPr lang="en-US" dirty="0"/>
              <a:t>UR</a:t>
            </a:r>
          </a:p>
          <a:p>
            <a:pPr defTabSz="881390">
              <a:defRPr/>
            </a:pPr>
            <a:r>
              <a:rPr lang="en-US" b="1" dirty="0"/>
              <a:t>LAUDV244352400000004  Silver Spring-Frederick-Rockville, MD Metropolitan Division Unemployed</a:t>
            </a:r>
          </a:p>
          <a:p>
            <a:pPr defTabSz="881390">
              <a:defRPr/>
            </a:pPr>
            <a:r>
              <a:rPr lang="en-US" dirty="0"/>
              <a:t>LAUDV244352400000005</a:t>
            </a:r>
            <a:r>
              <a:rPr lang="en-US" b="0" dirty="0"/>
              <a:t> </a:t>
            </a:r>
            <a:r>
              <a:rPr lang="en-US" dirty="0"/>
              <a:t> Silver Spring-Frederick-Rockville, MD Metropolitan Division Employment</a:t>
            </a:r>
          </a:p>
          <a:p>
            <a:pPr defTabSz="881390">
              <a:defRPr/>
            </a:pPr>
            <a:r>
              <a:rPr lang="en-US" b="1" dirty="0"/>
              <a:t>LAUDV244352400000006  Silver Spring-Frederick-Rockville, MD Metropolitan Division LF</a:t>
            </a:r>
          </a:p>
          <a:p>
            <a:pPr defTabSz="881390">
              <a:defRPr/>
            </a:pPr>
            <a:r>
              <a:rPr lang="en-US" dirty="0"/>
              <a:t>LAUID244789400000003</a:t>
            </a:r>
            <a:r>
              <a:rPr lang="en-US" b="0" dirty="0"/>
              <a:t> </a:t>
            </a:r>
            <a:r>
              <a:rPr lang="en-US" dirty="0"/>
              <a:t>Calvert-Charles-PG</a:t>
            </a:r>
            <a:r>
              <a:rPr lang="en-US" b="0" dirty="0"/>
              <a:t> </a:t>
            </a:r>
            <a:r>
              <a:rPr lang="en-US" dirty="0"/>
              <a:t>UR</a:t>
            </a:r>
          </a:p>
          <a:p>
            <a:pPr defTabSz="881390">
              <a:defRPr/>
            </a:pPr>
            <a:r>
              <a:rPr lang="en-US" b="1" dirty="0"/>
              <a:t>LAUID244789400000004 Calvert-Charles-PG Unemployed</a:t>
            </a:r>
          </a:p>
          <a:p>
            <a:pPr defTabSz="881390">
              <a:defRPr/>
            </a:pPr>
            <a:r>
              <a:rPr lang="en-US" dirty="0"/>
              <a:t>LAUID244789400000005</a:t>
            </a:r>
            <a:r>
              <a:rPr lang="en-US" b="0" dirty="0"/>
              <a:t> </a:t>
            </a:r>
            <a:r>
              <a:rPr lang="en-US" dirty="0"/>
              <a:t>Calvert-Charles-PG</a:t>
            </a:r>
            <a:r>
              <a:rPr lang="en-US" b="0" dirty="0"/>
              <a:t> </a:t>
            </a:r>
            <a:r>
              <a:rPr lang="en-US" dirty="0"/>
              <a:t>Employment</a:t>
            </a:r>
          </a:p>
          <a:p>
            <a:pPr defTabSz="881390">
              <a:defRPr/>
            </a:pPr>
            <a:r>
              <a:rPr lang="en-US" b="1" dirty="0"/>
              <a:t>LAUID244789400000006 Calvert-Charles-PG LF </a:t>
            </a:r>
          </a:p>
          <a:p>
            <a:pPr marL="440695" lvl="1" defTabSz="881390">
              <a:defRPr/>
            </a:pPr>
            <a:endParaRPr lang="en-US" dirty="0"/>
          </a:p>
          <a:p>
            <a:pPr marL="440695" lvl="1" defTabSz="881390">
              <a:defRPr/>
            </a:pPr>
            <a:endParaRPr lang="en-US" dirty="0"/>
          </a:p>
          <a:p>
            <a:pPr defTabSz="881390">
              <a:defRPr/>
            </a:pPr>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5092A-D9BF-497B-A617-DC2E5AD8D33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43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ea typeface="Cambria" panose="02040503050406030204" pitchFamily="18" charset="0"/>
              </a:rPr>
              <a:t>ANNUAL</a:t>
            </a:r>
          </a:p>
          <a:p>
            <a:pPr defTabSz="881390">
              <a:defRPr/>
            </a:pPr>
            <a:r>
              <a:rPr lang="en-US" dirty="0">
                <a:latin typeface="Cambria" panose="02040503050406030204" pitchFamily="18" charset="0"/>
                <a:ea typeface="Cambria" panose="02040503050406030204" pitchFamily="18" charset="0"/>
              </a:rPr>
              <a:t>reviewed/confirmed/revised: </a:t>
            </a:r>
            <a:r>
              <a:rPr lang="en-US" b="1" dirty="0">
                <a:latin typeface="Cambria" panose="02040503050406030204" pitchFamily="18" charset="0"/>
                <a:ea typeface="Cambria" panose="02040503050406030204" pitchFamily="18" charset="0"/>
              </a:rPr>
              <a:t>2023.10.09</a:t>
            </a:r>
          </a:p>
          <a:p>
            <a:pPr defTabSz="881390">
              <a:defRPr/>
            </a:pPr>
            <a:r>
              <a:rPr lang="en-US" dirty="0">
                <a:latin typeface="Cambria" panose="02040503050406030204" pitchFamily="18" charset="0"/>
                <a:ea typeface="Cambria" panose="02040503050406030204" pitchFamily="18" charset="0"/>
              </a:rPr>
              <a:t>note: 2019 Population Estimates (PEPTCOMP)</a:t>
            </a:r>
            <a:endParaRPr lang="en-US" b="1" u="sng" dirty="0">
              <a:latin typeface="Cambria" panose="02040503050406030204" pitchFamily="18" charset="0"/>
              <a:ea typeface="Cambria" panose="02040503050406030204" pitchFamily="18" charset="0"/>
            </a:endParaRPr>
          </a:p>
          <a:p>
            <a:endParaRPr lang="en-US" b="1"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source</a:t>
            </a:r>
            <a:r>
              <a:rPr lang="en-US" dirty="0">
                <a:latin typeface="Cambria" panose="02040503050406030204" pitchFamily="18" charset="0"/>
                <a:ea typeface="Cambria" panose="02040503050406030204" pitchFamily="18" charset="0"/>
              </a:rPr>
              <a:t>: U. S. Census Bureau</a:t>
            </a:r>
          </a:p>
          <a:p>
            <a:r>
              <a:rPr lang="en-US" dirty="0"/>
              <a:t>Population Estimates Program (PEP) </a:t>
            </a:r>
          </a:p>
          <a:p>
            <a:r>
              <a:rPr lang="en-US" dirty="0"/>
              <a:t>https://</a:t>
            </a:r>
            <a:r>
              <a:rPr lang="en-US" dirty="0" err="1"/>
              <a:t>www.census.gov</a:t>
            </a:r>
            <a:r>
              <a:rPr lang="en-US" dirty="0"/>
              <a:t>/data/tables/time-series/demo/</a:t>
            </a:r>
            <a:r>
              <a:rPr lang="en-US" dirty="0" err="1"/>
              <a:t>popest</a:t>
            </a:r>
            <a:r>
              <a:rPr lang="en-US" dirty="0"/>
              <a:t>/2020s-total-metro-and-micro-statistical-areas.html</a:t>
            </a:r>
          </a:p>
          <a:p>
            <a:endParaRPr lang="en-US" dirty="0"/>
          </a:p>
          <a:p>
            <a:r>
              <a:rPr lang="en-US" dirty="0"/>
              <a:t>PEPTCOMP</a:t>
            </a:r>
          </a:p>
          <a:p>
            <a:r>
              <a:rPr lang="en-US" dirty="0"/>
              <a:t>Section: Estimates of the Components of Resident Population Change: April 1, 2010 to July 1, 2019  </a:t>
            </a:r>
            <a:br>
              <a:rPr lang="en-US" dirty="0"/>
            </a:br>
            <a:r>
              <a:rPr lang="en-US" dirty="0"/>
              <a:t>Table: Metropolitan Statistical Area  </a:t>
            </a:r>
          </a:p>
          <a:p>
            <a:endParaRPr lang="en-US" dirty="0"/>
          </a:p>
          <a:p>
            <a:pPr defTabSz="881390">
              <a:defRPr/>
            </a:pPr>
            <a:r>
              <a:rPr lang="en-US" b="1" dirty="0"/>
              <a:t>parameters:</a:t>
            </a:r>
          </a:p>
          <a:p>
            <a:pPr defTabSz="881390">
              <a:defRPr/>
            </a:pPr>
            <a:r>
              <a:rPr lang="en-US" dirty="0"/>
              <a:t>People: Basic Count / Estimate: Population Change </a:t>
            </a:r>
          </a:p>
          <a:p>
            <a:pPr defTabSz="881390">
              <a:defRPr/>
            </a:pPr>
            <a:r>
              <a:rPr lang="en-US" dirty="0"/>
              <a:t>Metro/Micro Statistical Area: Washington-Arlington-Alexandria, DC-VA-MD-WV Metro Area </a:t>
            </a:r>
          </a:p>
          <a:p>
            <a:endParaRPr lang="en-US" dirty="0"/>
          </a:p>
          <a:p>
            <a:pPr marL="165261" indent="-165261">
              <a:buFont typeface="Arial" panose="020B0604020202020204" pitchFamily="34" charset="0"/>
              <a:buChar char="•"/>
            </a:pPr>
            <a:r>
              <a:rPr lang="en-US" dirty="0"/>
              <a:t>updated annually</a:t>
            </a:r>
          </a:p>
          <a:p>
            <a:pPr marL="165261" indent="-165261">
              <a:buFont typeface="Arial" panose="020B0604020202020204" pitchFamily="34" charset="0"/>
              <a:buChar char="•"/>
            </a:pPr>
            <a:r>
              <a:rPr lang="en-US" dirty="0"/>
              <a:t>review decade e.g. (2010-2019)</a:t>
            </a:r>
          </a:p>
          <a:p>
            <a:pPr marL="165261" indent="-165261">
              <a:buFont typeface="Arial" panose="020B0604020202020204" pitchFamily="34" charset="0"/>
              <a:buChar char="•"/>
            </a:pPr>
            <a:r>
              <a:rPr lang="en-US" dirty="0"/>
              <a:t>pull data (net domestic migration, net international migration, natural increase) from chart</a:t>
            </a:r>
          </a:p>
          <a:p>
            <a:pPr marL="165261" indent="-165261">
              <a:buFont typeface="Arial" panose="020B0604020202020204" pitchFamily="34" charset="0"/>
              <a:buChar char="•"/>
            </a:pPr>
            <a:r>
              <a:rPr lang="en-US" dirty="0"/>
              <a:t>select preceding charts to extract each previous year’s data (e.g. 2018, 2017, 2016…)</a:t>
            </a:r>
          </a:p>
          <a:p>
            <a:pPr marL="165261" indent="-165261">
              <a:buFont typeface="Arial" panose="020B0604020202020204" pitchFamily="34" charset="0"/>
              <a:buChar char="•"/>
            </a:pPr>
            <a:r>
              <a:rPr lang="en-US" dirty="0"/>
              <a:t>copy over to excel file or directly into chart table</a:t>
            </a:r>
          </a:p>
          <a:p>
            <a:pPr marL="165261" indent="-165261">
              <a:buFont typeface="Arial" panose="020B0604020202020204" pitchFamily="34" charset="0"/>
              <a:buChar char="•"/>
            </a:pPr>
            <a:r>
              <a:rPr lang="en-US" dirty="0"/>
              <a:t>reminder: population estimates are odd in that the total count is from April 1, year 0… e.g. April 1, 2010 to July 1, 2011… but subsequent (2011+) estimates are July 1- July 1 annually; first “year” includes three extra months</a:t>
            </a:r>
          </a:p>
          <a:p>
            <a:br>
              <a:rPr lang="en-US" dirty="0"/>
            </a:br>
            <a:r>
              <a:rPr lang="en-US" dirty="0">
                <a:latin typeface="Cambria" panose="02040503050406030204" pitchFamily="18" charset="0"/>
                <a:ea typeface="Cambria" panose="02040503050406030204" pitchFamily="18" charset="0"/>
              </a:rPr>
              <a:t>slide/data completely re-built </a:t>
            </a:r>
            <a:r>
              <a:rPr lang="en-US" b="1" dirty="0">
                <a:latin typeface="Cambria" panose="02040503050406030204" pitchFamily="18" charset="0"/>
                <a:ea typeface="Cambria" panose="02040503050406030204" pitchFamily="18" charset="0"/>
              </a:rPr>
              <a:t>2019.07.18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D79A7-9835-4429-B17D-21435142744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15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ea typeface="Cambria" panose="02040503050406030204" pitchFamily="18" charset="0"/>
              </a:rPr>
              <a:t>ANNUAL</a:t>
            </a:r>
          </a:p>
          <a:p>
            <a:pPr defTabSz="881390">
              <a:defRPr/>
            </a:pPr>
            <a:r>
              <a:rPr lang="en-US" dirty="0">
                <a:latin typeface="Cambria" panose="02040503050406030204" pitchFamily="18" charset="0"/>
                <a:ea typeface="Cambria" panose="02040503050406030204" pitchFamily="18" charset="0"/>
              </a:rPr>
              <a:t>reviewed/confirmed/revised: </a:t>
            </a:r>
            <a:r>
              <a:rPr lang="en-US" b="1" dirty="0">
                <a:latin typeface="Cambria" panose="02040503050406030204" pitchFamily="18" charset="0"/>
                <a:ea typeface="Cambria" panose="02040503050406030204" pitchFamily="18" charset="0"/>
              </a:rPr>
              <a:t>2024.04.05</a:t>
            </a:r>
          </a:p>
          <a:p>
            <a:pPr defTabSz="881390">
              <a:defRPr/>
            </a:pPr>
            <a:r>
              <a:rPr lang="en-US" dirty="0">
                <a:latin typeface="Cambria" panose="02040503050406030204" pitchFamily="18" charset="0"/>
                <a:ea typeface="Cambria" panose="02040503050406030204" pitchFamily="18" charset="0"/>
              </a:rPr>
              <a:t>note: 2019 Population Estimates (PEPTCOMP)</a:t>
            </a:r>
            <a:endParaRPr lang="en-US" b="1" u="sng" dirty="0">
              <a:latin typeface="Cambria" panose="02040503050406030204" pitchFamily="18" charset="0"/>
              <a:ea typeface="Cambria" panose="02040503050406030204" pitchFamily="18" charset="0"/>
            </a:endParaRPr>
          </a:p>
          <a:p>
            <a:endParaRPr lang="en-US" b="1"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source</a:t>
            </a:r>
            <a:r>
              <a:rPr lang="en-US" dirty="0">
                <a:latin typeface="Cambria" panose="02040503050406030204" pitchFamily="18" charset="0"/>
                <a:ea typeface="Cambria" panose="02040503050406030204" pitchFamily="18" charset="0"/>
              </a:rPr>
              <a:t>: U. S. Census Bureau</a:t>
            </a:r>
          </a:p>
          <a:p>
            <a:r>
              <a:rPr lang="en-US" dirty="0"/>
              <a:t>Population Estimates Program (PEP) </a:t>
            </a:r>
          </a:p>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hlinkClick r:id="rId3"/>
              </a:rPr>
              <a:t>https://www.census.gov/data/tables/time-series/demo/popest/2020s-total-metro-and-micro-statistical-areas.html</a:t>
            </a:r>
            <a:endParaRPr lang="en-US" sz="1800" dirty="0">
              <a:effectLst/>
              <a:latin typeface="Calibri" panose="020F0502020204030204" pitchFamily="34" charset="0"/>
              <a:ea typeface="Calibri" panose="020F0502020204030204" pitchFamily="34" charset="0"/>
            </a:endParaRPr>
          </a:p>
          <a:p>
            <a:r>
              <a:rPr lang="en-US" dirty="0"/>
              <a:t>https://www2.census.gov/programs-surveys/popest/datasets/2020-2023/counties/totals/co-est2023-alldata.csv</a:t>
            </a:r>
          </a:p>
          <a:p>
            <a:endParaRPr lang="en-US" dirty="0"/>
          </a:p>
          <a:p>
            <a:r>
              <a:rPr lang="en-US" dirty="0"/>
              <a:t>PEPTCOMP</a:t>
            </a:r>
          </a:p>
          <a:p>
            <a:r>
              <a:rPr lang="en-US" dirty="0"/>
              <a:t>Section: Estimates of the Components of Resident Population Change: April 1, 2010 to July 1, 2019  </a:t>
            </a:r>
            <a:br>
              <a:rPr lang="en-US" dirty="0"/>
            </a:br>
            <a:r>
              <a:rPr lang="en-US" dirty="0"/>
              <a:t>Table: Metropolitan Statistical Area  </a:t>
            </a:r>
          </a:p>
          <a:p>
            <a:endParaRPr lang="en-US" dirty="0"/>
          </a:p>
          <a:p>
            <a:pPr defTabSz="881390">
              <a:defRPr/>
            </a:pPr>
            <a:r>
              <a:rPr lang="en-US" b="1" dirty="0"/>
              <a:t>parameters:</a:t>
            </a:r>
          </a:p>
          <a:p>
            <a:pPr defTabSz="881390">
              <a:defRPr/>
            </a:pPr>
            <a:r>
              <a:rPr lang="en-US" dirty="0"/>
              <a:t>People: Basic Count / Estimate: Population Change </a:t>
            </a:r>
          </a:p>
          <a:p>
            <a:pPr defTabSz="881390">
              <a:defRPr/>
            </a:pPr>
            <a:r>
              <a:rPr lang="en-US" dirty="0"/>
              <a:t>Metro/Micro Statistical Area: Washington-Arlington-Alexandria, DC-VA-MD-WV Metro Area </a:t>
            </a:r>
          </a:p>
          <a:p>
            <a:endParaRPr lang="en-US" dirty="0"/>
          </a:p>
          <a:p>
            <a:pPr marL="165261" indent="-165261">
              <a:buFont typeface="Arial" panose="020B0604020202020204" pitchFamily="34" charset="0"/>
              <a:buChar char="•"/>
            </a:pPr>
            <a:r>
              <a:rPr lang="en-US" dirty="0"/>
              <a:t>updated annually</a:t>
            </a:r>
          </a:p>
          <a:p>
            <a:pPr marL="165261" indent="-165261">
              <a:buFont typeface="Arial" panose="020B0604020202020204" pitchFamily="34" charset="0"/>
              <a:buChar char="•"/>
            </a:pPr>
            <a:r>
              <a:rPr lang="en-US" dirty="0"/>
              <a:t>review decade e.g. (2010-2019)</a:t>
            </a:r>
          </a:p>
          <a:p>
            <a:pPr marL="165261" indent="-165261">
              <a:buFont typeface="Arial" panose="020B0604020202020204" pitchFamily="34" charset="0"/>
              <a:buChar char="•"/>
            </a:pPr>
            <a:r>
              <a:rPr lang="en-US" dirty="0"/>
              <a:t>pull data (net domestic migration, net international migration, natural increase) from chart</a:t>
            </a:r>
          </a:p>
          <a:p>
            <a:pPr marL="165261" indent="-165261">
              <a:buFont typeface="Arial" panose="020B0604020202020204" pitchFamily="34" charset="0"/>
              <a:buChar char="•"/>
            </a:pPr>
            <a:r>
              <a:rPr lang="en-US" dirty="0"/>
              <a:t>select preceding charts to extract each previous year’s data (e.g. 2018, 2017, 2016…)</a:t>
            </a:r>
          </a:p>
          <a:p>
            <a:pPr marL="165261" indent="-165261">
              <a:buFont typeface="Arial" panose="020B0604020202020204" pitchFamily="34" charset="0"/>
              <a:buChar char="•"/>
            </a:pPr>
            <a:r>
              <a:rPr lang="en-US" dirty="0"/>
              <a:t>copy over to excel file or directly into chart table</a:t>
            </a:r>
          </a:p>
          <a:p>
            <a:pPr marL="165261" indent="-165261">
              <a:buFont typeface="Arial" panose="020B0604020202020204" pitchFamily="34" charset="0"/>
              <a:buChar char="•"/>
            </a:pPr>
            <a:r>
              <a:rPr lang="en-US" dirty="0"/>
              <a:t>reminder: population estimates are odd in that the total count is from April 1, year 0… e.g. April 1, 2010 to July 1, 2011… but subsequent (2011+) estimates are July 1- July 1 annually; first “year” includes three extra months</a:t>
            </a:r>
          </a:p>
          <a:p>
            <a:br>
              <a:rPr lang="en-US" dirty="0"/>
            </a:br>
            <a:r>
              <a:rPr lang="en-US" dirty="0">
                <a:latin typeface="Cambria" panose="02040503050406030204" pitchFamily="18" charset="0"/>
                <a:ea typeface="Cambria" panose="02040503050406030204" pitchFamily="18" charset="0"/>
              </a:rPr>
              <a:t>slide/data completely re-built </a:t>
            </a:r>
            <a:r>
              <a:rPr lang="en-US" b="1" dirty="0">
                <a:latin typeface="Cambria" panose="02040503050406030204" pitchFamily="18" charset="0"/>
                <a:ea typeface="Cambria" panose="02040503050406030204" pitchFamily="18" charset="0"/>
              </a:rPr>
              <a:t>2019.07.18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D79A7-9835-4429-B17D-21435142744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9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2024.02.19</a:t>
            </a:r>
          </a:p>
          <a:p>
            <a:endParaRPr lang="en-US" b="1" dirty="0"/>
          </a:p>
          <a:p>
            <a:r>
              <a:rPr lang="en-US" dirty="0"/>
              <a:t>Generally speaking, though, some of the important factors include the local gross domestic product and how it’s trending, unemployment rates, what kinds of jobs are growing, how well the needs of employers are matching with what the labor market has to offer, and the activity in such hot sectors as high-tech manufacturing and R&amp;D, and other occupations linked to science, technology, engineering, and math (STEM).</a:t>
            </a:r>
          </a:p>
        </p:txBody>
      </p:sp>
      <p:sp>
        <p:nvSpPr>
          <p:cNvPr id="4" name="Slide Number Placeholder 3"/>
          <p:cNvSpPr>
            <a:spLocks noGrp="1"/>
          </p:cNvSpPr>
          <p:nvPr>
            <p:ph type="sldNum" sz="quarter" idx="5"/>
          </p:nvPr>
        </p:nvSpPr>
        <p:spPr/>
        <p:txBody>
          <a:bodyPr/>
          <a:lstStyle/>
          <a:p>
            <a:fld id="{506D79A7-9835-4429-B17D-214351427442}" type="slidenum">
              <a:rPr lang="en-US" smtClean="0"/>
              <a:pPr/>
              <a:t>18</a:t>
            </a:fld>
            <a:endParaRPr lang="en-US"/>
          </a:p>
        </p:txBody>
      </p:sp>
    </p:spTree>
    <p:extLst>
      <p:ext uri="{BB962C8B-B14F-4D97-AF65-F5344CB8AC3E}">
        <p14:creationId xmlns:p14="http://schemas.microsoft.com/office/powerpoint/2010/main" val="170725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D79A7-9835-4429-B17D-214351427442}" type="slidenum">
              <a:rPr lang="en-US" smtClean="0"/>
              <a:pPr/>
              <a:t>19</a:t>
            </a:fld>
            <a:endParaRPr lang="en-US"/>
          </a:p>
        </p:txBody>
      </p:sp>
    </p:spTree>
    <p:extLst>
      <p:ext uri="{BB962C8B-B14F-4D97-AF65-F5344CB8AC3E}">
        <p14:creationId xmlns:p14="http://schemas.microsoft.com/office/powerpoint/2010/main" val="48178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573338" y="541338"/>
            <a:ext cx="4784725" cy="2698750"/>
          </a:xfrm>
          <a:ln/>
        </p:spPr>
      </p:sp>
      <p:sp>
        <p:nvSpPr>
          <p:cNvPr id="57347" name="Notes Placeholder 2"/>
          <p:cNvSpPr>
            <a:spLocks noGrp="1"/>
          </p:cNvSpPr>
          <p:nvPr>
            <p:ph type="body" idx="1"/>
          </p:nvPr>
        </p:nvSpPr>
        <p:spPr>
          <a:xfrm>
            <a:off x="991617" y="3419693"/>
            <a:ext cx="7602389" cy="2882327"/>
          </a:xfrm>
          <a:noFill/>
          <a:ln/>
        </p:spPr>
        <p:txBody>
          <a:bodyPr lIns="97151" tIns="48577" rIns="97151" bIns="48577"/>
          <a:lstStyle/>
          <a:p>
            <a:pPr eaLnBrk="1" hangingPunct="1"/>
            <a:endParaRPr lang="en-US" dirty="0"/>
          </a:p>
        </p:txBody>
      </p:sp>
      <p:sp>
        <p:nvSpPr>
          <p:cNvPr id="57348" name="Footer Placeholder 3"/>
          <p:cNvSpPr txBox="1">
            <a:spLocks noGrp="1"/>
          </p:cNvSpPr>
          <p:nvPr/>
        </p:nvSpPr>
        <p:spPr bwMode="auto">
          <a:xfrm>
            <a:off x="5" y="6841840"/>
            <a:ext cx="4297003" cy="359061"/>
          </a:xfrm>
          <a:prstGeom prst="rect">
            <a:avLst/>
          </a:prstGeom>
          <a:noFill/>
          <a:ln w="9525">
            <a:noFill/>
            <a:miter lim="800000"/>
            <a:headEnd/>
            <a:tailEnd/>
          </a:ln>
        </p:spPr>
        <p:txBody>
          <a:bodyPr lIns="20103" tIns="0" rIns="20103" bIns="0" anchor="b"/>
          <a:lstStyle/>
          <a:p>
            <a:pPr eaLnBrk="0" hangingPunct="0"/>
            <a:r>
              <a:rPr lang="en-US" sz="1000" i="1" dirty="0">
                <a:latin typeface="Times New Roman" pitchFamily="18" charset="0"/>
              </a:rPr>
              <a:t>GMU Center for Regional Analysis</a:t>
            </a:r>
          </a:p>
        </p:txBody>
      </p:sp>
      <p:sp>
        <p:nvSpPr>
          <p:cNvPr id="57349" name="Slide Number Placeholder 4"/>
          <p:cNvSpPr txBox="1">
            <a:spLocks noGrp="1"/>
          </p:cNvSpPr>
          <p:nvPr/>
        </p:nvSpPr>
        <p:spPr bwMode="auto">
          <a:xfrm>
            <a:off x="5619161" y="6841840"/>
            <a:ext cx="4297003" cy="359061"/>
          </a:xfrm>
          <a:prstGeom prst="rect">
            <a:avLst/>
          </a:prstGeom>
          <a:noFill/>
          <a:ln w="9525">
            <a:noFill/>
            <a:miter lim="800000"/>
            <a:headEnd/>
            <a:tailEnd/>
          </a:ln>
        </p:spPr>
        <p:txBody>
          <a:bodyPr lIns="20103" tIns="0" rIns="20103" bIns="0" anchor="b"/>
          <a:lstStyle/>
          <a:p>
            <a:pPr algn="r" eaLnBrk="0" hangingPunct="0"/>
            <a:fld id="{B4D2BE98-A75F-481D-8B07-E45273D06F08}" type="slidenum">
              <a:rPr lang="en-US" sz="1000" i="1">
                <a:latin typeface="Times New Roman" pitchFamily="18" charset="0"/>
              </a:rPr>
              <a:pPr algn="r" eaLnBrk="0" hangingPunct="0"/>
              <a:t>20</a:t>
            </a:fld>
            <a:endParaRPr lang="en-US" sz="1000" i="1" dirty="0">
              <a:latin typeface="Times New Roman" pitchFamily="18" charset="0"/>
            </a:endParaRPr>
          </a:p>
        </p:txBody>
      </p:sp>
      <p:sp>
        <p:nvSpPr>
          <p:cNvPr id="2" name="Slide Number Placeholder 1">
            <a:extLst>
              <a:ext uri="{FF2B5EF4-FFF2-40B4-BE49-F238E27FC236}">
                <a16:creationId xmlns:a16="http://schemas.microsoft.com/office/drawing/2014/main" id="{89C59426-A304-4AF3-8A81-B390B4AA23AF}"/>
              </a:ext>
            </a:extLst>
          </p:cNvPr>
          <p:cNvSpPr>
            <a:spLocks noGrp="1"/>
          </p:cNvSpPr>
          <p:nvPr>
            <p:ph type="sldNum" sz="quarter" idx="5"/>
          </p:nvPr>
        </p:nvSpPr>
        <p:spPr/>
        <p:txBody>
          <a:bodyPr/>
          <a:lstStyle/>
          <a:p>
            <a:fld id="{506D79A7-9835-4429-B17D-214351427442}" type="slidenum">
              <a:rPr lang="en-US" smtClean="0"/>
              <a:pPr/>
              <a:t>20</a:t>
            </a:fld>
            <a:endParaRPr lang="en-US"/>
          </a:p>
        </p:txBody>
      </p:sp>
    </p:spTree>
    <p:extLst>
      <p:ext uri="{BB962C8B-B14F-4D97-AF65-F5344CB8AC3E}">
        <p14:creationId xmlns:p14="http://schemas.microsoft.com/office/powerpoint/2010/main" val="340044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MONTHLY</a:t>
            </a:r>
          </a:p>
          <a:p>
            <a:pPr defTabSz="881390">
              <a:defRPr/>
            </a:pPr>
            <a:r>
              <a:rPr lang="en-US" dirty="0"/>
              <a:t>reviewed/confirmed/revised: </a:t>
            </a:r>
            <a:r>
              <a:rPr lang="en-US" b="1" dirty="0"/>
              <a:t>2024.04.08 </a:t>
            </a:r>
            <a:r>
              <a:rPr lang="en-US" b="1" dirty="0" err="1"/>
              <a:t>tws</a:t>
            </a:r>
            <a:endParaRPr lang="en-US" b="1" dirty="0"/>
          </a:p>
          <a:p>
            <a:endParaRPr lang="en-US" b="1" dirty="0"/>
          </a:p>
          <a:p>
            <a:r>
              <a:rPr lang="en-US" b="1" dirty="0"/>
              <a:t>source</a:t>
            </a:r>
            <a:r>
              <a:rPr lang="en-US" dirty="0"/>
              <a:t>:</a:t>
            </a:r>
            <a:r>
              <a:rPr lang="en-US" baseline="0" dirty="0"/>
              <a:t> </a:t>
            </a:r>
            <a:r>
              <a:rPr lang="en-US" baseline="0" dirty="0" err="1"/>
              <a:t>bls.gov</a:t>
            </a:r>
            <a:endParaRPr lang="en-US" baseline="0" dirty="0"/>
          </a:p>
          <a:p>
            <a:pPr defTabSz="881390">
              <a:defRPr/>
            </a:pPr>
            <a:r>
              <a:rPr lang="en-US" dirty="0"/>
              <a:t>https://</a:t>
            </a:r>
            <a:r>
              <a:rPr lang="en-US" dirty="0" err="1"/>
              <a:t>data.bls.gov</a:t>
            </a:r>
            <a:r>
              <a:rPr lang="en-US" dirty="0"/>
              <a:t>/</a:t>
            </a:r>
            <a:r>
              <a:rPr lang="en-US" dirty="0" err="1"/>
              <a:t>cgi</a:t>
            </a:r>
            <a:r>
              <a:rPr lang="en-US" dirty="0"/>
              <a:t>-bin/</a:t>
            </a:r>
            <a:r>
              <a:rPr lang="en-US" dirty="0" err="1"/>
              <a:t>srgate</a:t>
            </a:r>
            <a:endParaRPr lang="en-US" dirty="0"/>
          </a:p>
          <a:p>
            <a:pPr defTabSz="881390">
              <a:defRPr/>
            </a:pPr>
            <a:endParaRPr lang="en-US" dirty="0"/>
          </a:p>
          <a:p>
            <a:pPr defTabSz="881390">
              <a:defRPr/>
            </a:pPr>
            <a:r>
              <a:rPr lang="en-US" b="1" baseline="0" dirty="0"/>
              <a:t>series code: </a:t>
            </a:r>
            <a:r>
              <a:rPr lang="en-US" dirty="0"/>
              <a:t>CES0000000001</a:t>
            </a:r>
          </a:p>
          <a:p>
            <a:pPr defTabSz="881390">
              <a:defRPr/>
            </a:pPr>
            <a:endParaRPr lang="en-US" dirty="0"/>
          </a:p>
          <a:p>
            <a:pPr marL="165261" indent="-165261" defTabSz="881390">
              <a:buFont typeface="Arial" panose="020B0604020202020204" pitchFamily="34" charset="0"/>
              <a:buChar char="•"/>
              <a:defRPr/>
            </a:pPr>
            <a:r>
              <a:rPr lang="en-US" dirty="0"/>
              <a:t>all employees, thousands, total nonfarm, </a:t>
            </a:r>
            <a:r>
              <a:rPr lang="en-US" b="1" dirty="0"/>
              <a:t>seasonally adjusted</a:t>
            </a:r>
            <a:endParaRPr lang="en-US" dirty="0"/>
          </a:p>
          <a:p>
            <a:endParaRPr lang="en-US" dirty="0"/>
          </a:p>
          <a:p>
            <a:pPr defTabSz="881390">
              <a:defRPr/>
            </a:pPr>
            <a:endParaRPr lang="en-US" baseline="0" dirty="0"/>
          </a:p>
          <a:p>
            <a:pPr defTabSz="881390">
              <a:defRPr/>
            </a:pPr>
            <a:r>
              <a:rPr lang="en-US" b="1" baseline="0" dirty="0"/>
              <a:t>column format</a:t>
            </a:r>
          </a:p>
          <a:p>
            <a:pPr defTabSz="881390">
              <a:defRPr/>
            </a:pPr>
            <a:r>
              <a:rPr lang="en-US" b="1" baseline="0" dirty="0"/>
              <a:t>original data value </a:t>
            </a:r>
            <a:endParaRPr lang="en-US" b="0" baseline="0" dirty="0"/>
          </a:p>
          <a:p>
            <a:pPr defTabSz="881390">
              <a:defRPr/>
            </a:pPr>
            <a:r>
              <a:rPr lang="en-US" b="1" baseline="0" dirty="0"/>
              <a:t>one-month net change</a:t>
            </a:r>
          </a:p>
          <a:p>
            <a:pPr defTabSz="881390">
              <a:defRPr/>
            </a:pPr>
            <a:endParaRPr lang="en-US" b="1" baseline="0" dirty="0"/>
          </a:p>
          <a:p>
            <a:pPr defTabSz="881390">
              <a:defRPr/>
            </a:pPr>
            <a:r>
              <a:rPr lang="en-US" baseline="0" dirty="0"/>
              <a:t>all time periods</a:t>
            </a:r>
          </a:p>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year range  (2013+)</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165261" indent="-165261" defTabSz="881390">
              <a:buFont typeface="Arial" panose="020B0604020202020204" pitchFamily="34" charset="0"/>
              <a:buChar char="•"/>
              <a:defRPr/>
            </a:pPr>
            <a:r>
              <a:rPr lang="en-US" dirty="0"/>
              <a:t>released first Friday of the</a:t>
            </a:r>
            <a:r>
              <a:rPr lang="en-US" baseline="0" dirty="0"/>
              <a:t> month (8:30 am)</a:t>
            </a:r>
          </a:p>
          <a:p>
            <a:pPr marL="165261" indent="-165261" defTabSz="881390">
              <a:buFont typeface="Arial" panose="020B0604020202020204" pitchFamily="34" charset="0"/>
              <a:buChar char="•"/>
              <a:defRPr/>
            </a:pPr>
            <a:r>
              <a:rPr lang="en-US" baseline="0" dirty="0"/>
              <a:t>check for revisions of prior 3 months</a:t>
            </a:r>
          </a:p>
          <a:p>
            <a:pPr marL="165261" indent="-165261" defTabSz="881390">
              <a:buFont typeface="Arial" panose="020B0604020202020204" pitchFamily="34" charset="0"/>
              <a:buChar char="•"/>
              <a:defRPr/>
            </a:pPr>
            <a:r>
              <a:rPr lang="en-US" baseline="0" dirty="0"/>
              <a:t>must update right margin notes</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defTabSz="881390">
              <a:defRPr/>
            </a:pPr>
            <a:endParaRPr lang="en-US" baseline="0" dirty="0"/>
          </a:p>
        </p:txBody>
      </p:sp>
      <p:sp>
        <p:nvSpPr>
          <p:cNvPr id="4" name="Slide Number Placeholder 3"/>
          <p:cNvSpPr>
            <a:spLocks noGrp="1"/>
          </p:cNvSpPr>
          <p:nvPr>
            <p:ph type="sldNum" sz="quarter" idx="5"/>
          </p:nvPr>
        </p:nvSpPr>
        <p:spPr/>
        <p:txBody>
          <a:bodyPr/>
          <a:lstStyle/>
          <a:p>
            <a:fld id="{506D79A7-9835-4429-B17D-214351427442}" type="slidenum">
              <a:rPr lang="en-US" smtClean="0"/>
              <a:pPr/>
              <a:t>2</a:t>
            </a:fld>
            <a:endParaRPr lang="en-US"/>
          </a:p>
        </p:txBody>
      </p:sp>
    </p:spTree>
    <p:extLst>
      <p:ext uri="{BB962C8B-B14F-4D97-AF65-F5344CB8AC3E}">
        <p14:creationId xmlns:p14="http://schemas.microsoft.com/office/powerpoint/2010/main" val="9696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MONTHLY</a:t>
            </a:r>
          </a:p>
          <a:p>
            <a:pPr defTabSz="881390">
              <a:defRPr/>
            </a:pPr>
            <a:r>
              <a:rPr lang="en-US" dirty="0"/>
              <a:t>reviewed/confirmed/revised: </a:t>
            </a:r>
            <a:r>
              <a:rPr lang="en-US" b="1" dirty="0"/>
              <a:t>2024.04.08</a:t>
            </a:r>
          </a:p>
          <a:p>
            <a:pPr defTabSz="881390">
              <a:defRPr/>
            </a:pPr>
            <a:endParaRPr lang="en-US" b="1" dirty="0"/>
          </a:p>
          <a:p>
            <a:r>
              <a:rPr lang="en-US" b="1" dirty="0"/>
              <a:t>source</a:t>
            </a:r>
            <a:r>
              <a:rPr lang="en-US" dirty="0"/>
              <a:t>: Bureau of Labor Statistics</a:t>
            </a:r>
            <a:r>
              <a:rPr lang="en-US" baseline="0" dirty="0"/>
              <a:t> (</a:t>
            </a:r>
            <a:r>
              <a:rPr lang="en-US" baseline="0" dirty="0" err="1"/>
              <a:t>bls.gov</a:t>
            </a:r>
            <a:r>
              <a:rPr lang="en-US" baseline="0" dirty="0"/>
              <a:t>)</a:t>
            </a:r>
          </a:p>
          <a:p>
            <a:pPr defTabSz="881390">
              <a:defRPr/>
            </a:pPr>
            <a:r>
              <a:rPr lang="en-US" dirty="0"/>
              <a:t>https://</a:t>
            </a:r>
            <a:r>
              <a:rPr lang="en-US" dirty="0" err="1"/>
              <a:t>data.bls.gov</a:t>
            </a:r>
            <a:r>
              <a:rPr lang="en-US" dirty="0"/>
              <a:t>/</a:t>
            </a:r>
            <a:r>
              <a:rPr lang="en-US" dirty="0" err="1"/>
              <a:t>cgi</a:t>
            </a:r>
            <a:r>
              <a:rPr lang="en-US" dirty="0"/>
              <a:t>-bin/</a:t>
            </a:r>
            <a:r>
              <a:rPr lang="en-US" dirty="0" err="1"/>
              <a:t>srgate</a:t>
            </a:r>
            <a:endParaRPr lang="en-US" dirty="0"/>
          </a:p>
          <a:p>
            <a:endParaRPr lang="en-US" b="1" baseline="0" dirty="0"/>
          </a:p>
          <a:p>
            <a:r>
              <a:rPr lang="en-US" b="1" baseline="0" dirty="0"/>
              <a:t>series codes:</a:t>
            </a:r>
          </a:p>
          <a:p>
            <a:pPr marL="440695" lvl="1"/>
            <a:r>
              <a:rPr lang="en-US" dirty="0"/>
              <a:t>CES0500000003</a:t>
            </a:r>
            <a:endParaRPr lang="en-US" baseline="0" dirty="0"/>
          </a:p>
          <a:p>
            <a:pPr marL="440695" lvl="1"/>
            <a:r>
              <a:rPr lang="en-US" dirty="0"/>
              <a:t>CES0500000011</a:t>
            </a:r>
          </a:p>
          <a:p>
            <a:pPr marL="440695" lvl="1"/>
            <a:r>
              <a:rPr lang="en-US" dirty="0"/>
              <a:t>CES0500000012</a:t>
            </a:r>
          </a:p>
          <a:p>
            <a:pPr marL="440695" lvl="1"/>
            <a:endParaRPr lang="en-US" dirty="0"/>
          </a:p>
          <a:p>
            <a:pPr defTabSz="881390">
              <a:defRPr/>
            </a:pPr>
            <a:r>
              <a:rPr lang="en-US" baseline="0" dirty="0"/>
              <a:t>column format</a:t>
            </a:r>
          </a:p>
          <a:p>
            <a:pPr defTabSz="881390">
              <a:defRPr/>
            </a:pPr>
            <a:r>
              <a:rPr lang="en-US" b="1" baseline="0" dirty="0"/>
              <a:t>original data value </a:t>
            </a:r>
            <a:r>
              <a:rPr lang="en-US" baseline="0" dirty="0"/>
              <a:t>and</a:t>
            </a:r>
          </a:p>
          <a:p>
            <a:pPr defTabSz="881390">
              <a:defRPr/>
            </a:pPr>
            <a:r>
              <a:rPr lang="en-US" b="1" baseline="0" dirty="0"/>
              <a:t>12-month percent change</a:t>
            </a:r>
          </a:p>
          <a:p>
            <a:pPr defTabSz="881390">
              <a:defRPr/>
            </a:pPr>
            <a:r>
              <a:rPr lang="en-US" baseline="0" dirty="0"/>
              <a:t>year range: present year – present year</a:t>
            </a:r>
          </a:p>
          <a:p>
            <a:pPr defTabSz="881390">
              <a:defRPr/>
            </a:pPr>
            <a:r>
              <a:rPr lang="en-US" baseline="0" dirty="0"/>
              <a:t>time period: past three months</a:t>
            </a:r>
            <a:endParaRPr lang="en-US" dirty="0"/>
          </a:p>
          <a:p>
            <a:pPr marL="165261" indent="-165261">
              <a:buFont typeface="Arial" panose="020B0604020202020204" pitchFamily="34" charset="0"/>
              <a:buChar char="•"/>
            </a:pPr>
            <a:endParaRPr lang="en-US" dirty="0"/>
          </a:p>
          <a:p>
            <a:pPr marL="165261" indent="-165261" defTabSz="881390">
              <a:buFont typeface="Arial" panose="020B0604020202020204" pitchFamily="34" charset="0"/>
              <a:buChar char="•"/>
              <a:defRPr/>
            </a:pPr>
            <a:r>
              <a:rPr lang="en-US" dirty="0"/>
              <a:t>released first Friday of the</a:t>
            </a:r>
            <a:r>
              <a:rPr lang="en-US" baseline="0" dirty="0"/>
              <a:t> month (8:30 am)</a:t>
            </a:r>
          </a:p>
          <a:p>
            <a:pPr marL="165261" indent="-165261" defTabSz="881390">
              <a:buFont typeface="Arial" panose="020B0604020202020204" pitchFamily="34" charset="0"/>
              <a:buChar char="•"/>
              <a:defRPr/>
            </a:pPr>
            <a:r>
              <a:rPr lang="en-US" baseline="0" dirty="0"/>
              <a:t>check for revisions of prior 3 months</a:t>
            </a:r>
          </a:p>
          <a:p>
            <a:pPr marL="165261" indent="-165261" defTabSz="881390">
              <a:buFont typeface="Arial" panose="020B0604020202020204" pitchFamily="34" charset="0"/>
              <a:buChar char="•"/>
              <a:defRPr/>
            </a:pPr>
            <a:r>
              <a:rPr lang="en-US" baseline="0" dirty="0"/>
              <a:t>must update right margin notes</a:t>
            </a:r>
          </a:p>
          <a:p>
            <a:pPr marL="165261" indent="-165261" defTabSz="881390">
              <a:buFont typeface="Arial" panose="020B0604020202020204" pitchFamily="34" charset="0"/>
              <a:buChar char="•"/>
              <a:defRPr/>
            </a:pPr>
            <a:r>
              <a:rPr lang="en-US" baseline="0" dirty="0"/>
              <a:t>all three reports fall </a:t>
            </a:r>
            <a:r>
              <a:rPr lang="en-US" dirty="0"/>
              <a:t>under “Employment, Hours, and Earnings from the Current Employment Statistics survey (National)”</a:t>
            </a:r>
          </a:p>
          <a:p>
            <a:pPr defTabSz="881390">
              <a:defRPr/>
            </a:pPr>
            <a:endParaRPr lang="en-US" baseline="0" dirty="0"/>
          </a:p>
          <a:p>
            <a:pPr defTabSz="881390">
              <a:defRPr/>
            </a:pPr>
            <a:endParaRPr lang="en-US" baseline="0" dirty="0"/>
          </a:p>
          <a:p>
            <a:pPr defTabSz="881390">
              <a:defRPr/>
            </a:pPr>
            <a:r>
              <a:rPr lang="en-US" baseline="0" dirty="0"/>
              <a:t>***</a:t>
            </a:r>
            <a:endParaRPr lang="en-US" dirty="0"/>
          </a:p>
          <a:p>
            <a:r>
              <a:rPr lang="en-US" b="1" baseline="0" dirty="0"/>
              <a:t>series codes:</a:t>
            </a:r>
          </a:p>
          <a:p>
            <a:pPr defTabSz="881390">
              <a:defRPr/>
            </a:pPr>
            <a:r>
              <a:rPr lang="en-US" dirty="0"/>
              <a:t>CES0500000003 Average hourly earnings of all employees, total private, seasonally adjusted</a:t>
            </a:r>
          </a:p>
          <a:p>
            <a:r>
              <a:rPr lang="en-US" dirty="0"/>
              <a:t>CES0500000011 Average weekly earnings of all employees, total private, seasonally adjusted </a:t>
            </a:r>
          </a:p>
          <a:p>
            <a:pPr defTabSz="881390">
              <a:defRPr/>
            </a:pPr>
            <a:r>
              <a:rPr lang="en-US" dirty="0"/>
              <a:t>CES0500000012 Average weekly earnings of all employees, 1982-1984 dollars, total private (real Avg Earning) , seasonally adjusted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D79A7-9835-4429-B17D-21435142744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70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reviewed/confirmed/revised: </a:t>
            </a:r>
            <a:r>
              <a:rPr lang="en-US" sz="1200" b="1" i="0" kern="1200" baseline="0" dirty="0">
                <a:solidFill>
                  <a:schemeClr val="tx1"/>
                </a:solidFill>
                <a:effectLst/>
                <a:latin typeface="+mn-lt"/>
                <a:ea typeface="+mn-ea"/>
                <a:cs typeface="+mn-cs"/>
              </a:rPr>
              <a:t>2024.04.10 </a:t>
            </a:r>
            <a:r>
              <a:rPr lang="en-US" sz="1200" b="1" i="0" kern="1200" baseline="0" dirty="0" err="1">
                <a:solidFill>
                  <a:schemeClr val="tx1"/>
                </a:solidFill>
                <a:effectLst/>
                <a:latin typeface="+mn-lt"/>
                <a:ea typeface="+mn-ea"/>
                <a:cs typeface="+mn-cs"/>
              </a:rPr>
              <a:t>tws</a:t>
            </a:r>
            <a:endParaRPr lang="en-US" b="1" dirty="0"/>
          </a:p>
          <a:p>
            <a:pPr marL="0" indent="0">
              <a:buFont typeface="Arial" panose="020B0604020202020204" pitchFamily="34" charset="0"/>
              <a:buNone/>
            </a:pPr>
            <a:r>
              <a:rPr lang="en-US" b="1" dirty="0"/>
              <a:t>source</a:t>
            </a:r>
            <a:r>
              <a:rPr lang="en-US" dirty="0"/>
              <a:t>: Bureau of Labor Statistics</a:t>
            </a:r>
            <a:r>
              <a:rPr lang="en-US" baseline="0" dirty="0"/>
              <a:t> (bls.gov)</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data.bls.gov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cgi</a:t>
            </a:r>
            <a:r>
              <a:rPr lang="en-US" sz="1200" b="0" i="0" kern="1200" dirty="0">
                <a:solidFill>
                  <a:schemeClr val="tx1"/>
                </a:solidFill>
                <a:effectLst/>
                <a:latin typeface="+mn-lt"/>
                <a:ea typeface="+mn-ea"/>
                <a:cs typeface="+mn-cs"/>
              </a:rPr>
              <a:t>-bin/</a:t>
            </a:r>
            <a:r>
              <a:rPr lang="en-US" sz="1200" b="0" i="0" kern="1200" dirty="0" err="1">
                <a:solidFill>
                  <a:schemeClr val="tx1"/>
                </a:solidFill>
                <a:effectLst/>
                <a:latin typeface="+mn-lt"/>
                <a:ea typeface="+mn-ea"/>
                <a:cs typeface="+mn-cs"/>
              </a:rPr>
              <a:t>srgate</a:t>
            </a:r>
            <a:endParaRPr lang="en-US" sz="1200" b="0" i="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series code: </a:t>
            </a:r>
            <a:r>
              <a:rPr lang="en-US" sz="1200" b="0" i="0" u="none" strike="noStrike" kern="1200" dirty="0">
                <a:solidFill>
                  <a:schemeClr val="tx1"/>
                </a:solidFill>
                <a:effectLst/>
                <a:latin typeface="+mn-lt"/>
                <a:ea typeface="+mn-ea"/>
                <a:cs typeface="+mn-cs"/>
              </a:rPr>
              <a:t>CUUR0000SA0</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updated 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base period 1982-1984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column format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12-month percent change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year</a:t>
            </a:r>
            <a:r>
              <a:rPr lang="en-US" baseline="0" dirty="0"/>
              <a:t> range: 2001-present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time period: </a:t>
            </a:r>
            <a:r>
              <a:rPr lang="en-US" b="1" baseline="0" dirty="0"/>
              <a:t>all time periods</a:t>
            </a:r>
            <a:endParaRPr lang="en-US" baseline="0"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series code: </a:t>
            </a:r>
            <a:r>
              <a:rPr lang="en-US" sz="1200" b="0" i="0" u="none" strike="sngStrike" kern="1200" dirty="0">
                <a:solidFill>
                  <a:schemeClr val="tx1"/>
                </a:solidFill>
                <a:effectLst/>
                <a:latin typeface="+mn-lt"/>
                <a:ea typeface="+mn-ea"/>
                <a:cs typeface="+mn-cs"/>
              </a:rPr>
              <a:t>CUUS0000SA0</a:t>
            </a:r>
            <a:endParaRPr lang="en-US" b="0" strike="sngStrike" dirty="0"/>
          </a:p>
          <a:p>
            <a:r>
              <a:rPr lang="en-US" b="0" dirty="0"/>
              <a:t>12-Month Percent Change</a:t>
            </a:r>
            <a:br>
              <a:rPr lang="en-US" dirty="0"/>
            </a:br>
            <a:r>
              <a:rPr lang="en-US" dirty="0"/>
              <a:t>Not Seasonally Adjusted</a:t>
            </a:r>
            <a:br>
              <a:rPr lang="en-US" dirty="0"/>
            </a:br>
            <a:r>
              <a:rPr lang="en-US" b="1" dirty="0"/>
              <a:t>Series Title:  </a:t>
            </a:r>
            <a:r>
              <a:rPr lang="en-US" dirty="0"/>
              <a:t>All items in U.S. city average, all </a:t>
            </a:r>
            <a:r>
              <a:rPr lang="en-US" b="1" dirty="0"/>
              <a:t>urban consumers</a:t>
            </a:r>
            <a:r>
              <a:rPr lang="en-US" dirty="0"/>
              <a:t>, not seasonally adjusted</a:t>
            </a:r>
            <a:br>
              <a:rPr lang="en-US" dirty="0"/>
            </a:br>
            <a:r>
              <a:rPr lang="en-US" b="1" dirty="0"/>
              <a:t>Area:          </a:t>
            </a:r>
            <a:r>
              <a:rPr lang="en-US" dirty="0"/>
              <a:t>U.S. city average</a:t>
            </a:r>
            <a:br>
              <a:rPr lang="en-US" dirty="0"/>
            </a:br>
            <a:r>
              <a:rPr lang="en-US" b="1" dirty="0"/>
              <a:t>Item:          </a:t>
            </a:r>
            <a:r>
              <a:rPr lang="en-US" dirty="0"/>
              <a:t>All items</a:t>
            </a:r>
            <a:br>
              <a:rPr lang="en-US" dirty="0"/>
            </a:br>
            <a:r>
              <a:rPr lang="en-US" b="1" dirty="0"/>
              <a:t>Base Period:   </a:t>
            </a:r>
            <a:r>
              <a:rPr lang="en-US" dirty="0"/>
              <a:t>1982-84=100</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6D79A7-9835-4429-B17D-214351427442}" type="slidenum">
              <a:rPr lang="en-US" smtClean="0"/>
              <a:pPr/>
              <a:t>4</a:t>
            </a:fld>
            <a:endParaRPr lang="en-US"/>
          </a:p>
        </p:txBody>
      </p:sp>
    </p:spTree>
    <p:extLst>
      <p:ext uri="{BB962C8B-B14F-4D97-AF65-F5344CB8AC3E}">
        <p14:creationId xmlns:p14="http://schemas.microsoft.com/office/powerpoint/2010/main" val="56688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reviewed/confirmed/revised: </a:t>
            </a:r>
            <a:r>
              <a:rPr lang="en-US" sz="1200" b="1" i="0" kern="1200" baseline="0" dirty="0">
                <a:solidFill>
                  <a:schemeClr val="tx1"/>
                </a:solidFill>
                <a:effectLst/>
                <a:latin typeface="+mn-lt"/>
                <a:ea typeface="+mn-ea"/>
                <a:cs typeface="+mn-cs"/>
              </a:rPr>
              <a:t>2024.04.12 </a:t>
            </a:r>
            <a:r>
              <a:rPr lang="en-US" sz="1200" b="1" i="0" kern="1200" baseline="0" dirty="0" err="1">
                <a:solidFill>
                  <a:schemeClr val="tx1"/>
                </a:solidFill>
                <a:effectLst/>
                <a:latin typeface="+mn-lt"/>
                <a:ea typeface="+mn-ea"/>
                <a:cs typeface="+mn-cs"/>
              </a:rPr>
              <a:t>tws</a:t>
            </a:r>
            <a:endParaRPr lang="en-US" dirty="0"/>
          </a:p>
          <a:p>
            <a:endParaRPr lang="en-US" dirty="0"/>
          </a:p>
          <a:p>
            <a:endParaRPr lang="en-US" dirty="0"/>
          </a:p>
          <a:p>
            <a:r>
              <a:rPr lang="en-US" b="0" i="0" dirty="0">
                <a:solidFill>
                  <a:srgbClr val="000000"/>
                </a:solidFill>
                <a:effectLst/>
                <a:latin typeface="Source Sans Pro Web"/>
              </a:rPr>
              <a:t>WPS0571  --Gasoline 12 month % change</a:t>
            </a:r>
          </a:p>
          <a:p>
            <a:r>
              <a:rPr lang="en-US" b="1" i="0" dirty="0">
                <a:solidFill>
                  <a:srgbClr val="000000"/>
                </a:solidFill>
                <a:effectLst/>
                <a:latin typeface="Source Sans Pro Web"/>
              </a:rPr>
              <a:t>Column Format</a:t>
            </a:r>
          </a:p>
          <a:p>
            <a:r>
              <a:rPr lang="en-US" b="1" i="0" dirty="0">
                <a:solidFill>
                  <a:srgbClr val="000000"/>
                </a:solidFill>
                <a:effectLst/>
                <a:latin typeface="Source Sans Pro Web"/>
              </a:rPr>
              <a:t>12 Mo % Change</a:t>
            </a:r>
            <a:endParaRPr lang="en-US" b="1" dirty="0"/>
          </a:p>
          <a:p>
            <a:endParaRPr lang="en-US" dirty="0"/>
          </a:p>
          <a:p>
            <a:endParaRPr lang="en-US" dirty="0"/>
          </a:p>
          <a:p>
            <a:r>
              <a:rPr lang="en-US" b="1" dirty="0"/>
              <a:t>12-month percent change</a:t>
            </a:r>
            <a:r>
              <a:rPr lang="en-US" dirty="0"/>
              <a:t>: CHART DATA and right side text</a:t>
            </a:r>
          </a:p>
          <a:p>
            <a:r>
              <a:rPr lang="en-US" dirty="0"/>
              <a:t>https://www.bls.gov/charts/producer-price-index/final-demand-12-month-percent-change.htm</a:t>
            </a:r>
          </a:p>
          <a:p>
            <a:endParaRPr lang="en-US" dirty="0"/>
          </a:p>
          <a:p>
            <a:r>
              <a:rPr lang="en-US" b="1" dirty="0"/>
              <a:t>1-month percent change</a:t>
            </a:r>
            <a:r>
              <a:rPr lang="en-US" dirty="0"/>
              <a:t>: GREEN M-o-M box THIS ONE IS SEASONALLY ADJUSTED</a:t>
            </a:r>
          </a:p>
          <a:p>
            <a:r>
              <a:rPr lang="en-US" dirty="0"/>
              <a:t>https://www.bls.gov/charts/producer-price-index/final-demand-1-month-percent-change.htm </a:t>
            </a:r>
          </a:p>
          <a:p>
            <a:endParaRPr lang="en-US" dirty="0"/>
          </a:p>
          <a:p>
            <a:r>
              <a:rPr lang="en-US" dirty="0"/>
              <a:t>Legacy:</a:t>
            </a:r>
          </a:p>
          <a:p>
            <a:r>
              <a:rPr lang="en-US" dirty="0"/>
              <a:t>WPU00000000</a:t>
            </a:r>
          </a:p>
          <a:p>
            <a:r>
              <a:rPr lang="en-US" dirty="0"/>
              <a:t>WPUPFFPLUS02</a:t>
            </a:r>
          </a:p>
          <a:p>
            <a:r>
              <a:rPr lang="en-US" dirty="0"/>
              <a:t>WPUILFT15M05</a:t>
            </a:r>
          </a:p>
          <a:p>
            <a:r>
              <a:rPr lang="en-US" dirty="0"/>
              <a:t>WPUINDTHRU15</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06D79A7-9835-4429-B17D-214351427442}" type="slidenum">
              <a:rPr lang="en-US" smtClean="0"/>
              <a:pPr/>
              <a:t>5</a:t>
            </a:fld>
            <a:endParaRPr lang="en-US"/>
          </a:p>
        </p:txBody>
      </p:sp>
    </p:spTree>
    <p:extLst>
      <p:ext uri="{BB962C8B-B14F-4D97-AF65-F5344CB8AC3E}">
        <p14:creationId xmlns:p14="http://schemas.microsoft.com/office/powerpoint/2010/main" val="61728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ANNUAL</a:t>
            </a:r>
          </a:p>
          <a:p>
            <a:pPr defTabSz="881390">
              <a:defRPr/>
            </a:pPr>
            <a:r>
              <a:rPr lang="en-US" dirty="0"/>
              <a:t>reviewed/confirmed/revised: </a:t>
            </a:r>
            <a:r>
              <a:rPr lang="en-US" b="1" dirty="0"/>
              <a:t>2024.04.10 </a:t>
            </a:r>
            <a:r>
              <a:rPr lang="en-US" b="1" dirty="0" err="1"/>
              <a:t>tws</a:t>
            </a:r>
            <a:endParaRPr lang="en-US" b="1" dirty="0"/>
          </a:p>
          <a:p>
            <a:endParaRPr lang="en-US" dirty="0"/>
          </a:p>
          <a:p>
            <a:pPr marL="165261" indent="-165261">
              <a:buFont typeface="Arial" panose="020B0604020202020204" pitchFamily="34" charset="0"/>
              <a:buChar char="•"/>
            </a:pPr>
            <a:r>
              <a:rPr lang="en-US" dirty="0"/>
              <a:t>Source: Federal Reserve Bank of St Louis (</a:t>
            </a:r>
            <a:r>
              <a:rPr lang="en-US" dirty="0" err="1"/>
              <a:t>fred.stlouisfed.org</a:t>
            </a:r>
            <a:r>
              <a:rPr lang="en-US" dirty="0"/>
              <a:t>)</a:t>
            </a:r>
          </a:p>
          <a:p>
            <a:pPr marL="165261" indent="-165261">
              <a:buFont typeface="Arial" panose="020B0604020202020204" pitchFamily="34" charset="0"/>
              <a:buChar char="•"/>
            </a:pPr>
            <a:r>
              <a:rPr lang="en-US" dirty="0"/>
              <a:t>https://</a:t>
            </a:r>
            <a:r>
              <a:rPr lang="en-US" dirty="0" err="1"/>
              <a:t>fred.stlouisfed.org</a:t>
            </a:r>
            <a:r>
              <a:rPr lang="en-US" dirty="0"/>
              <a:t>/</a:t>
            </a:r>
          </a:p>
          <a:p>
            <a:pPr marL="165261" indent="-165261">
              <a:buFont typeface="Arial" panose="020B0604020202020204" pitchFamily="34" charset="0"/>
              <a:buChar char="•"/>
            </a:pPr>
            <a:r>
              <a:rPr lang="en-US" dirty="0"/>
              <a:t>Get average </a:t>
            </a:r>
          </a:p>
          <a:p>
            <a:pPr marL="165261" indent="-165261">
              <a:buFont typeface="Arial" panose="020B0604020202020204" pitchFamily="34" charset="0"/>
              <a:buChar char="•"/>
            </a:pPr>
            <a:endParaRPr lang="en-US" dirty="0"/>
          </a:p>
          <a:p>
            <a:r>
              <a:rPr lang="en-US" dirty="0"/>
              <a:t>Effective Federal Funds Rate (FEDFUNDS)</a:t>
            </a:r>
          </a:p>
          <a:p>
            <a:pPr marL="165261" indent="-165261" defTabSz="881390">
              <a:buFont typeface="Arial" panose="020B0604020202020204" pitchFamily="34" charset="0"/>
              <a:buChar char="•"/>
              <a:defRPr/>
            </a:pPr>
            <a:r>
              <a:rPr lang="en-US" dirty="0"/>
              <a:t>https://</a:t>
            </a:r>
            <a:r>
              <a:rPr lang="en-US" dirty="0" err="1"/>
              <a:t>fred.stlouisfed.org</a:t>
            </a:r>
            <a:r>
              <a:rPr lang="en-US" dirty="0"/>
              <a:t>/series/FEDFUNDS</a:t>
            </a:r>
          </a:p>
          <a:p>
            <a:pPr marL="165261" indent="-165261" defTabSz="881390">
              <a:buFont typeface="Arial" panose="020B0604020202020204" pitchFamily="34" charset="0"/>
              <a:buChar char="•"/>
              <a:defRPr/>
            </a:pPr>
            <a:endParaRPr lang="en-US" dirty="0"/>
          </a:p>
          <a:p>
            <a:pPr defTabSz="881390">
              <a:defRPr/>
            </a:pPr>
            <a:r>
              <a:rPr lang="en-US" dirty="0"/>
              <a:t>10-Year Treasury Constant Maturity Rate (DGS10)</a:t>
            </a:r>
          </a:p>
          <a:p>
            <a:pPr marL="165261" indent="-165261" defTabSz="881390">
              <a:buFont typeface="Arial" panose="020B0604020202020204" pitchFamily="34" charset="0"/>
              <a:buChar char="•"/>
              <a:defRPr/>
            </a:pPr>
            <a:r>
              <a:rPr lang="en-US" dirty="0"/>
              <a:t>https://</a:t>
            </a:r>
            <a:r>
              <a:rPr lang="en-US" dirty="0" err="1"/>
              <a:t>fred.stlouisfed.org</a:t>
            </a:r>
            <a:r>
              <a:rPr lang="en-US" dirty="0"/>
              <a:t>/series/DGS10</a:t>
            </a:r>
          </a:p>
          <a:p>
            <a:pPr marL="165261" indent="-165261" defTabSz="881390">
              <a:buFont typeface="Arial" panose="020B0604020202020204" pitchFamily="34" charset="0"/>
              <a:buChar char="•"/>
              <a:defRPr/>
            </a:pPr>
            <a:r>
              <a:rPr lang="en-US" dirty="0"/>
              <a:t>Note: 9/22 &amp; 10/22: average </a:t>
            </a:r>
          </a:p>
          <a:p>
            <a:pPr marL="165261" indent="-165261" defTabSz="881390">
              <a:buFont typeface="Arial" panose="020B0604020202020204" pitchFamily="34" charset="0"/>
              <a:buChar char="•"/>
              <a:defRPr/>
            </a:pPr>
            <a:endParaRPr lang="en-US" dirty="0"/>
          </a:p>
          <a:p>
            <a:pPr defTabSz="881390">
              <a:defRPr/>
            </a:pPr>
            <a:r>
              <a:rPr lang="en-US" b="0" dirty="0">
                <a:effectLst/>
              </a:rPr>
              <a:t>30-Year Fixed Rate Mortgage Average in the United States (MORTGAGE30US)</a:t>
            </a:r>
          </a:p>
          <a:p>
            <a:pPr marL="165261" indent="-165261" defTabSz="881390">
              <a:buFont typeface="Arial" panose="020B0604020202020204" pitchFamily="34" charset="0"/>
              <a:buChar char="•"/>
              <a:defRPr/>
            </a:pPr>
            <a:r>
              <a:rPr lang="en-US" dirty="0"/>
              <a:t>https://</a:t>
            </a:r>
            <a:r>
              <a:rPr lang="en-US" dirty="0" err="1"/>
              <a:t>fred.stlouisfed.org</a:t>
            </a:r>
            <a:r>
              <a:rPr lang="en-US" dirty="0"/>
              <a:t>/series/</a:t>
            </a:r>
            <a:r>
              <a:rPr lang="en-US" b="0" dirty="0">
                <a:effectLst/>
              </a:rPr>
              <a:t>MORTGAGE30US</a:t>
            </a:r>
          </a:p>
          <a:p>
            <a:pPr marL="165261" indent="-165261" defTabSz="881390">
              <a:buFont typeface="Arial" panose="020B0604020202020204" pitchFamily="34" charset="0"/>
              <a:buChar char="•"/>
              <a:defRPr/>
            </a:pPr>
            <a:r>
              <a:rPr lang="en-US" b="0" dirty="0">
                <a:effectLst/>
              </a:rPr>
              <a:t>Or https://</a:t>
            </a:r>
            <a:r>
              <a:rPr lang="en-US" b="0" dirty="0" err="1">
                <a:effectLst/>
              </a:rPr>
              <a:t>www.freddiemac.com</a:t>
            </a:r>
            <a:r>
              <a:rPr lang="en-US" b="0" dirty="0">
                <a:effectLst/>
              </a:rPr>
              <a:t>/</a:t>
            </a:r>
            <a:r>
              <a:rPr lang="en-US" b="0" dirty="0" err="1">
                <a:effectLst/>
              </a:rPr>
              <a:t>pmms</a:t>
            </a:r>
            <a:endParaRPr lang="en-US" b="0" dirty="0">
              <a:effectLst/>
            </a:endParaRPr>
          </a:p>
          <a:p>
            <a:pPr defTabSz="881390">
              <a:defRPr/>
            </a:pPr>
            <a:endParaRPr lang="en-US" baseline="0" dirty="0"/>
          </a:p>
          <a:p>
            <a:pPr defTabSz="881390">
              <a:defRPr/>
            </a:pPr>
            <a:r>
              <a:rPr lang="en-US" baseline="0" dirty="0"/>
              <a:t>Below each, current month rate and year prior rate.</a:t>
            </a:r>
          </a:p>
          <a:p>
            <a:endParaRPr lang="en-US" dirty="0"/>
          </a:p>
        </p:txBody>
      </p:sp>
      <p:sp>
        <p:nvSpPr>
          <p:cNvPr id="4" name="Slide Number Placeholder 3"/>
          <p:cNvSpPr>
            <a:spLocks noGrp="1"/>
          </p:cNvSpPr>
          <p:nvPr>
            <p:ph type="sldNum" sz="quarter" idx="5"/>
          </p:nvPr>
        </p:nvSpPr>
        <p:spPr/>
        <p:txBody>
          <a:bodyPr/>
          <a:lstStyle/>
          <a:p>
            <a:fld id="{506D79A7-9835-4429-B17D-214351427442}" type="slidenum">
              <a:rPr lang="en-US" smtClean="0"/>
              <a:pPr/>
              <a:t>6</a:t>
            </a:fld>
            <a:endParaRPr lang="en-US"/>
          </a:p>
        </p:txBody>
      </p:sp>
    </p:spTree>
    <p:extLst>
      <p:ext uri="{BB962C8B-B14F-4D97-AF65-F5344CB8AC3E}">
        <p14:creationId xmlns:p14="http://schemas.microsoft.com/office/powerpoint/2010/main" val="212150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9063" y="893763"/>
            <a:ext cx="4286250" cy="2416175"/>
          </a:xfrm>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sz="1000" b="1" dirty="0">
                <a:latin typeface="Cambria" panose="02040503050406030204" pitchFamily="18" charset="0"/>
                <a:ea typeface="Cambria" panose="02040503050406030204" pitchFamily="18" charset="0"/>
              </a:rPr>
              <a:t>MONTHLY</a:t>
            </a:r>
          </a:p>
          <a:p>
            <a:r>
              <a:rPr lang="en-US" sz="1000" b="0" i="0" kern="1200" baseline="0" dirty="0">
                <a:solidFill>
                  <a:schemeClr val="tx1"/>
                </a:solidFill>
                <a:effectLst/>
                <a:latin typeface="Cambria" panose="02040503050406030204" pitchFamily="18" charset="0"/>
                <a:ea typeface="Cambria" panose="02040503050406030204" pitchFamily="18" charset="0"/>
                <a:cs typeface="+mn-cs"/>
              </a:rPr>
              <a:t>reviewed/confirmed/revised: </a:t>
            </a:r>
            <a:r>
              <a:rPr lang="en-US" sz="1000" b="1" i="0" kern="1200" baseline="0" dirty="0">
                <a:solidFill>
                  <a:schemeClr val="tx1"/>
                </a:solidFill>
                <a:effectLst/>
                <a:latin typeface="Cambria" panose="02040503050406030204" pitchFamily="18" charset="0"/>
                <a:ea typeface="Cambria" panose="02040503050406030204" pitchFamily="18" charset="0"/>
                <a:cs typeface="+mn-cs"/>
              </a:rPr>
              <a:t>2024.03.25</a:t>
            </a:r>
            <a:endParaRPr lang="en-US" sz="1000" b="1"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1000" b="1" dirty="0">
                <a:latin typeface="Cambria" panose="02040503050406030204" pitchFamily="18" charset="0"/>
                <a:ea typeface="Cambria" panose="02040503050406030204" pitchFamily="18" charset="0"/>
              </a:rPr>
              <a:t>source</a:t>
            </a:r>
            <a:r>
              <a:rPr lang="en-US" sz="1000" dirty="0">
                <a:latin typeface="Cambria" panose="02040503050406030204" pitchFamily="18" charset="0"/>
                <a:ea typeface="Cambria" panose="02040503050406030204" pitchFamily="18" charset="0"/>
              </a:rPr>
              <a:t>: Bureau of Labor Statistics</a:t>
            </a:r>
            <a:r>
              <a:rPr lang="en-US" sz="1000" baseline="0" dirty="0">
                <a:latin typeface="Cambria" panose="02040503050406030204" pitchFamily="18" charset="0"/>
                <a:ea typeface="Cambria" panose="02040503050406030204" pitchFamily="18" charset="0"/>
              </a:rPr>
              <a:t> (bls.gov)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a:solidFill>
                  <a:schemeClr val="tx1"/>
                </a:solidFill>
                <a:effectLst/>
                <a:latin typeface="Cambria" panose="02040503050406030204" pitchFamily="18" charset="0"/>
                <a:ea typeface="Cambria" panose="02040503050406030204" pitchFamily="18" charset="0"/>
                <a:cs typeface="+mn-cs"/>
              </a:rPr>
              <a:t>https://data.bls.gov/cgi-bin/srgate</a:t>
            </a:r>
            <a:endParaRPr lang="en-US" sz="1000" baseline="0" dirty="0">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US" sz="1000" b="1" baseline="0"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1000" b="1" baseline="0" dirty="0">
                <a:latin typeface="Cambria" panose="02040503050406030204" pitchFamily="18" charset="0"/>
                <a:ea typeface="Cambria" panose="02040503050406030204" pitchFamily="18" charset="0"/>
              </a:rPr>
              <a:t>series code: </a:t>
            </a:r>
            <a:r>
              <a:rPr lang="en-US" sz="1000" baseline="0" dirty="0">
                <a:latin typeface="Cambria" panose="02040503050406030204" pitchFamily="18" charset="0"/>
                <a:ea typeface="Cambria" panose="02040503050406030204" pitchFamily="18" charset="0"/>
              </a:rPr>
              <a:t>SMU11479000000000001</a:t>
            </a:r>
            <a:endParaRPr lang="en-US" sz="1000"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column format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latin typeface="Cambria" panose="02040503050406030204" pitchFamily="18" charset="0"/>
                <a:ea typeface="Cambria" panose="02040503050406030204" pitchFamily="18" charset="0"/>
              </a:rPr>
              <a:t>year range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original data value </a:t>
            </a:r>
            <a:r>
              <a:rPr lang="en-US" sz="1000" b="0" baseline="0" dirty="0">
                <a:latin typeface="Cambria" panose="02040503050406030204" pitchFamily="18" charset="0"/>
                <a:ea typeface="Cambria" panose="02040503050406030204" pitchFamily="18" charset="0"/>
              </a:rPr>
              <a:t>(and)</a:t>
            </a:r>
            <a:endParaRPr lang="en-US" sz="1000" b="1" baseline="0"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12-month net change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latin typeface="Cambria" panose="02040503050406030204" pitchFamily="18" charset="0"/>
                <a:ea typeface="Cambria" panose="02040503050406030204" pitchFamily="18" charset="0"/>
              </a:rPr>
              <a:t>all time periods</a:t>
            </a:r>
          </a:p>
          <a:p>
            <a:pPr marL="0" indent="0">
              <a:buFont typeface="Arial" panose="020B0604020202020204" pitchFamily="34" charset="0"/>
              <a:buNone/>
            </a:pPr>
            <a:endParaRPr lang="en-US" sz="1000" baseline="0" dirty="0">
              <a:latin typeface="Cambria" panose="02040503050406030204" pitchFamily="18" charset="0"/>
              <a:ea typeface="Cambria" panose="020405030504060302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Cambria" panose="02040503050406030204" pitchFamily="18" charset="0"/>
                <a:ea typeface="Cambria" panose="02040503050406030204" pitchFamily="18" charset="0"/>
              </a:rPr>
              <a:t>released third Friday of the</a:t>
            </a:r>
            <a:r>
              <a:rPr lang="en-US" sz="1000" b="1" baseline="0" dirty="0">
                <a:latin typeface="Cambria" panose="02040503050406030204" pitchFamily="18" charset="0"/>
                <a:ea typeface="Cambria" panose="02040503050406030204" pitchFamily="18" charset="0"/>
              </a:rPr>
              <a:t> month </a:t>
            </a:r>
            <a:r>
              <a:rPr lang="en-US" sz="1000" baseline="0" dirty="0">
                <a:latin typeface="Cambria" panose="02040503050406030204" pitchFamily="18" charset="0"/>
                <a:ea typeface="Cambria" panose="02040503050406030204" pitchFamily="18" charset="0"/>
              </a:rPr>
              <a:t>(10am)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check for revisions of prior 3 months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annual = MOTYC = 12-month net change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must update right arrow &amp; margin notes</a:t>
            </a:r>
          </a:p>
          <a:p>
            <a:pPr marL="0" indent="0">
              <a:buFont typeface="Arial" panose="020B0604020202020204" pitchFamily="34" charset="0"/>
              <a:buNone/>
            </a:pPr>
            <a:endParaRPr lang="en-US" sz="1000" baseline="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en-US" sz="1000" baseline="0" dirty="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a:t>
            </a:r>
          </a:p>
          <a:p>
            <a:r>
              <a:rPr lang="en-US" sz="1000" b="1" dirty="0">
                <a:latin typeface="Cambria" panose="02040503050406030204" pitchFamily="18" charset="0"/>
                <a:ea typeface="Cambria" panose="02040503050406030204" pitchFamily="18" charset="0"/>
              </a:rPr>
              <a:t>State and Area Employment, Hours, and Earnings</a:t>
            </a:r>
          </a:p>
          <a:p>
            <a:r>
              <a:rPr lang="en-US" sz="1000" b="1" dirty="0">
                <a:latin typeface="Cambria" panose="02040503050406030204" pitchFamily="18" charset="0"/>
                <a:ea typeface="Cambria" panose="02040503050406030204" pitchFamily="18" charset="0"/>
              </a:rPr>
              <a:t>Series Id:    </a:t>
            </a:r>
            <a:r>
              <a:rPr lang="en-US" sz="1000" dirty="0">
                <a:latin typeface="Cambria" panose="02040503050406030204" pitchFamily="18" charset="0"/>
                <a:ea typeface="Cambria" panose="02040503050406030204" pitchFamily="18" charset="0"/>
              </a:rPr>
              <a:t>SMU11479000000000001</a:t>
            </a:r>
            <a:br>
              <a:rPr lang="en-US" sz="1000" dirty="0">
                <a:latin typeface="Cambria" panose="02040503050406030204" pitchFamily="18" charset="0"/>
                <a:ea typeface="Cambria" panose="02040503050406030204" pitchFamily="18" charset="0"/>
              </a:rPr>
            </a:br>
            <a:r>
              <a:rPr lang="en-US" sz="1000" dirty="0">
                <a:latin typeface="Cambria" panose="02040503050406030204" pitchFamily="18" charset="0"/>
                <a:ea typeface="Cambria" panose="02040503050406030204" pitchFamily="18" charset="0"/>
              </a:rPr>
              <a:t>Not Seasonally Adjusted</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State:        </a:t>
            </a:r>
            <a:r>
              <a:rPr lang="en-US" sz="1000" dirty="0">
                <a:latin typeface="Cambria" panose="02040503050406030204" pitchFamily="18" charset="0"/>
                <a:ea typeface="Cambria" panose="02040503050406030204" pitchFamily="18" charset="0"/>
              </a:rPr>
              <a:t>District of Columbia</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Area:         </a:t>
            </a:r>
            <a:r>
              <a:rPr lang="en-US" sz="1000" dirty="0">
                <a:latin typeface="Cambria" panose="02040503050406030204" pitchFamily="18" charset="0"/>
                <a:ea typeface="Cambria" panose="02040503050406030204" pitchFamily="18" charset="0"/>
              </a:rPr>
              <a:t>Washington-Arlington-Alexandria, DC-VA-MD-WV</a:t>
            </a:r>
            <a:br>
              <a:rPr lang="en-US" sz="1000" dirty="0">
                <a:latin typeface="Cambria" panose="02040503050406030204" pitchFamily="18" charset="0"/>
                <a:ea typeface="Cambria" panose="02040503050406030204" pitchFamily="18" charset="0"/>
              </a:rPr>
            </a:br>
            <a:r>
              <a:rPr lang="en-US" sz="1000" b="1" dirty="0" err="1">
                <a:latin typeface="Cambria" panose="02040503050406030204" pitchFamily="18" charset="0"/>
                <a:ea typeface="Cambria" panose="02040503050406030204" pitchFamily="18" charset="0"/>
              </a:rPr>
              <a:t>Supersector</a:t>
            </a:r>
            <a:r>
              <a:rPr lang="en-US" sz="1000" b="1" dirty="0">
                <a:latin typeface="Cambria" panose="02040503050406030204" pitchFamily="18" charset="0"/>
                <a:ea typeface="Cambria" panose="02040503050406030204" pitchFamily="18" charset="0"/>
              </a:rPr>
              <a:t>:  </a:t>
            </a:r>
            <a:r>
              <a:rPr lang="en-US" sz="1000" dirty="0">
                <a:latin typeface="Cambria" panose="02040503050406030204" pitchFamily="18" charset="0"/>
                <a:ea typeface="Cambria" panose="02040503050406030204" pitchFamily="18" charset="0"/>
              </a:rPr>
              <a:t>Total Nonfarm</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Industry:     </a:t>
            </a:r>
            <a:r>
              <a:rPr lang="en-US" sz="1000" dirty="0">
                <a:latin typeface="Cambria" panose="02040503050406030204" pitchFamily="18" charset="0"/>
                <a:ea typeface="Cambria" panose="02040503050406030204" pitchFamily="18" charset="0"/>
              </a:rPr>
              <a:t>Total Nonfarm</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Data Type:    </a:t>
            </a:r>
            <a:r>
              <a:rPr lang="en-US" sz="1000" dirty="0">
                <a:latin typeface="Cambria" panose="02040503050406030204" pitchFamily="18" charset="0"/>
                <a:ea typeface="Cambria" panose="02040503050406030204" pitchFamily="18" charset="0"/>
              </a:rPr>
              <a:t>All Employees, In Thousands</a:t>
            </a:r>
            <a:endParaRPr lang="en-US" sz="1000" b="1"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10"/>
          </p:nvPr>
        </p:nvSpPr>
        <p:spPr/>
        <p:txBody>
          <a:bodyPr/>
          <a:lstStyle/>
          <a:p>
            <a:pPr>
              <a:defRPr/>
            </a:pPr>
            <a:fld id="{73A70D3B-8880-43CB-A11F-6BDCF5314A3D}"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9273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9063" y="893763"/>
            <a:ext cx="4286250" cy="2416175"/>
          </a:xfrm>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sz="1000" b="1" dirty="0">
                <a:latin typeface="Cambria" panose="02040503050406030204" pitchFamily="18" charset="0"/>
                <a:ea typeface="Cambria" panose="02040503050406030204" pitchFamily="18" charset="0"/>
              </a:rPr>
              <a:t>MONTHLY</a:t>
            </a:r>
          </a:p>
          <a:p>
            <a:r>
              <a:rPr lang="en-US" sz="1000" b="0" i="0" kern="1200" baseline="0" dirty="0">
                <a:solidFill>
                  <a:schemeClr val="tx1"/>
                </a:solidFill>
                <a:effectLst/>
                <a:latin typeface="Cambria" panose="02040503050406030204" pitchFamily="18" charset="0"/>
                <a:ea typeface="Cambria" panose="02040503050406030204" pitchFamily="18" charset="0"/>
                <a:cs typeface="+mn-cs"/>
              </a:rPr>
              <a:t>reviewed/confirmed/revised: </a:t>
            </a:r>
            <a:r>
              <a:rPr lang="en-US" sz="1000" b="1" i="0" kern="1200" baseline="0" dirty="0">
                <a:solidFill>
                  <a:schemeClr val="tx1"/>
                </a:solidFill>
                <a:effectLst/>
                <a:latin typeface="Cambria" panose="02040503050406030204" pitchFamily="18" charset="0"/>
                <a:ea typeface="Cambria" panose="02040503050406030204" pitchFamily="18" charset="0"/>
                <a:cs typeface="+mn-cs"/>
              </a:rPr>
              <a:t>2024.04.02</a:t>
            </a:r>
            <a:endParaRPr lang="en-US" sz="1000" b="1"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1000" b="1" dirty="0">
                <a:latin typeface="Cambria" panose="02040503050406030204" pitchFamily="18" charset="0"/>
                <a:ea typeface="Cambria" panose="02040503050406030204" pitchFamily="18" charset="0"/>
              </a:rPr>
              <a:t>source</a:t>
            </a:r>
            <a:r>
              <a:rPr lang="en-US" sz="1000" dirty="0">
                <a:latin typeface="Cambria" panose="02040503050406030204" pitchFamily="18" charset="0"/>
                <a:ea typeface="Cambria" panose="02040503050406030204" pitchFamily="18" charset="0"/>
              </a:rPr>
              <a:t>: Bureau of Labor Statistics</a:t>
            </a:r>
            <a:r>
              <a:rPr lang="en-US" sz="1000" baseline="0" dirty="0">
                <a:latin typeface="Cambria" panose="02040503050406030204" pitchFamily="18" charset="0"/>
                <a:ea typeface="Cambria" panose="02040503050406030204" pitchFamily="18" charset="0"/>
              </a:rPr>
              <a:t> (bls.gov)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kern="1200" dirty="0">
                <a:solidFill>
                  <a:schemeClr val="tx1"/>
                </a:solidFill>
                <a:effectLst/>
                <a:latin typeface="Cambria" panose="02040503050406030204" pitchFamily="18" charset="0"/>
                <a:ea typeface="Cambria" panose="02040503050406030204" pitchFamily="18" charset="0"/>
                <a:cs typeface="+mn-cs"/>
              </a:rPr>
              <a:t>https://data.bls.gov/cgi-bin/srgate</a:t>
            </a:r>
            <a:endParaRPr lang="en-US" sz="1000" baseline="0" dirty="0">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US" sz="1000" b="1" baseline="0"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1000" b="1" baseline="0" dirty="0">
                <a:latin typeface="Cambria" panose="02040503050406030204" pitchFamily="18" charset="0"/>
                <a:ea typeface="Cambria" panose="02040503050406030204" pitchFamily="18" charset="0"/>
              </a:rPr>
              <a:t>series code: </a:t>
            </a:r>
            <a:r>
              <a:rPr lang="en-US" sz="1800" b="0" i="0" u="none" strike="noStrike" dirty="0">
                <a:solidFill>
                  <a:srgbClr val="000000"/>
                </a:solidFill>
                <a:effectLst/>
                <a:latin typeface="Arial" panose="020B0604020202020204" pitchFamily="34" charset="0"/>
              </a:rPr>
              <a:t>SMU24125800000000001</a:t>
            </a:r>
            <a:endParaRPr lang="en-US" sz="1000" b="0"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column format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latin typeface="Cambria" panose="02040503050406030204" pitchFamily="18" charset="0"/>
                <a:ea typeface="Cambria" panose="02040503050406030204" pitchFamily="18" charset="0"/>
              </a:rPr>
              <a:t>year range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original data value </a:t>
            </a:r>
            <a:r>
              <a:rPr lang="en-US" sz="1000" b="0" baseline="0" dirty="0">
                <a:latin typeface="Cambria" panose="02040503050406030204" pitchFamily="18" charset="0"/>
                <a:ea typeface="Cambria" panose="02040503050406030204" pitchFamily="18" charset="0"/>
              </a:rPr>
              <a:t>(and)</a:t>
            </a:r>
            <a:endParaRPr lang="en-US" sz="1000" b="1" baseline="0" dirty="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baseline="0" dirty="0">
                <a:latin typeface="Cambria" panose="02040503050406030204" pitchFamily="18" charset="0"/>
                <a:ea typeface="Cambria" panose="02040503050406030204" pitchFamily="18" charset="0"/>
              </a:rPr>
              <a:t>12-month net change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latin typeface="Cambria" panose="02040503050406030204" pitchFamily="18" charset="0"/>
                <a:ea typeface="Cambria" panose="02040503050406030204" pitchFamily="18" charset="0"/>
              </a:rPr>
              <a:t>all time periods</a:t>
            </a:r>
          </a:p>
          <a:p>
            <a:pPr marL="0" indent="0">
              <a:buFont typeface="Arial" panose="020B0604020202020204" pitchFamily="34" charset="0"/>
              <a:buNone/>
            </a:pPr>
            <a:endParaRPr lang="en-US" sz="1000" baseline="0" dirty="0">
              <a:latin typeface="Cambria" panose="02040503050406030204" pitchFamily="18" charset="0"/>
              <a:ea typeface="Cambria" panose="020405030504060302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latin typeface="Cambria" panose="02040503050406030204" pitchFamily="18" charset="0"/>
                <a:ea typeface="Cambria" panose="02040503050406030204" pitchFamily="18" charset="0"/>
              </a:rPr>
              <a:t>released third Friday of the</a:t>
            </a:r>
            <a:r>
              <a:rPr lang="en-US" sz="1000" b="1" baseline="0" dirty="0">
                <a:latin typeface="Cambria" panose="02040503050406030204" pitchFamily="18" charset="0"/>
                <a:ea typeface="Cambria" panose="02040503050406030204" pitchFamily="18" charset="0"/>
              </a:rPr>
              <a:t> month </a:t>
            </a:r>
            <a:r>
              <a:rPr lang="en-US" sz="1000" baseline="0" dirty="0">
                <a:latin typeface="Cambria" panose="02040503050406030204" pitchFamily="18" charset="0"/>
                <a:ea typeface="Cambria" panose="02040503050406030204" pitchFamily="18" charset="0"/>
              </a:rPr>
              <a:t>(10am)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check for revisions of prior 3 months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annual = MOTYC = 12-month net change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latin typeface="Cambria" panose="02040503050406030204" pitchFamily="18" charset="0"/>
                <a:ea typeface="Cambria" panose="02040503050406030204" pitchFamily="18" charset="0"/>
              </a:rPr>
              <a:t>must update right arrow &amp; margin notes</a:t>
            </a:r>
          </a:p>
          <a:p>
            <a:pPr marL="0" indent="0">
              <a:buFont typeface="Arial" panose="020B0604020202020204" pitchFamily="34" charset="0"/>
              <a:buNone/>
            </a:pPr>
            <a:endParaRPr lang="en-US" sz="1000" baseline="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en-US" sz="1000" baseline="0" dirty="0">
              <a:latin typeface="Cambria" panose="02040503050406030204" pitchFamily="18" charset="0"/>
              <a:ea typeface="Cambria" panose="02040503050406030204" pitchFamily="18" charset="0"/>
            </a:endParaRPr>
          </a:p>
          <a:p>
            <a:r>
              <a:rPr lang="en-US" sz="1000" dirty="0">
                <a:latin typeface="Cambria" panose="02040503050406030204" pitchFamily="18" charset="0"/>
                <a:ea typeface="Cambria" panose="02040503050406030204" pitchFamily="18" charset="0"/>
              </a:rPr>
              <a:t>***</a:t>
            </a:r>
          </a:p>
          <a:p>
            <a:r>
              <a:rPr lang="en-US" sz="1000" b="1" dirty="0">
                <a:latin typeface="Cambria" panose="02040503050406030204" pitchFamily="18" charset="0"/>
                <a:ea typeface="Cambria" panose="02040503050406030204" pitchFamily="18" charset="0"/>
              </a:rPr>
              <a:t>State and Area Employment, Hours, and Earnings</a:t>
            </a:r>
          </a:p>
          <a:p>
            <a:r>
              <a:rPr lang="en-US" sz="1000" b="1" dirty="0">
                <a:latin typeface="Cambria" panose="02040503050406030204" pitchFamily="18" charset="0"/>
                <a:ea typeface="Cambria" panose="02040503050406030204" pitchFamily="18" charset="0"/>
              </a:rPr>
              <a:t>Series Id:    </a:t>
            </a:r>
            <a:r>
              <a:rPr lang="en-US" sz="1000" dirty="0">
                <a:latin typeface="Cambria" panose="02040503050406030204" pitchFamily="18" charset="0"/>
                <a:ea typeface="Cambria" panose="02040503050406030204" pitchFamily="18" charset="0"/>
              </a:rPr>
              <a:t>SMU11479000000000001</a:t>
            </a:r>
            <a:br>
              <a:rPr lang="en-US" sz="1000" dirty="0">
                <a:latin typeface="Cambria" panose="02040503050406030204" pitchFamily="18" charset="0"/>
                <a:ea typeface="Cambria" panose="02040503050406030204" pitchFamily="18" charset="0"/>
              </a:rPr>
            </a:br>
            <a:r>
              <a:rPr lang="en-US" sz="1000" dirty="0">
                <a:latin typeface="Cambria" panose="02040503050406030204" pitchFamily="18" charset="0"/>
                <a:ea typeface="Cambria" panose="02040503050406030204" pitchFamily="18" charset="0"/>
              </a:rPr>
              <a:t>Not Seasonally Adjusted</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State:        </a:t>
            </a:r>
            <a:r>
              <a:rPr lang="en-US" sz="1000" dirty="0">
                <a:latin typeface="Cambria" panose="02040503050406030204" pitchFamily="18" charset="0"/>
                <a:ea typeface="Cambria" panose="02040503050406030204" pitchFamily="18" charset="0"/>
              </a:rPr>
              <a:t>District of Columbia</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Area:         </a:t>
            </a:r>
            <a:r>
              <a:rPr lang="en-US" sz="1000" dirty="0">
                <a:latin typeface="Cambria" panose="02040503050406030204" pitchFamily="18" charset="0"/>
                <a:ea typeface="Cambria" panose="02040503050406030204" pitchFamily="18" charset="0"/>
              </a:rPr>
              <a:t>Washington-Arlington-Alexandria, DC-VA-MD-WV</a:t>
            </a:r>
            <a:br>
              <a:rPr lang="en-US" sz="1000" dirty="0">
                <a:latin typeface="Cambria" panose="02040503050406030204" pitchFamily="18" charset="0"/>
                <a:ea typeface="Cambria" panose="02040503050406030204" pitchFamily="18" charset="0"/>
              </a:rPr>
            </a:br>
            <a:r>
              <a:rPr lang="en-US" sz="1000" b="1" dirty="0" err="1">
                <a:latin typeface="Cambria" panose="02040503050406030204" pitchFamily="18" charset="0"/>
                <a:ea typeface="Cambria" panose="02040503050406030204" pitchFamily="18" charset="0"/>
              </a:rPr>
              <a:t>Supersector</a:t>
            </a:r>
            <a:r>
              <a:rPr lang="en-US" sz="1000" b="1" dirty="0">
                <a:latin typeface="Cambria" panose="02040503050406030204" pitchFamily="18" charset="0"/>
                <a:ea typeface="Cambria" panose="02040503050406030204" pitchFamily="18" charset="0"/>
              </a:rPr>
              <a:t>:  </a:t>
            </a:r>
            <a:r>
              <a:rPr lang="en-US" sz="1000" dirty="0">
                <a:latin typeface="Cambria" panose="02040503050406030204" pitchFamily="18" charset="0"/>
                <a:ea typeface="Cambria" panose="02040503050406030204" pitchFamily="18" charset="0"/>
              </a:rPr>
              <a:t>Total Nonfarm</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Industry:     </a:t>
            </a:r>
            <a:r>
              <a:rPr lang="en-US" sz="1000" dirty="0">
                <a:latin typeface="Cambria" panose="02040503050406030204" pitchFamily="18" charset="0"/>
                <a:ea typeface="Cambria" panose="02040503050406030204" pitchFamily="18" charset="0"/>
              </a:rPr>
              <a:t>Total Nonfarm</a:t>
            </a:r>
            <a:br>
              <a:rPr lang="en-US" sz="1000" dirty="0">
                <a:latin typeface="Cambria" panose="02040503050406030204" pitchFamily="18" charset="0"/>
                <a:ea typeface="Cambria" panose="02040503050406030204" pitchFamily="18" charset="0"/>
              </a:rPr>
            </a:br>
            <a:r>
              <a:rPr lang="en-US" sz="1000" b="1" dirty="0">
                <a:latin typeface="Cambria" panose="02040503050406030204" pitchFamily="18" charset="0"/>
                <a:ea typeface="Cambria" panose="02040503050406030204" pitchFamily="18" charset="0"/>
              </a:rPr>
              <a:t>Data Type:    </a:t>
            </a:r>
            <a:r>
              <a:rPr lang="en-US" sz="1000" dirty="0">
                <a:latin typeface="Cambria" panose="02040503050406030204" pitchFamily="18" charset="0"/>
                <a:ea typeface="Cambria" panose="02040503050406030204" pitchFamily="18" charset="0"/>
              </a:rPr>
              <a:t>All Employees, In Thousands</a:t>
            </a:r>
            <a:endParaRPr lang="en-US" sz="1000" b="1"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Cambria" panose="02040503050406030204" pitchFamily="18" charset="0"/>
              <a:ea typeface="Cambria" panose="02040503050406030204" pitchFamily="18" charset="0"/>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70D3B-8880-43CB-A11F-6BDCF5314A3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73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a:p>
            <a:r>
              <a:rPr lang="en-US" sz="1100" b="1" dirty="0"/>
              <a:t>ANNUAL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reviewed/confirmed/revised: </a:t>
            </a:r>
            <a:r>
              <a:rPr lang="en-US" sz="1100" b="1" dirty="0">
                <a:solidFill>
                  <a:srgbClr val="FF0000"/>
                </a:solidFill>
              </a:rPr>
              <a:t>2024.04.12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source</a:t>
            </a:r>
            <a:r>
              <a:rPr lang="en-US" sz="1100" dirty="0"/>
              <a:t>: </a:t>
            </a:r>
          </a:p>
          <a:p>
            <a:r>
              <a:rPr lang="en-US" sz="1100" dirty="0"/>
              <a:t>https://www.usaspending.gov/search/9dc817240eae42b079a852193dd66278  </a:t>
            </a:r>
          </a:p>
          <a:p>
            <a:r>
              <a:rPr lang="en-US" sz="1100" dirty="0"/>
              <a:t> </a:t>
            </a:r>
          </a:p>
          <a:p>
            <a:r>
              <a:rPr lang="en-US" sz="1100" b="1" dirty="0"/>
              <a:t>NEW SEARCH</a:t>
            </a:r>
            <a:r>
              <a:rPr lang="en-US" sz="1100" dirty="0"/>
              <a:t>: </a:t>
            </a:r>
            <a:r>
              <a:rPr lang="en-US" sz="1100" b="1" dirty="0"/>
              <a:t>Feb ‘24 https://www.usaspending.gov/search/?hash=4c110f2d338791f1f818c2e83d6cc1a4</a:t>
            </a:r>
          </a:p>
          <a:p>
            <a:endParaRPr lang="en-US" sz="1100" b="1"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Click TIME tab</a:t>
            </a:r>
          </a:p>
          <a:p>
            <a:r>
              <a:rPr lang="en-US" sz="1100" b="0" dirty="0">
                <a:latin typeface="Cambria" panose="02040503050406030204" pitchFamily="18" charset="0"/>
                <a:ea typeface="Cambria" panose="02040503050406030204" pitchFamily="18" charset="0"/>
              </a:rPr>
              <a:t>Download data by year</a:t>
            </a:r>
          </a:p>
          <a:p>
            <a:endParaRPr lang="en-US" sz="1100" b="1" dirty="0">
              <a:latin typeface="Cambria" panose="02040503050406030204" pitchFamily="18" charset="0"/>
              <a:ea typeface="Cambria" panose="02040503050406030204" pitchFamily="18" charset="0"/>
            </a:endParaRPr>
          </a:p>
          <a:p>
            <a:r>
              <a:rPr lang="en-US" sz="1100" b="1" dirty="0">
                <a:latin typeface="Cambria" panose="02040503050406030204" pitchFamily="18" charset="0"/>
                <a:ea typeface="Cambria" panose="02040503050406030204" pitchFamily="18" charset="0"/>
              </a:rPr>
              <a:t>--------------------</a:t>
            </a:r>
          </a:p>
          <a:p>
            <a:endParaRPr lang="en-US" sz="1100" b="1" dirty="0">
              <a:latin typeface="Cambria" panose="02040503050406030204" pitchFamily="18" charset="0"/>
              <a:ea typeface="Cambria" panose="02040503050406030204" pitchFamily="18" charset="0"/>
            </a:endParaRPr>
          </a:p>
          <a:p>
            <a:endParaRPr lang="en-US" sz="1100" b="1" dirty="0">
              <a:latin typeface="Cambria" panose="02040503050406030204" pitchFamily="18" charset="0"/>
              <a:ea typeface="Cambria" panose="02040503050406030204" pitchFamily="18" charset="0"/>
            </a:endParaRPr>
          </a:p>
          <a:p>
            <a:pPr defTabSz="881390">
              <a:defRPr/>
            </a:pPr>
            <a:r>
              <a:rPr lang="en-US" sz="1100" b="1" dirty="0">
                <a:latin typeface="Cambria" panose="02040503050406030204" pitchFamily="18" charset="0"/>
                <a:ea typeface="Cambria" panose="02040503050406030204" pitchFamily="18" charset="0"/>
              </a:rPr>
              <a:t>search criteria parameters:</a:t>
            </a:r>
          </a:p>
          <a:p>
            <a:pPr marL="440695" lvl="1" defTabSz="881390">
              <a:defRPr/>
            </a:pPr>
            <a:r>
              <a:rPr lang="en-US" sz="1100" dirty="0">
                <a:latin typeface="Cambria" panose="02040503050406030204" pitchFamily="18" charset="0"/>
                <a:ea typeface="Cambria" panose="02040503050406030204" pitchFamily="18" charset="0"/>
              </a:rPr>
              <a:t>advanced search filters</a:t>
            </a:r>
          </a:p>
          <a:p>
            <a:pPr marL="440695" lvl="1" defTabSz="881390">
              <a:defRPr/>
            </a:pPr>
            <a:r>
              <a:rPr lang="en-US" sz="1100" b="1" dirty="0">
                <a:latin typeface="Cambria" panose="02040503050406030204" pitchFamily="18" charset="0"/>
                <a:ea typeface="Cambria" panose="02040503050406030204" pitchFamily="18" charset="0"/>
              </a:rPr>
              <a:t>time period</a:t>
            </a:r>
            <a:r>
              <a:rPr lang="en-US" sz="1100" dirty="0">
                <a:latin typeface="Cambria" panose="02040503050406030204" pitchFamily="18" charset="0"/>
                <a:ea typeface="Cambria" panose="02040503050406030204" pitchFamily="18" charset="0"/>
              </a:rPr>
              <a:t> fiscal year all fiscal years</a:t>
            </a:r>
          </a:p>
          <a:p>
            <a:pPr marL="440695" lvl="1" defTabSz="881390">
              <a:defRPr/>
            </a:pPr>
            <a:r>
              <a:rPr lang="en-US" sz="1100" b="1" dirty="0">
                <a:latin typeface="Cambria" panose="02040503050406030204" pitchFamily="18" charset="0"/>
                <a:ea typeface="Cambria" panose="02040503050406030204" pitchFamily="18" charset="0"/>
              </a:rPr>
              <a:t>award type </a:t>
            </a:r>
            <a:r>
              <a:rPr lang="en-US" sz="1100" dirty="0">
                <a:latin typeface="Cambria" panose="02040503050406030204" pitchFamily="18" charset="0"/>
                <a:ea typeface="Cambria" panose="02040503050406030204" pitchFamily="18" charset="0"/>
              </a:rPr>
              <a:t>only </a:t>
            </a:r>
            <a:r>
              <a:rPr lang="en-US" sz="1100" u="sng" dirty="0">
                <a:latin typeface="Cambria" panose="02040503050406030204" pitchFamily="18" charset="0"/>
                <a:ea typeface="Cambria" panose="02040503050406030204" pitchFamily="18" charset="0"/>
              </a:rPr>
              <a:t>contracts, contract IDVs, and direct payments</a:t>
            </a:r>
            <a:r>
              <a:rPr lang="en-US" sz="1100" dirty="0">
                <a:latin typeface="Cambria" panose="02040503050406030204" pitchFamily="18" charset="0"/>
                <a:ea typeface="Cambria" panose="02040503050406030204" pitchFamily="18" charset="0"/>
              </a:rPr>
              <a:t> (no grants, loans, insurance, or financial assistance)</a:t>
            </a:r>
          </a:p>
          <a:p>
            <a:pPr marL="440695" lvl="1" defTabSz="881390">
              <a:defRPr/>
            </a:pPr>
            <a:r>
              <a:rPr lang="en-US" sz="1100" b="1" dirty="0">
                <a:latin typeface="Cambria" panose="02040503050406030204" pitchFamily="18" charset="0"/>
                <a:ea typeface="Cambria" panose="02040503050406030204" pitchFamily="18" charset="0"/>
              </a:rPr>
              <a:t>agency select </a:t>
            </a:r>
            <a:r>
              <a:rPr lang="en-US" sz="1100" dirty="0">
                <a:latin typeface="Cambria" panose="02040503050406030204" pitchFamily="18" charset="0"/>
                <a:ea typeface="Cambria" panose="02040503050406030204" pitchFamily="18" charset="0"/>
              </a:rPr>
              <a:t>awarding agency tab [to select “all,” simply leave blank]</a:t>
            </a:r>
          </a:p>
          <a:p>
            <a:pPr marL="440695" lvl="1" defTabSz="881390">
              <a:defRPr/>
            </a:pPr>
            <a:r>
              <a:rPr lang="en-US" sz="1100" b="1" dirty="0">
                <a:latin typeface="Cambria" panose="02040503050406030204" pitchFamily="18" charset="0"/>
                <a:ea typeface="Cambria" panose="02040503050406030204" pitchFamily="18" charset="0"/>
              </a:rPr>
              <a:t>location</a:t>
            </a:r>
            <a:r>
              <a:rPr lang="en-US" sz="1100" dirty="0">
                <a:latin typeface="Cambria" panose="02040503050406030204" pitchFamily="18" charset="0"/>
                <a:ea typeface="Cambria" panose="02040503050406030204" pitchFamily="18" charset="0"/>
              </a:rPr>
              <a:t> select "Place of Performance" - NOT "Recipient Location" </a:t>
            </a:r>
          </a:p>
          <a:p>
            <a:pPr marL="440695" lvl="1" defTabSz="881390">
              <a:defRPr/>
            </a:pPr>
            <a:r>
              <a:rPr lang="en-US" sz="1100" b="1" dirty="0">
                <a:latin typeface="Cambria" panose="02040503050406030204" pitchFamily="18" charset="0"/>
                <a:ea typeface="Cambria" panose="02040503050406030204" pitchFamily="18" charset="0"/>
              </a:rPr>
              <a:t>- location</a:t>
            </a:r>
            <a:r>
              <a:rPr lang="en-US" sz="1100" dirty="0">
                <a:latin typeface="Cambria" panose="02040503050406030204" pitchFamily="18" charset="0"/>
                <a:ea typeface="Cambria" panose="02040503050406030204" pitchFamily="18" charset="0"/>
              </a:rPr>
              <a:t> country United States</a:t>
            </a:r>
          </a:p>
          <a:p>
            <a:pPr marL="440695" lvl="1" defTabSz="881390">
              <a:defRPr/>
            </a:pPr>
            <a:r>
              <a:rPr lang="en-US" sz="1100" b="1" dirty="0">
                <a:latin typeface="Cambria" panose="02040503050406030204" pitchFamily="18" charset="0"/>
                <a:ea typeface="Cambria" panose="02040503050406030204" pitchFamily="18" charset="0"/>
              </a:rPr>
              <a:t>- location</a:t>
            </a:r>
            <a:r>
              <a:rPr lang="en-US" sz="1100" dirty="0">
                <a:latin typeface="Cambria" panose="02040503050406030204" pitchFamily="18" charset="0"/>
                <a:ea typeface="Cambria" panose="02040503050406030204" pitchFamily="18" charset="0"/>
              </a:rPr>
              <a:t> state District of Columbia – Maryland – Virginia (each in turn) [note: “add filter” for DC]</a:t>
            </a:r>
          </a:p>
          <a:p>
            <a:pPr marL="440695" lvl="1" defTabSz="881390">
              <a:defRPr/>
            </a:pPr>
            <a:r>
              <a:rPr lang="en-US" sz="1100" b="1" dirty="0">
                <a:latin typeface="Cambria" panose="02040503050406030204" pitchFamily="18" charset="0"/>
                <a:ea typeface="Cambria" panose="02040503050406030204" pitchFamily="18" charset="0"/>
              </a:rPr>
              <a:t>- location</a:t>
            </a:r>
            <a:r>
              <a:rPr lang="en-US" sz="1100" dirty="0">
                <a:latin typeface="Cambria" panose="02040503050406030204" pitchFamily="18" charset="0"/>
                <a:ea typeface="Cambria" panose="02040503050406030204" pitchFamily="18" charset="0"/>
              </a:rPr>
              <a:t> select </a:t>
            </a:r>
            <a:r>
              <a:rPr lang="en-US" sz="1100" b="1" dirty="0">
                <a:latin typeface="Cambria" panose="02040503050406030204" pitchFamily="18" charset="0"/>
                <a:ea typeface="Cambria" panose="02040503050406030204" pitchFamily="18" charset="0"/>
              </a:rPr>
              <a:t>only</a:t>
            </a:r>
            <a:r>
              <a:rPr lang="en-US" sz="1100" dirty="0">
                <a:latin typeface="Cambria" panose="02040503050406030204" pitchFamily="18" charset="0"/>
                <a:ea typeface="Cambria" panose="02040503050406030204" pitchFamily="18" charset="0"/>
              </a:rPr>
              <a:t> the following cities &amp; counties:</a:t>
            </a:r>
          </a:p>
          <a:p>
            <a:pPr marL="881390" lvl="2" defTabSz="881390">
              <a:defRPr/>
            </a:pPr>
            <a:r>
              <a:rPr lang="en-US" sz="1100" dirty="0">
                <a:latin typeface="Cambria" panose="02040503050406030204" pitchFamily="18" charset="0"/>
                <a:ea typeface="Cambria" panose="02040503050406030204" pitchFamily="18" charset="0"/>
              </a:rPr>
              <a:t>All MSA Counties Cities </a:t>
            </a:r>
            <a:r>
              <a:rPr lang="en-US" sz="1100" dirty="0" err="1">
                <a:latin typeface="Cambria" panose="02040503050406030204" pitchFamily="18" charset="0"/>
                <a:ea typeface="Cambria" panose="02040503050406030204" pitchFamily="18" charset="0"/>
              </a:rPr>
              <a:t>inc</a:t>
            </a:r>
            <a:r>
              <a:rPr lang="en-US" sz="1100" dirty="0">
                <a:latin typeface="Cambria" panose="02040503050406030204" pitchFamily="18" charset="0"/>
                <a:ea typeface="Cambria" panose="02040503050406030204" pitchFamily="18" charset="0"/>
              </a:rPr>
              <a:t> WV</a:t>
            </a:r>
          </a:p>
          <a:p>
            <a:pPr marL="605956" lvl="1" indent="-165261" defTabSz="881390">
              <a:buFont typeface="Arial" panose="020B0604020202020204" pitchFamily="34" charset="0"/>
              <a:buChar char="•"/>
              <a:defRPr/>
            </a:pPr>
            <a:r>
              <a:rPr lang="en-US" sz="1100" b="1" dirty="0">
                <a:latin typeface="Cambria" panose="02040503050406030204" pitchFamily="18" charset="0"/>
                <a:ea typeface="Cambria" panose="02040503050406030204" pitchFamily="18" charset="0"/>
              </a:rPr>
              <a:t>total of twenty five localities </a:t>
            </a:r>
            <a:r>
              <a:rPr lang="en-US" sz="1100" b="1" dirty="0" err="1">
                <a:latin typeface="Cambria" panose="02040503050406030204" pitchFamily="18" charset="0"/>
                <a:ea typeface="Cambria" panose="02040503050406030204" pitchFamily="18" charset="0"/>
              </a:rPr>
              <a:t>inc</a:t>
            </a:r>
            <a:r>
              <a:rPr lang="en-US" sz="1100" b="1" dirty="0">
                <a:latin typeface="Cambria" panose="02040503050406030204" pitchFamily="18" charset="0"/>
                <a:ea typeface="Cambria" panose="02040503050406030204" pitchFamily="18" charset="0"/>
              </a:rPr>
              <a:t> DC filters *</a:t>
            </a:r>
          </a:p>
          <a:p>
            <a:pPr marL="440695" lvl="1" defTabSz="881390">
              <a:defRPr/>
            </a:pPr>
            <a:r>
              <a:rPr lang="en-US" sz="1100" b="1" dirty="0">
                <a:latin typeface="Cambria" panose="02040503050406030204" pitchFamily="18" charset="0"/>
                <a:ea typeface="Cambria" panose="02040503050406030204" pitchFamily="18" charset="0"/>
              </a:rPr>
              <a:t>FINALLY </a:t>
            </a:r>
            <a:r>
              <a:rPr lang="en-US" sz="1100" dirty="0">
                <a:latin typeface="Cambria" panose="02040503050406030204" pitchFamily="18" charset="0"/>
                <a:ea typeface="Cambria" panose="02040503050406030204" pitchFamily="18" charset="0"/>
              </a:rPr>
              <a:t>(and this is the most important part!) </a:t>
            </a:r>
            <a:r>
              <a:rPr lang="en-US" sz="1100" b="1" dirty="0">
                <a:latin typeface="Cambria" panose="02040503050406030204" pitchFamily="18" charset="0"/>
                <a:ea typeface="Cambria" panose="02040503050406030204" pitchFamily="18" charset="0"/>
              </a:rPr>
              <a:t>SELECT THE TIME TAB for results</a:t>
            </a:r>
          </a:p>
          <a:p>
            <a:pPr marL="440695" lvl="1" defTabSz="881390">
              <a:defRPr/>
            </a:pPr>
            <a:r>
              <a:rPr lang="en-US" sz="1100" dirty="0">
                <a:latin typeface="Cambria" panose="02040503050406030204" pitchFamily="18" charset="0"/>
                <a:ea typeface="Cambria" panose="02040503050406030204" pitchFamily="18" charset="0"/>
              </a:rPr>
              <a:t>note: all prior FY data will have changed slightly; revise the table accordingly</a:t>
            </a:r>
            <a:endParaRPr lang="en-US" sz="1100" b="1" dirty="0"/>
          </a:p>
          <a:p>
            <a:endParaRPr lang="en-US" sz="1100" dirty="0"/>
          </a:p>
          <a:p>
            <a:pPr marL="165261" indent="-165261" defTabSz="881390">
              <a:buFont typeface="Arial" panose="020B0604020202020204" pitchFamily="34" charset="0"/>
              <a:buChar char="•"/>
              <a:defRPr/>
            </a:pPr>
            <a:r>
              <a:rPr lang="en-US" sz="1100" dirty="0"/>
              <a:t>must update “total” spending</a:t>
            </a:r>
          </a:p>
          <a:p>
            <a:pPr marL="165261" indent="-165261" defTabSz="881390">
              <a:buFont typeface="Arial" panose="020B0604020202020204" pitchFamily="34" charset="0"/>
              <a:buChar char="•"/>
              <a:defRPr/>
            </a:pPr>
            <a:r>
              <a:rPr lang="en-US" sz="1100" dirty="0"/>
              <a:t>legacy data FY80-FY07</a:t>
            </a:r>
          </a:p>
          <a:p>
            <a:pPr marL="165261" indent="-165261" defTabSz="881390">
              <a:buFont typeface="Arial" panose="020B0604020202020204" pitchFamily="34" charset="0"/>
              <a:buChar char="•"/>
              <a:defRPr/>
            </a:pPr>
            <a:r>
              <a:rPr lang="en-US" sz="1100" dirty="0"/>
              <a:t>new </a:t>
            </a:r>
            <a:r>
              <a:rPr lang="en-US" sz="1100" dirty="0" err="1"/>
              <a:t>USAspending</a:t>
            </a:r>
            <a:r>
              <a:rPr lang="en-US" sz="1100" dirty="0"/>
              <a:t> data (using above parameters) FY08-present</a:t>
            </a:r>
          </a:p>
          <a:p>
            <a:pPr defTabSz="881390">
              <a:defRPr/>
            </a:pPr>
            <a:endParaRPr lang="en-US" sz="1100" dirty="0">
              <a:latin typeface="Cambria" panose="02040503050406030204" pitchFamily="18" charset="0"/>
              <a:ea typeface="Cambria" panose="02040503050406030204" pitchFamily="18" charset="0"/>
            </a:endParaRPr>
          </a:p>
          <a:p>
            <a:pPr defTabSz="881390">
              <a:defRPr/>
            </a:pPr>
            <a:endParaRPr lang="en-US" sz="1100" dirty="0">
              <a:latin typeface="Cambria" panose="02040503050406030204" pitchFamily="18" charset="0"/>
              <a:ea typeface="Cambria" panose="02040503050406030204" pitchFamily="18" charset="0"/>
            </a:endParaRPr>
          </a:p>
          <a:p>
            <a:pPr defTabSz="881390">
              <a:defRPr/>
            </a:pPr>
            <a:r>
              <a:rPr lang="en-US" sz="1100" dirty="0">
                <a:latin typeface="Cambria" panose="02040503050406030204" pitchFamily="18" charset="0"/>
                <a:ea typeface="Cambria" panose="02040503050406030204" pitchFamily="18" charset="0"/>
              </a:rPr>
              <a:t>Lastly, I updated the slide title to “Federal </a:t>
            </a:r>
            <a:r>
              <a:rPr lang="en-US" sz="1100" b="1" dirty="0">
                <a:latin typeface="Cambria" panose="02040503050406030204" pitchFamily="18" charset="0"/>
                <a:ea typeface="Cambria" panose="02040503050406030204" pitchFamily="18" charset="0"/>
              </a:rPr>
              <a:t>Spending</a:t>
            </a:r>
            <a:r>
              <a:rPr lang="en-US" sz="1100" dirty="0">
                <a:latin typeface="Cambria" panose="02040503050406030204" pitchFamily="18" charset="0"/>
                <a:ea typeface="Cambria" panose="02040503050406030204" pitchFamily="18" charset="0"/>
              </a:rPr>
              <a:t> in the Washington MSA” rather than “Procurement.”</a:t>
            </a:r>
          </a:p>
          <a:p>
            <a:pPr defTabSz="881390">
              <a:defRPr/>
            </a:pPr>
            <a:endParaRPr lang="en-US" sz="1100" dirty="0">
              <a:latin typeface="Cambria" panose="02040503050406030204" pitchFamily="18" charset="0"/>
              <a:ea typeface="Cambria" panose="02040503050406030204" pitchFamily="18" charset="0"/>
            </a:endParaRPr>
          </a:p>
          <a:p>
            <a:pPr defTabSz="881390">
              <a:defRPr/>
            </a:pPr>
            <a:endParaRPr lang="en-US" sz="1100" dirty="0">
              <a:latin typeface="Cambria" panose="02040503050406030204" pitchFamily="18" charset="0"/>
              <a:ea typeface="Cambria" panose="02040503050406030204" pitchFamily="18" charset="0"/>
            </a:endParaRPr>
          </a:p>
          <a:p>
            <a:pPr defTabSz="881390">
              <a:defRPr/>
            </a:pPr>
            <a:endParaRPr lang="en-US" sz="11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pPr defTabSz="881390">
              <a:defRPr/>
            </a:pPr>
            <a:fld id="{506D79A7-9835-4429-B17D-214351427442}" type="slidenum">
              <a:rPr lang="en-US" sz="1200">
                <a:solidFill>
                  <a:prstClr val="black"/>
                </a:solidFill>
                <a:latin typeface="Calibri" panose="020F0502020204030204"/>
              </a:rPr>
              <a:pPr defTabSz="881390">
                <a:defRPr/>
              </a:pPr>
              <a:t>10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01513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717" y="272934"/>
            <a:ext cx="11643276" cy="1356360"/>
          </a:xfrm>
        </p:spPr>
        <p:txBody>
          <a:bodyPr/>
          <a:lstStyle>
            <a:lvl1pPr algn="ctr">
              <a:defRPr b="1">
                <a:solidFill>
                  <a:srgbClr val="3F762B"/>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22294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133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3834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984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0711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857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3559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717" y="272934"/>
            <a:ext cx="11643276" cy="1356360"/>
          </a:xfrm>
        </p:spPr>
        <p:txBody>
          <a:bodyPr/>
          <a:lstStyle>
            <a:lvl1pPr algn="ctr">
              <a:defRPr b="1">
                <a:solidFill>
                  <a:srgbClr val="3F762B"/>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4873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533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1089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4867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0568" y="243840"/>
            <a:ext cx="11695634"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0172" y="609600"/>
            <a:ext cx="9851089"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0173" y="2057400"/>
            <a:ext cx="9848446"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0168" y="6223829"/>
            <a:ext cx="2323312" cy="365125"/>
          </a:xfrm>
          <a:prstGeom prst="rect">
            <a:avLst/>
          </a:prstGeom>
        </p:spPr>
        <p:txBody>
          <a:bodyPr vert="horz" lIns="91440" tIns="45720" rIns="91440" bIns="45720" rtlCol="0" anchor="ctr"/>
          <a:lstStyle>
            <a:lvl1pPr algn="l">
              <a:defRPr sz="1200">
                <a:solidFill>
                  <a:schemeClr val="accent1"/>
                </a:solidFill>
              </a:defRPr>
            </a:lvl1pPr>
          </a:lstStyle>
          <a:p>
            <a:fld id="{D9D486AB-6AFB-47D0-829F-7113726D0822}" type="datetime1">
              <a:rPr lang="en-US" smtClean="0">
                <a:solidFill>
                  <a:srgbClr val="549E39"/>
                </a:solidFill>
              </a:rPr>
              <a:t>4/15/2024</a:t>
            </a:fld>
            <a:endParaRPr lang="en-US">
              <a:solidFill>
                <a:srgbClr val="549E39"/>
              </a:solidFill>
            </a:endParaRPr>
          </a:p>
        </p:txBody>
      </p:sp>
      <p:sp>
        <p:nvSpPr>
          <p:cNvPr id="6" name="Slide Number Placeholder 5"/>
          <p:cNvSpPr>
            <a:spLocks noGrp="1"/>
          </p:cNvSpPr>
          <p:nvPr>
            <p:ph type="sldNum" sz="quarter" idx="4"/>
          </p:nvPr>
        </p:nvSpPr>
        <p:spPr>
          <a:xfrm>
            <a:off x="9306450" y="6223829"/>
            <a:ext cx="1701996" cy="365125"/>
          </a:xfrm>
          <a:prstGeom prst="rect">
            <a:avLst/>
          </a:prstGeom>
        </p:spPr>
        <p:txBody>
          <a:bodyPr vert="horz" lIns="91440" tIns="45720" rIns="91440" bIns="45720" rtlCol="0" anchor="ctr"/>
          <a:lstStyle>
            <a:lvl1pPr algn="r">
              <a:defRPr sz="1200">
                <a:solidFill>
                  <a:schemeClr val="accent1"/>
                </a:solidFill>
              </a:defRPr>
            </a:lvl1pPr>
          </a:lstStyle>
          <a:p>
            <a:fld id="{A6563412-00D9-4114-A8D3-4596E840221E}" type="slidenum">
              <a:rPr lang="en-US" smtClean="0">
                <a:solidFill>
                  <a:srgbClr val="549E39"/>
                </a:solidFill>
              </a:rPr>
              <a:pPr/>
              <a:t>‹#›</a:t>
            </a:fld>
            <a:endParaRPr lang="en-US">
              <a:solidFill>
                <a:srgbClr val="549E39"/>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2237" y="258187"/>
            <a:ext cx="1113375" cy="1043075"/>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36075" y="243840"/>
            <a:ext cx="1352048" cy="905872"/>
          </a:xfrm>
          <a:prstGeom prst="rect">
            <a:avLst/>
          </a:prstGeom>
        </p:spPr>
      </p:pic>
    </p:spTree>
    <p:extLst>
      <p:ext uri="{BB962C8B-B14F-4D97-AF65-F5344CB8AC3E}">
        <p14:creationId xmlns:p14="http://schemas.microsoft.com/office/powerpoint/2010/main" val="3397032620"/>
      </p:ext>
    </p:extLst>
  </p:cSld>
  <p:clrMap bg1="lt1" tx1="dk1" bg2="lt2" tx2="dk2" accent1="accent1" accent2="accent2" accent3="accent3" accent4="accent4" accent5="accent5" accent6="accent6" hlink="hlink" folHlink="folHlink"/>
  <p:sldLayoutIdLst>
    <p:sldLayoutId id="2147483791" r:id="rId1"/>
    <p:sldLayoutId id="2147483796" r:id="rId2"/>
    <p:sldLayoutId id="2147483801" r:id="rId3"/>
    <p:sldLayoutId id="2147483806" r:id="rId4"/>
    <p:sldLayoutId id="2147483807" r:id="rId5"/>
  </p:sldLayoutIdLst>
  <p:transition/>
  <p:hf sldNum="0"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0568" y="243841"/>
            <a:ext cx="11695634"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0172" y="609600"/>
            <a:ext cx="9851089"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0174" y="2057400"/>
            <a:ext cx="9848446"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0168" y="6223831"/>
            <a:ext cx="2323312" cy="365125"/>
          </a:xfrm>
          <a:prstGeom prst="rect">
            <a:avLst/>
          </a:prstGeom>
        </p:spPr>
        <p:txBody>
          <a:bodyPr vert="horz" lIns="91440" tIns="45720" rIns="91440" bIns="45720" rtlCol="0" anchor="ctr"/>
          <a:lstStyle>
            <a:lvl1pPr algn="l">
              <a:defRPr sz="1197">
                <a:solidFill>
                  <a:schemeClr val="accent1"/>
                </a:solidFill>
              </a:defRPr>
            </a:lvl1pPr>
          </a:lstStyle>
          <a:p>
            <a:fld id="{5A374B85-1B43-4341-9E4A-25240741D887}" type="datetime1">
              <a:rPr lang="en-US" smtClean="0">
                <a:solidFill>
                  <a:srgbClr val="549E39"/>
                </a:solidFill>
              </a:rPr>
              <a:t>4/15/2024</a:t>
            </a:fld>
            <a:endParaRPr lang="en-US">
              <a:solidFill>
                <a:srgbClr val="549E39"/>
              </a:solidFill>
            </a:endParaRPr>
          </a:p>
        </p:txBody>
      </p:sp>
      <p:sp>
        <p:nvSpPr>
          <p:cNvPr id="6" name="Slide Number Placeholder 5"/>
          <p:cNvSpPr>
            <a:spLocks noGrp="1"/>
          </p:cNvSpPr>
          <p:nvPr>
            <p:ph type="sldNum" sz="quarter" idx="4"/>
          </p:nvPr>
        </p:nvSpPr>
        <p:spPr>
          <a:xfrm>
            <a:off x="9306451" y="6223831"/>
            <a:ext cx="1701996" cy="365125"/>
          </a:xfrm>
          <a:prstGeom prst="rect">
            <a:avLst/>
          </a:prstGeom>
        </p:spPr>
        <p:txBody>
          <a:bodyPr vert="horz" lIns="91440" tIns="45720" rIns="91440" bIns="45720" rtlCol="0" anchor="ctr"/>
          <a:lstStyle>
            <a:lvl1pPr algn="r">
              <a:defRPr sz="1197">
                <a:solidFill>
                  <a:schemeClr val="accent1"/>
                </a:solidFill>
              </a:defRPr>
            </a:lvl1pPr>
          </a:lstStyle>
          <a:p>
            <a:fld id="{A6563412-00D9-4114-A8D3-4596E840221E}" type="slidenum">
              <a:rPr lang="en-US" smtClean="0">
                <a:solidFill>
                  <a:srgbClr val="549E39"/>
                </a:solidFill>
              </a:rPr>
              <a:pPr/>
              <a:t>‹#›</a:t>
            </a:fld>
            <a:endParaRPr lang="en-US">
              <a:solidFill>
                <a:srgbClr val="549E39"/>
              </a:solidFill>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2238" y="258189"/>
            <a:ext cx="1113375" cy="1043075"/>
          </a:xfrm>
          <a:prstGeom prst="rect">
            <a:avLst/>
          </a:prstGeom>
        </p:spPr>
      </p:pic>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6076" y="243840"/>
            <a:ext cx="1352048" cy="905872"/>
          </a:xfrm>
          <a:prstGeom prst="rect">
            <a:avLst/>
          </a:prstGeom>
        </p:spPr>
      </p:pic>
    </p:spTree>
    <p:extLst>
      <p:ext uri="{BB962C8B-B14F-4D97-AF65-F5344CB8AC3E}">
        <p14:creationId xmlns:p14="http://schemas.microsoft.com/office/powerpoint/2010/main" val="299333678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8" r:id="rId3"/>
    <p:sldLayoutId id="2147483819" r:id="rId4"/>
    <p:sldLayoutId id="2147483821" r:id="rId5"/>
    <p:sldLayoutId id="2147483822" r:id="rId6"/>
  </p:sldLayoutIdLst>
  <p:transition/>
  <p:hf sldNum="0" hdr="0" ftr="0"/>
  <p:txStyles>
    <p:titleStyle>
      <a:lvl1pPr algn="l" defTabSz="912114" rtl="0" eaLnBrk="1" latinLnBrk="0" hangingPunct="1">
        <a:lnSpc>
          <a:spcPct val="90000"/>
        </a:lnSpc>
        <a:spcBef>
          <a:spcPct val="0"/>
        </a:spcBef>
        <a:buNone/>
        <a:defRPr sz="4389" kern="1200">
          <a:solidFill>
            <a:schemeClr val="accent1"/>
          </a:solidFill>
          <a:latin typeface="+mj-lt"/>
          <a:ea typeface="+mj-ea"/>
          <a:cs typeface="+mj-cs"/>
        </a:defRPr>
      </a:lvl1pPr>
    </p:titleStyle>
    <p:bodyStyle>
      <a:lvl1pPr marL="228029" indent="-182423" algn="l" defTabSz="912114" rtl="0" eaLnBrk="1" latinLnBrk="0" hangingPunct="1">
        <a:lnSpc>
          <a:spcPct val="90000"/>
        </a:lnSpc>
        <a:spcBef>
          <a:spcPts val="1397"/>
        </a:spcBef>
        <a:buClr>
          <a:schemeClr val="accent1"/>
        </a:buClr>
        <a:buSzPct val="80000"/>
        <a:buFont typeface="Corbel" pitchFamily="34" charset="0"/>
        <a:buChar char="•"/>
        <a:defRPr sz="2195" kern="1200">
          <a:solidFill>
            <a:schemeClr val="accent1"/>
          </a:solidFill>
          <a:latin typeface="+mn-lt"/>
          <a:ea typeface="+mn-ea"/>
          <a:cs typeface="+mn-cs"/>
        </a:defRPr>
      </a:lvl1pPr>
      <a:lvl2pPr marL="456057" indent="-182423" algn="l" defTabSz="912114" rtl="0" eaLnBrk="1" latinLnBrk="0" hangingPunct="1">
        <a:lnSpc>
          <a:spcPct val="90000"/>
        </a:lnSpc>
        <a:spcBef>
          <a:spcPts val="200"/>
        </a:spcBef>
        <a:spcAft>
          <a:spcPts val="399"/>
        </a:spcAft>
        <a:buClr>
          <a:schemeClr val="accent1"/>
        </a:buClr>
        <a:buSzPct val="80000"/>
        <a:buFont typeface="Corbel" pitchFamily="34" charset="0"/>
        <a:buChar char="•"/>
        <a:defRPr sz="1995" kern="1200">
          <a:solidFill>
            <a:schemeClr val="accent1"/>
          </a:solidFill>
          <a:latin typeface="+mn-lt"/>
          <a:ea typeface="+mn-ea"/>
          <a:cs typeface="+mn-cs"/>
        </a:defRPr>
      </a:lvl2pPr>
      <a:lvl3pPr marL="729691" indent="-182423" algn="l" defTabSz="912114" rtl="0" eaLnBrk="1" latinLnBrk="0" hangingPunct="1">
        <a:lnSpc>
          <a:spcPct val="90000"/>
        </a:lnSpc>
        <a:spcBef>
          <a:spcPts val="200"/>
        </a:spcBef>
        <a:spcAft>
          <a:spcPts val="399"/>
        </a:spcAft>
        <a:buClr>
          <a:schemeClr val="accent1"/>
        </a:buClr>
        <a:buSzPct val="80000"/>
        <a:buFont typeface="Corbel" pitchFamily="34" charset="0"/>
        <a:buChar char="•"/>
        <a:defRPr sz="1795" kern="1200">
          <a:solidFill>
            <a:schemeClr val="accent1"/>
          </a:solidFill>
          <a:latin typeface="+mn-lt"/>
          <a:ea typeface="+mn-ea"/>
          <a:cs typeface="+mn-cs"/>
        </a:defRPr>
      </a:lvl3pPr>
      <a:lvl4pPr marL="1003325" indent="-182423"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4pPr>
      <a:lvl5pPr marL="1276960" indent="-182423"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5pPr>
      <a:lvl6pPr marL="1596000" indent="-228029"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6pPr>
      <a:lvl7pPr marL="1895250" indent="-228029"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7pPr>
      <a:lvl8pPr marL="2194500" indent="-228029"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8pPr>
      <a:lvl9pPr marL="2493750" indent="-228029" algn="l" defTabSz="912114" rtl="0" eaLnBrk="1" latinLnBrk="0" hangingPunct="1">
        <a:lnSpc>
          <a:spcPct val="90000"/>
        </a:lnSpc>
        <a:spcBef>
          <a:spcPts val="200"/>
        </a:spcBef>
        <a:spcAft>
          <a:spcPts val="399"/>
        </a:spcAft>
        <a:buClr>
          <a:schemeClr val="accent1"/>
        </a:buClr>
        <a:buSzPct val="80000"/>
        <a:buFont typeface="Corbel" pitchFamily="34" charset="0"/>
        <a:buChar char="•"/>
        <a:defRPr sz="1596" kern="1200">
          <a:solidFill>
            <a:schemeClr val="accent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www.nurse24.it/specializzazioni/emergenza-urgenza/acrm-anesthesia-crisis-resource-management.html"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5065556" y="5827453"/>
            <a:ext cx="2204579" cy="461665"/>
          </a:xfrm>
          <a:prstGeom prst="rect">
            <a:avLst/>
          </a:prstGeom>
          <a:noFill/>
          <a:ln w="12700">
            <a:noFill/>
            <a:miter lim="800000"/>
            <a:headEnd type="none" w="sm" len="sm"/>
            <a:tailEnd type="none" w="sm" len="sm"/>
          </a:ln>
        </p:spPr>
        <p:txBody>
          <a:bodyPr wrap="none">
            <a:spAutoFit/>
          </a:bodyPr>
          <a:lstStyle/>
          <a:p>
            <a:pPr algn="ctr"/>
            <a:r>
              <a:rPr lang="en-US" sz="2400" b="1" dirty="0">
                <a:solidFill>
                  <a:schemeClr val="accent1">
                    <a:lumMod val="50000"/>
                  </a:schemeClr>
                </a:solidFill>
                <a:latin typeface="Cambria" panose="02040503050406030204" pitchFamily="18" charset="0"/>
                <a:ea typeface="Cambria" panose="02040503050406030204" pitchFamily="18" charset="0"/>
              </a:rPr>
              <a:t>April 18, 2024</a:t>
            </a:r>
          </a:p>
        </p:txBody>
      </p:sp>
      <p:sp>
        <p:nvSpPr>
          <p:cNvPr id="34821" name="TextBox 4"/>
          <p:cNvSpPr txBox="1">
            <a:spLocks noChangeArrowheads="1"/>
          </p:cNvSpPr>
          <p:nvPr/>
        </p:nvSpPr>
        <p:spPr bwMode="auto">
          <a:xfrm>
            <a:off x="1683149" y="1137436"/>
            <a:ext cx="8969367" cy="1200329"/>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Cambria" panose="02040503050406030204" pitchFamily="18" charset="0"/>
                <a:ea typeface="Cambria" panose="02040503050406030204" pitchFamily="18" charset="0"/>
              </a:rPr>
              <a:t>Greater Baltimore-Washington Economy: </a:t>
            </a:r>
          </a:p>
          <a:p>
            <a:pPr algn="ctr"/>
            <a:r>
              <a:rPr lang="en-US" sz="3600" b="1" dirty="0">
                <a:solidFill>
                  <a:schemeClr val="accent1">
                    <a:lumMod val="50000"/>
                  </a:schemeClr>
                </a:solidFill>
                <a:latin typeface="Cambria" panose="02040503050406030204" pitchFamily="18" charset="0"/>
                <a:ea typeface="Cambria" panose="02040503050406030204" pitchFamily="18" charset="0"/>
              </a:rPr>
              <a:t>Performance and Outlook</a:t>
            </a:r>
          </a:p>
        </p:txBody>
      </p:sp>
      <p:sp>
        <p:nvSpPr>
          <p:cNvPr id="7" name="TextBox 6"/>
          <p:cNvSpPr txBox="1"/>
          <p:nvPr/>
        </p:nvSpPr>
        <p:spPr>
          <a:xfrm>
            <a:off x="1783298" y="3750401"/>
            <a:ext cx="8769067" cy="1815882"/>
          </a:xfrm>
          <a:prstGeom prst="rect">
            <a:avLst/>
          </a:prstGeom>
          <a:noFill/>
        </p:spPr>
        <p:txBody>
          <a:bodyPr wrap="none" rtlCol="0">
            <a:spAutoFit/>
          </a:bodyPr>
          <a:lstStyle/>
          <a:p>
            <a:pPr algn="ctr"/>
            <a:r>
              <a:rPr lang="en-US" sz="2800" dirty="0">
                <a:solidFill>
                  <a:schemeClr val="accent1">
                    <a:lumMod val="50000"/>
                  </a:schemeClr>
                </a:solidFill>
                <a:latin typeface="Cambria" panose="02040503050406030204" pitchFamily="18" charset="0"/>
                <a:ea typeface="Cambria" panose="02040503050406030204" pitchFamily="18" charset="0"/>
              </a:rPr>
              <a:t>Terry L. Clower, Ph.D.</a:t>
            </a:r>
          </a:p>
          <a:p>
            <a:pPr algn="ctr"/>
            <a:r>
              <a:rPr lang="en-US" sz="2800" dirty="0">
                <a:solidFill>
                  <a:schemeClr val="accent1">
                    <a:lumMod val="50000"/>
                  </a:schemeClr>
                </a:solidFill>
                <a:latin typeface="Cambria" panose="02040503050406030204" pitchFamily="18" charset="0"/>
                <a:ea typeface="Cambria" panose="02040503050406030204" pitchFamily="18" charset="0"/>
              </a:rPr>
              <a:t>Center for Regional Analysis / Stephen S. Fuller Institute</a:t>
            </a:r>
          </a:p>
          <a:p>
            <a:pPr algn="ctr"/>
            <a:r>
              <a:rPr lang="en-US" sz="2800" dirty="0">
                <a:solidFill>
                  <a:schemeClr val="accent1">
                    <a:lumMod val="50000"/>
                  </a:schemeClr>
                </a:solidFill>
                <a:latin typeface="Cambria" panose="02040503050406030204" pitchFamily="18" charset="0"/>
                <a:ea typeface="Cambria" panose="02040503050406030204" pitchFamily="18" charset="0"/>
              </a:rPr>
              <a:t>Schar School of Policy and Government</a:t>
            </a:r>
          </a:p>
          <a:p>
            <a:pPr algn="ctr"/>
            <a:r>
              <a:rPr lang="en-US" sz="2800" dirty="0">
                <a:solidFill>
                  <a:schemeClr val="accent1">
                    <a:lumMod val="50000"/>
                  </a:schemeClr>
                </a:solidFill>
                <a:latin typeface="Cambria" panose="02040503050406030204" pitchFamily="18" charset="0"/>
                <a:ea typeface="Cambria" panose="02040503050406030204" pitchFamily="18" charset="0"/>
              </a:rPr>
              <a:t>George Mason University</a:t>
            </a:r>
          </a:p>
        </p:txBody>
      </p:sp>
      <p:sp>
        <p:nvSpPr>
          <p:cNvPr id="5" name="TextBox 4">
            <a:extLst>
              <a:ext uri="{FF2B5EF4-FFF2-40B4-BE49-F238E27FC236}">
                <a16:creationId xmlns:a16="http://schemas.microsoft.com/office/drawing/2014/main" id="{E785FC63-BA7A-456D-95B9-E3C0451F0B28}"/>
              </a:ext>
            </a:extLst>
          </p:cNvPr>
          <p:cNvSpPr txBox="1"/>
          <p:nvPr/>
        </p:nvSpPr>
        <p:spPr>
          <a:xfrm>
            <a:off x="5988563" y="1814545"/>
            <a:ext cx="184730" cy="523220"/>
          </a:xfrm>
          <a:prstGeom prst="rect">
            <a:avLst/>
          </a:prstGeom>
          <a:noFill/>
        </p:spPr>
        <p:txBody>
          <a:bodyPr wrap="none" rtlCol="0">
            <a:spAutoFit/>
          </a:bodyPr>
          <a:lstStyle/>
          <a:p>
            <a:pPr algn="ctr"/>
            <a:endParaRPr lang="en-US" sz="2800" dirty="0">
              <a:solidFill>
                <a:schemeClr val="accent1">
                  <a:lumMod val="50000"/>
                </a:schemeClr>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B08D189-CDA2-1547-7575-6C7544086509}"/>
              </a:ext>
            </a:extLst>
          </p:cNvPr>
          <p:cNvSpPr txBox="1"/>
          <p:nvPr/>
        </p:nvSpPr>
        <p:spPr>
          <a:xfrm>
            <a:off x="4799609" y="2521059"/>
            <a:ext cx="2562625" cy="1138773"/>
          </a:xfrm>
          <a:prstGeom prst="rect">
            <a:avLst/>
          </a:prstGeom>
          <a:noFill/>
        </p:spPr>
        <p:txBody>
          <a:bodyPr wrap="none" rtlCol="0">
            <a:spAutoFit/>
          </a:bodyPr>
          <a:lstStyle/>
          <a:p>
            <a:pPr algn="ctr"/>
            <a:r>
              <a:rPr lang="en-US" sz="2800" i="1" dirty="0">
                <a:solidFill>
                  <a:schemeClr val="accent1">
                    <a:lumMod val="50000"/>
                  </a:schemeClr>
                </a:solidFill>
                <a:latin typeface="Cambria" panose="02040503050406030204" pitchFamily="18" charset="0"/>
                <a:ea typeface="Cambria" panose="02040503050406030204" pitchFamily="18" charset="0"/>
              </a:rPr>
              <a:t>Presentation to:</a:t>
            </a:r>
          </a:p>
          <a:p>
            <a:pPr algn="ctr"/>
            <a:r>
              <a:rPr lang="en-US" sz="4000" b="1" dirty="0">
                <a:solidFill>
                  <a:schemeClr val="accent1">
                    <a:lumMod val="50000"/>
                  </a:schemeClr>
                </a:solidFill>
                <a:latin typeface="Cambria" panose="02040503050406030204" pitchFamily="18" charset="0"/>
                <a:ea typeface="Cambria" panose="02040503050406030204" pitchFamily="18" charset="0"/>
              </a:rPr>
              <a:t>KLNB</a:t>
            </a:r>
          </a:p>
        </p:txBody>
      </p:sp>
    </p:spTree>
    <p:extLst>
      <p:ext uri="{BB962C8B-B14F-4D97-AF65-F5344CB8AC3E}">
        <p14:creationId xmlns:p14="http://schemas.microsoft.com/office/powerpoint/2010/main" val="4086070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9" y="298633"/>
            <a:ext cx="11649760" cy="1349657"/>
          </a:xfrm>
        </p:spPr>
        <p:txBody>
          <a:bodyPr>
            <a:normAutofit/>
          </a:bodyPr>
          <a:lstStyle/>
          <a:p>
            <a:r>
              <a:rPr lang="en-US" sz="2800" dirty="0">
                <a:solidFill>
                  <a:schemeClr val="accent1">
                    <a:lumMod val="50000"/>
                  </a:schemeClr>
                </a:solidFill>
                <a:latin typeface="Cambria" panose="02040503050406030204" pitchFamily="18" charset="0"/>
                <a:ea typeface="Cambria" panose="02040503050406030204" pitchFamily="18" charset="0"/>
              </a:rPr>
              <a:t>Federal Procurement Spending</a:t>
            </a:r>
            <a:br>
              <a:rPr lang="en-US" sz="2800" dirty="0">
                <a:solidFill>
                  <a:schemeClr val="accent1">
                    <a:lumMod val="50000"/>
                  </a:schemeClr>
                </a:solidFill>
                <a:latin typeface="Cambria" panose="02040503050406030204" pitchFamily="18" charset="0"/>
                <a:ea typeface="Cambria" panose="02040503050406030204" pitchFamily="18" charset="0"/>
              </a:rPr>
            </a:br>
            <a:r>
              <a:rPr lang="en-US" sz="2800" dirty="0">
                <a:solidFill>
                  <a:schemeClr val="accent1">
                    <a:lumMod val="50000"/>
                  </a:schemeClr>
                </a:solidFill>
                <a:latin typeface="Cambria" panose="02040503050406030204" pitchFamily="18" charset="0"/>
                <a:ea typeface="Cambria" panose="02040503050406030204" pitchFamily="18" charset="0"/>
              </a:rPr>
              <a:t> in the Washington MSA</a:t>
            </a:r>
            <a:br>
              <a:rPr lang="en-US" sz="3200" dirty="0">
                <a:solidFill>
                  <a:schemeClr val="accent1">
                    <a:lumMod val="50000"/>
                  </a:schemeClr>
                </a:solidFill>
                <a:latin typeface="Cambria" panose="02040503050406030204" pitchFamily="18" charset="0"/>
                <a:ea typeface="Cambria" panose="02040503050406030204" pitchFamily="18" charset="0"/>
              </a:rPr>
            </a:br>
            <a:r>
              <a:rPr lang="en-US" sz="2000" dirty="0">
                <a:solidFill>
                  <a:schemeClr val="accent1">
                    <a:lumMod val="50000"/>
                  </a:schemeClr>
                </a:solidFill>
                <a:latin typeface="Cambria" panose="02040503050406030204" pitchFamily="18" charset="0"/>
                <a:ea typeface="Cambria" panose="02040503050406030204" pitchFamily="18" charset="0"/>
              </a:rPr>
              <a:t> Fiscal Years 1980-2024</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3921661916"/>
              </p:ext>
            </p:extLst>
          </p:nvPr>
        </p:nvGraphicFramePr>
        <p:xfrm>
          <a:off x="786209" y="1604726"/>
          <a:ext cx="11102630" cy="4809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0994" y="1357348"/>
            <a:ext cx="1229824" cy="338554"/>
          </a:xfrm>
          <a:prstGeom prst="rect">
            <a:avLst/>
          </a:prstGeom>
          <a:noFill/>
        </p:spPr>
        <p:txBody>
          <a:bodyPr wrap="none" rtlCol="0">
            <a:spAutoFit/>
          </a:bodyPr>
          <a:lstStyle/>
          <a:p>
            <a:pPr defTabSz="912114"/>
            <a:r>
              <a:rPr lang="en-US" sz="1600" b="1" dirty="0">
                <a:solidFill>
                  <a:srgbClr val="549E39">
                    <a:lumMod val="75000"/>
                  </a:srgbClr>
                </a:solidFill>
                <a:latin typeface="Cambria" panose="02040503050406030204" pitchFamily="18" charset="0"/>
                <a:ea typeface="Cambria" panose="02040503050406030204" pitchFamily="18" charset="0"/>
              </a:rPr>
              <a:t>($ Billions)</a:t>
            </a:r>
          </a:p>
        </p:txBody>
      </p:sp>
      <p:sp>
        <p:nvSpPr>
          <p:cNvPr id="14" name="Rectangle 13"/>
          <p:cNvSpPr/>
          <p:nvPr/>
        </p:nvSpPr>
        <p:spPr>
          <a:xfrm>
            <a:off x="440995" y="6260985"/>
            <a:ext cx="6596639" cy="276999"/>
          </a:xfrm>
          <a:prstGeom prst="rect">
            <a:avLst/>
          </a:prstGeom>
        </p:spPr>
        <p:txBody>
          <a:bodyPr wrap="square">
            <a:spAutoFit/>
          </a:bodyPr>
          <a:lstStyle/>
          <a:p>
            <a:pPr defTabSz="912114"/>
            <a:r>
              <a:rPr lang="en-US" sz="1200" dirty="0">
                <a:solidFill>
                  <a:schemeClr val="tx1">
                    <a:lumMod val="85000"/>
                    <a:lumOff val="15000"/>
                  </a:schemeClr>
                </a:solidFill>
                <a:latin typeface="Cambria" panose="02040503050406030204" pitchFamily="18" charset="0"/>
                <a:ea typeface="Cambria" panose="02040503050406030204" pitchFamily="18" charset="0"/>
              </a:rPr>
              <a:t>Source: USAspending.gov</a:t>
            </a:r>
          </a:p>
        </p:txBody>
      </p:sp>
    </p:spTree>
    <p:extLst>
      <p:ext uri="{BB962C8B-B14F-4D97-AF65-F5344CB8AC3E}">
        <p14:creationId xmlns:p14="http://schemas.microsoft.com/office/powerpoint/2010/main" val="24866976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91F95D2-AE24-4182-85C0-93EEB81CE8E9}"/>
              </a:ext>
            </a:extLst>
          </p:cNvPr>
          <p:cNvGraphicFramePr/>
          <p:nvPr>
            <p:extLst>
              <p:ext uri="{D42A27DB-BD31-4B8C-83A1-F6EECF244321}">
                <p14:modId xmlns:p14="http://schemas.microsoft.com/office/powerpoint/2010/main" val="1833197000"/>
              </p:ext>
            </p:extLst>
          </p:nvPr>
        </p:nvGraphicFramePr>
        <p:xfrm>
          <a:off x="317859" y="1666784"/>
          <a:ext cx="11526118" cy="477500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D044BC67-8F9E-4E3D-BADC-8FA1C9EC8D26}"/>
              </a:ext>
            </a:extLst>
          </p:cNvPr>
          <p:cNvSpPr txBox="1">
            <a:spLocks/>
          </p:cNvSpPr>
          <p:nvPr/>
        </p:nvSpPr>
        <p:spPr>
          <a:xfrm>
            <a:off x="2802832" y="416214"/>
            <a:ext cx="6556173" cy="114300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t>Professional &amp; Business Services</a:t>
            </a:r>
            <a:b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br>
            <a: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t>Washington MSA</a:t>
            </a:r>
          </a:p>
        </p:txBody>
      </p:sp>
      <p:sp>
        <p:nvSpPr>
          <p:cNvPr id="7" name="TextBox 6">
            <a:extLst>
              <a:ext uri="{FF2B5EF4-FFF2-40B4-BE49-F238E27FC236}">
                <a16:creationId xmlns:a16="http://schemas.microsoft.com/office/drawing/2014/main" id="{51617496-1BB7-4170-9DCB-FFA62EB0A431}"/>
              </a:ext>
            </a:extLst>
          </p:cNvPr>
          <p:cNvSpPr txBox="1"/>
          <p:nvPr/>
        </p:nvSpPr>
        <p:spPr>
          <a:xfrm>
            <a:off x="247904" y="1220660"/>
            <a:ext cx="811441" cy="338554"/>
          </a:xfrm>
          <a:prstGeom prst="rect">
            <a:avLst/>
          </a:prstGeom>
          <a:noFill/>
        </p:spPr>
        <p:txBody>
          <a:bodyPr wrap="none" rtlCol="0">
            <a:spAutoFit/>
          </a:bodyPr>
          <a:lstStyle/>
          <a:p>
            <a:r>
              <a:rPr lang="en-US" sz="1600" b="1" dirty="0">
                <a:solidFill>
                  <a:schemeClr val="tx1">
                    <a:lumMod val="85000"/>
                    <a:lumOff val="15000"/>
                  </a:schemeClr>
                </a:solidFill>
                <a:latin typeface="Cambria" panose="02040503050406030204" pitchFamily="18" charset="0"/>
                <a:ea typeface="Cambria" panose="02040503050406030204" pitchFamily="18" charset="0"/>
              </a:rPr>
              <a:t>(000s)</a:t>
            </a:r>
          </a:p>
        </p:txBody>
      </p:sp>
      <p:sp>
        <p:nvSpPr>
          <p:cNvPr id="9" name="Rectangle 8">
            <a:extLst>
              <a:ext uri="{FF2B5EF4-FFF2-40B4-BE49-F238E27FC236}">
                <a16:creationId xmlns:a16="http://schemas.microsoft.com/office/drawing/2014/main" id="{867967D7-2215-4011-B32E-82B85569B72D}"/>
              </a:ext>
            </a:extLst>
          </p:cNvPr>
          <p:cNvSpPr/>
          <p:nvPr/>
        </p:nvSpPr>
        <p:spPr>
          <a:xfrm>
            <a:off x="513482" y="6334216"/>
            <a:ext cx="8057218" cy="276999"/>
          </a:xfrm>
          <a:prstGeom prst="rect">
            <a:avLst/>
          </a:prstGeom>
        </p:spPr>
        <p:txBody>
          <a:bodyPr wrap="square">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(Not Seasonally Adjusted), GMU Center for Regional Analysis</a:t>
            </a:r>
          </a:p>
        </p:txBody>
      </p:sp>
      <p:sp>
        <p:nvSpPr>
          <p:cNvPr id="10" name="TextBox 9">
            <a:extLst>
              <a:ext uri="{FF2B5EF4-FFF2-40B4-BE49-F238E27FC236}">
                <a16:creationId xmlns:a16="http://schemas.microsoft.com/office/drawing/2014/main" id="{F67C3EFF-BD3C-4C0A-8A9A-C5C98CD106CD}"/>
              </a:ext>
            </a:extLst>
          </p:cNvPr>
          <p:cNvSpPr txBox="1"/>
          <p:nvPr/>
        </p:nvSpPr>
        <p:spPr>
          <a:xfrm>
            <a:off x="9671300" y="1254204"/>
            <a:ext cx="811441" cy="338554"/>
          </a:xfrm>
          <a:prstGeom prst="rect">
            <a:avLst/>
          </a:prstGeom>
          <a:noFill/>
        </p:spPr>
        <p:txBody>
          <a:bodyPr wrap="none" rtlCol="0">
            <a:spAutoFit/>
          </a:bodyPr>
          <a:lstStyle/>
          <a:p>
            <a:r>
              <a:rPr lang="en-US" sz="1600" b="1" dirty="0">
                <a:solidFill>
                  <a:schemeClr val="tx1">
                    <a:lumMod val="85000"/>
                    <a:lumOff val="15000"/>
                  </a:schemeClr>
                </a:solidFill>
                <a:latin typeface="Cambria" panose="02040503050406030204" pitchFamily="18" charset="0"/>
                <a:ea typeface="Cambria" panose="02040503050406030204" pitchFamily="18" charset="0"/>
              </a:rPr>
              <a:t>(000s)</a:t>
            </a:r>
          </a:p>
        </p:txBody>
      </p:sp>
    </p:spTree>
    <p:extLst>
      <p:ext uri="{BB962C8B-B14F-4D97-AF65-F5344CB8AC3E}">
        <p14:creationId xmlns:p14="http://schemas.microsoft.com/office/powerpoint/2010/main" val="3774590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91F95D2-AE24-4182-85C0-93EEB81CE8E9}"/>
              </a:ext>
            </a:extLst>
          </p:cNvPr>
          <p:cNvGraphicFramePr/>
          <p:nvPr/>
        </p:nvGraphicFramePr>
        <p:xfrm>
          <a:off x="304058" y="1648496"/>
          <a:ext cx="11576453" cy="46857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67967D7-2215-4011-B32E-82B85569B72D}"/>
              </a:ext>
            </a:extLst>
          </p:cNvPr>
          <p:cNvSpPr/>
          <p:nvPr/>
        </p:nvSpPr>
        <p:spPr>
          <a:xfrm>
            <a:off x="247904" y="6334216"/>
            <a:ext cx="8057218" cy="276999"/>
          </a:xfrm>
          <a:prstGeom prst="rect">
            <a:avLst/>
          </a:prstGeom>
        </p:spPr>
        <p:txBody>
          <a:bodyPr wrap="square">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(Not Seasonally Adjusted), GMU Center for Regional Analysis</a:t>
            </a:r>
          </a:p>
        </p:txBody>
      </p:sp>
      <p:sp>
        <p:nvSpPr>
          <p:cNvPr id="10" name="Title 1">
            <a:extLst>
              <a:ext uri="{FF2B5EF4-FFF2-40B4-BE49-F238E27FC236}">
                <a16:creationId xmlns:a16="http://schemas.microsoft.com/office/drawing/2014/main" id="{A6D729E6-A5BB-49D6-9F02-FC72568B659A}"/>
              </a:ext>
            </a:extLst>
          </p:cNvPr>
          <p:cNvSpPr txBox="1">
            <a:spLocks/>
          </p:cNvSpPr>
          <p:nvPr/>
        </p:nvSpPr>
        <p:spPr>
          <a:xfrm>
            <a:off x="281327" y="387491"/>
            <a:ext cx="11599184"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t>Professional, Scientific and Tech. Services</a:t>
            </a:r>
            <a:b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br>
            <a: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t>Washington MSA and USA</a:t>
            </a:r>
          </a:p>
          <a:p>
            <a:pPr algn="ctr"/>
            <a: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t>Index (1.0=February 2020)</a:t>
            </a:r>
          </a:p>
          <a:p>
            <a:pPr algn="ctr"/>
            <a:endPar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620417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D729E6-A5BB-49D6-9F02-FC72568B659A}"/>
              </a:ext>
            </a:extLst>
          </p:cNvPr>
          <p:cNvSpPr txBox="1">
            <a:spLocks/>
          </p:cNvSpPr>
          <p:nvPr/>
        </p:nvSpPr>
        <p:spPr>
          <a:xfrm>
            <a:off x="281327" y="387491"/>
            <a:ext cx="11599184"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t>Information Security Analysts</a:t>
            </a:r>
            <a:b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br>
            <a:r>
              <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rPr>
              <a:t>Washington MSA</a:t>
            </a:r>
          </a:p>
          <a:p>
            <a:pPr algn="ctr"/>
            <a:endParaRPr lang="en-US" sz="2400" b="1" dirty="0">
              <a:solidFill>
                <a:schemeClr val="accent1">
                  <a:lumMod val="50000"/>
                </a:schemeClr>
              </a:solidFill>
              <a:latin typeface="Cambria" panose="02040503050406030204" pitchFamily="18" charset="0"/>
              <a:ea typeface="Cambria" panose="02040503050406030204" pitchFamily="18" charset="0"/>
              <a:cs typeface="Arial" pitchFamily="34" charset="0"/>
            </a:endParaRPr>
          </a:p>
        </p:txBody>
      </p:sp>
      <p:graphicFrame>
        <p:nvGraphicFramePr>
          <p:cNvPr id="3" name="Chart 2">
            <a:extLst>
              <a:ext uri="{FF2B5EF4-FFF2-40B4-BE49-F238E27FC236}">
                <a16:creationId xmlns:a16="http://schemas.microsoft.com/office/drawing/2014/main" id="{F85DECF6-9B56-75B0-C373-BF8FFDE08704}"/>
              </a:ext>
            </a:extLst>
          </p:cNvPr>
          <p:cNvGraphicFramePr>
            <a:graphicFrameLocks/>
          </p:cNvGraphicFramePr>
          <p:nvPr/>
        </p:nvGraphicFramePr>
        <p:xfrm>
          <a:off x="281327" y="1530491"/>
          <a:ext cx="11422993" cy="4968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9F2B64B-85C3-E8A4-58BD-8236BF47F87D}"/>
              </a:ext>
            </a:extLst>
          </p:cNvPr>
          <p:cNvSpPr txBox="1"/>
          <p:nvPr/>
        </p:nvSpPr>
        <p:spPr>
          <a:xfrm>
            <a:off x="372312" y="1273806"/>
            <a:ext cx="914400" cy="369332"/>
          </a:xfrm>
          <a:prstGeom prst="rect">
            <a:avLst/>
          </a:prstGeom>
          <a:noFill/>
        </p:spPr>
        <p:txBody>
          <a:bodyPr wrap="square" rtlCol="0">
            <a:spAutoFit/>
          </a:bodyPr>
          <a:lstStyle/>
          <a:p>
            <a:r>
              <a:rPr lang="en-US" dirty="0"/>
              <a:t>Jobs</a:t>
            </a:r>
          </a:p>
        </p:txBody>
      </p:sp>
      <p:sp>
        <p:nvSpPr>
          <p:cNvPr id="6" name="TextBox 5">
            <a:extLst>
              <a:ext uri="{FF2B5EF4-FFF2-40B4-BE49-F238E27FC236}">
                <a16:creationId xmlns:a16="http://schemas.microsoft.com/office/drawing/2014/main" id="{B079C0B2-4471-9C69-C78E-F06804019ECC}"/>
              </a:ext>
            </a:extLst>
          </p:cNvPr>
          <p:cNvSpPr txBox="1"/>
          <p:nvPr/>
        </p:nvSpPr>
        <p:spPr>
          <a:xfrm>
            <a:off x="11143944" y="1273806"/>
            <a:ext cx="914400" cy="369332"/>
          </a:xfrm>
          <a:prstGeom prst="rect">
            <a:avLst/>
          </a:prstGeom>
          <a:noFill/>
        </p:spPr>
        <p:txBody>
          <a:bodyPr wrap="square" rtlCol="0">
            <a:spAutoFit/>
          </a:bodyPr>
          <a:lstStyle/>
          <a:p>
            <a:r>
              <a:rPr lang="en-US" dirty="0"/>
              <a:t>CR</a:t>
            </a:r>
          </a:p>
        </p:txBody>
      </p:sp>
    </p:spTree>
    <p:extLst>
      <p:ext uri="{BB962C8B-B14F-4D97-AF65-F5344CB8AC3E}">
        <p14:creationId xmlns:p14="http://schemas.microsoft.com/office/powerpoint/2010/main" val="18048357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F239-2965-40E3-AC8F-F736FADF08BD}"/>
              </a:ext>
            </a:extLst>
          </p:cNvPr>
          <p:cNvSpPr txBox="1">
            <a:spLocks/>
          </p:cNvSpPr>
          <p:nvPr/>
        </p:nvSpPr>
        <p:spPr>
          <a:xfrm>
            <a:off x="3775873" y="383546"/>
            <a:ext cx="4610092" cy="1143000"/>
          </a:xfrm>
          <a:prstGeom prst="rect">
            <a:avLst/>
          </a:prstGeom>
        </p:spPr>
        <p:txBody>
          <a:bodyPr anchor="ctr" anchorCtr="1">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t>Federal Government</a:t>
            </a:r>
            <a:b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br>
            <a:r>
              <a:rPr lang="en-US" sz="3200" b="1" dirty="0">
                <a:solidFill>
                  <a:schemeClr val="accent1">
                    <a:lumMod val="50000"/>
                  </a:schemeClr>
                </a:solidFill>
                <a:latin typeface="Cambria" panose="02040503050406030204" pitchFamily="18" charset="0"/>
                <a:ea typeface="Cambria" panose="02040503050406030204" pitchFamily="18" charset="0"/>
                <a:cs typeface="Arial" pitchFamily="34" charset="0"/>
              </a:rPr>
              <a:t>Washington MSA</a:t>
            </a:r>
          </a:p>
        </p:txBody>
      </p:sp>
      <p:sp>
        <p:nvSpPr>
          <p:cNvPr id="4" name="Rectangle 3">
            <a:extLst>
              <a:ext uri="{FF2B5EF4-FFF2-40B4-BE49-F238E27FC236}">
                <a16:creationId xmlns:a16="http://schemas.microsoft.com/office/drawing/2014/main" id="{98E0B620-671C-4410-A00F-1DC193A57AA8}"/>
              </a:ext>
            </a:extLst>
          </p:cNvPr>
          <p:cNvSpPr/>
          <p:nvPr/>
        </p:nvSpPr>
        <p:spPr>
          <a:xfrm>
            <a:off x="277792" y="6272380"/>
            <a:ext cx="8057218" cy="276999"/>
          </a:xfrm>
          <a:prstGeom prst="rect">
            <a:avLst/>
          </a:prstGeom>
        </p:spPr>
        <p:txBody>
          <a:bodyPr wrap="square">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(Not Seasonally Adjusted), GMU Center for Regional Analysis</a:t>
            </a:r>
          </a:p>
        </p:txBody>
      </p:sp>
      <p:sp>
        <p:nvSpPr>
          <p:cNvPr id="5" name="Rectangle 4">
            <a:extLst>
              <a:ext uri="{FF2B5EF4-FFF2-40B4-BE49-F238E27FC236}">
                <a16:creationId xmlns:a16="http://schemas.microsoft.com/office/drawing/2014/main" id="{2BD20A8F-A965-4060-AD4A-B45E0395D8BC}"/>
              </a:ext>
            </a:extLst>
          </p:cNvPr>
          <p:cNvSpPr/>
          <p:nvPr/>
        </p:nvSpPr>
        <p:spPr>
          <a:xfrm>
            <a:off x="10528252" y="4531597"/>
            <a:ext cx="1423403" cy="584775"/>
          </a:xfrm>
          <a:prstGeom prst="rect">
            <a:avLst/>
          </a:prstGeom>
        </p:spPr>
        <p:txBody>
          <a:bodyPr wrap="none">
            <a:spAutoFit/>
          </a:bodyPr>
          <a:lstStyle/>
          <a:p>
            <a:r>
              <a:rPr lang="en-US" sz="1600" b="1" dirty="0">
                <a:solidFill>
                  <a:schemeClr val="accent1">
                    <a:lumMod val="50000"/>
                  </a:schemeClr>
                </a:solidFill>
                <a:latin typeface="Cambria" panose="02040503050406030204" pitchFamily="18" charset="0"/>
                <a:ea typeface="Cambria" panose="02040503050406030204" pitchFamily="18" charset="0"/>
              </a:rPr>
              <a:t>Feb 2024 </a:t>
            </a:r>
          </a:p>
          <a:p>
            <a:r>
              <a:rPr lang="en-US" sz="1600" b="1" dirty="0">
                <a:solidFill>
                  <a:schemeClr val="accent1">
                    <a:lumMod val="50000"/>
                  </a:schemeClr>
                </a:solidFill>
                <a:latin typeface="Cambria" panose="02040503050406030204" pitchFamily="18" charset="0"/>
                <a:ea typeface="Cambria" panose="02040503050406030204" pitchFamily="18" charset="0"/>
              </a:rPr>
              <a:t>Total: 373.5k</a:t>
            </a:r>
          </a:p>
        </p:txBody>
      </p:sp>
      <p:sp>
        <p:nvSpPr>
          <p:cNvPr id="6" name="TextBox 5">
            <a:extLst>
              <a:ext uri="{FF2B5EF4-FFF2-40B4-BE49-F238E27FC236}">
                <a16:creationId xmlns:a16="http://schemas.microsoft.com/office/drawing/2014/main" id="{1E78EFC9-953F-49E9-819F-63E59772679C}"/>
              </a:ext>
            </a:extLst>
          </p:cNvPr>
          <p:cNvSpPr txBox="1"/>
          <p:nvPr/>
        </p:nvSpPr>
        <p:spPr>
          <a:xfrm>
            <a:off x="347651" y="1193729"/>
            <a:ext cx="811441" cy="338554"/>
          </a:xfrm>
          <a:prstGeom prst="rect">
            <a:avLst/>
          </a:prstGeom>
          <a:noFill/>
        </p:spPr>
        <p:txBody>
          <a:bodyPr wrap="none" rtlCol="0">
            <a:spAutoFit/>
          </a:bodyPr>
          <a:lstStyle/>
          <a:p>
            <a:r>
              <a:rPr lang="en-US" sz="1600" b="1" dirty="0">
                <a:solidFill>
                  <a:schemeClr val="accent6">
                    <a:lumMod val="75000"/>
                  </a:schemeClr>
                </a:solidFill>
                <a:latin typeface="Cambria" panose="02040503050406030204" pitchFamily="18" charset="0"/>
                <a:ea typeface="Cambria" panose="02040503050406030204" pitchFamily="18" charset="0"/>
              </a:rPr>
              <a:t>(000s)</a:t>
            </a:r>
          </a:p>
        </p:txBody>
      </p:sp>
      <p:sp>
        <p:nvSpPr>
          <p:cNvPr id="7" name="TextBox 6">
            <a:extLst>
              <a:ext uri="{FF2B5EF4-FFF2-40B4-BE49-F238E27FC236}">
                <a16:creationId xmlns:a16="http://schemas.microsoft.com/office/drawing/2014/main" id="{630D5B54-FE45-42F7-9D05-2403D3D490B1}"/>
              </a:ext>
            </a:extLst>
          </p:cNvPr>
          <p:cNvSpPr txBox="1"/>
          <p:nvPr/>
        </p:nvSpPr>
        <p:spPr>
          <a:xfrm>
            <a:off x="9604076" y="1145378"/>
            <a:ext cx="811441" cy="338554"/>
          </a:xfrm>
          <a:prstGeom prst="rect">
            <a:avLst/>
          </a:prstGeom>
          <a:noFill/>
        </p:spPr>
        <p:txBody>
          <a:bodyPr wrap="none" rtlCol="0">
            <a:spAutoFit/>
          </a:bodyPr>
          <a:lstStyle/>
          <a:p>
            <a:r>
              <a:rPr lang="en-US" sz="1600" b="1" dirty="0">
                <a:solidFill>
                  <a:schemeClr val="accent1">
                    <a:lumMod val="50000"/>
                  </a:schemeClr>
                </a:solidFill>
                <a:latin typeface="Cambria" panose="02040503050406030204" pitchFamily="18" charset="0"/>
                <a:ea typeface="Cambria" panose="02040503050406030204" pitchFamily="18" charset="0"/>
              </a:rPr>
              <a:t>(000s)</a:t>
            </a:r>
          </a:p>
        </p:txBody>
      </p:sp>
      <p:graphicFrame>
        <p:nvGraphicFramePr>
          <p:cNvPr id="11" name="Chart 10">
            <a:extLst>
              <a:ext uri="{FF2B5EF4-FFF2-40B4-BE49-F238E27FC236}">
                <a16:creationId xmlns:a16="http://schemas.microsoft.com/office/drawing/2014/main" id="{2F87A877-FCF6-47B1-9666-88709F501A79}"/>
              </a:ext>
            </a:extLst>
          </p:cNvPr>
          <p:cNvGraphicFramePr/>
          <p:nvPr>
            <p:extLst>
              <p:ext uri="{D42A27DB-BD31-4B8C-83A1-F6EECF244321}">
                <p14:modId xmlns:p14="http://schemas.microsoft.com/office/powerpoint/2010/main" val="1755903692"/>
              </p:ext>
            </p:extLst>
          </p:nvPr>
        </p:nvGraphicFramePr>
        <p:xfrm>
          <a:off x="426815" y="1501688"/>
          <a:ext cx="10649016" cy="4533746"/>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Up 7">
            <a:extLst>
              <a:ext uri="{FF2B5EF4-FFF2-40B4-BE49-F238E27FC236}">
                <a16:creationId xmlns:a16="http://schemas.microsoft.com/office/drawing/2014/main" id="{FFA0EB20-61CC-435D-95F2-CAD18A8567BD}"/>
              </a:ext>
            </a:extLst>
          </p:cNvPr>
          <p:cNvSpPr/>
          <p:nvPr/>
        </p:nvSpPr>
        <p:spPr>
          <a:xfrm>
            <a:off x="10307762" y="1881613"/>
            <a:ext cx="1643893" cy="2252303"/>
          </a:xfrm>
          <a:prstGeom prst="upArrow">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mbria" panose="02040503050406030204" pitchFamily="18" charset="0"/>
                <a:ea typeface="Cambria" panose="02040503050406030204" pitchFamily="18" charset="0"/>
              </a:rPr>
              <a:t>Feb</a:t>
            </a: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mbria" panose="02040503050406030204" pitchFamily="18" charset="0"/>
                <a:ea typeface="Cambria" panose="02040503050406030204" pitchFamily="18" charset="0"/>
              </a:rPr>
              <a:t>Feb</a:t>
            </a: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3.7k</a:t>
            </a:r>
          </a:p>
        </p:txBody>
      </p:sp>
    </p:spTree>
    <p:extLst>
      <p:ext uri="{BB962C8B-B14F-4D97-AF65-F5344CB8AC3E}">
        <p14:creationId xmlns:p14="http://schemas.microsoft.com/office/powerpoint/2010/main" val="26852482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507598" y="1592641"/>
          <a:ext cx="11237538" cy="45952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269295" y="1592641"/>
            <a:ext cx="1752370" cy="2026300"/>
          </a:xfrm>
          <a:prstGeom prst="rect">
            <a:avLst/>
          </a:prstGeom>
          <a:solidFill>
            <a:schemeClr val="bg1"/>
          </a:solidFill>
          <a:ln w="28575">
            <a:solidFill>
              <a:srgbClr val="00B050"/>
            </a:solidFill>
          </a:ln>
        </p:spPr>
        <p:txBody>
          <a:bodyPr wrap="square">
            <a:spAutoFit/>
          </a:bodyPr>
          <a:lstStyle/>
          <a:p>
            <a:pPr algn="ctr"/>
            <a:r>
              <a:rPr lang="en-US" sz="1795" b="1" dirty="0">
                <a:solidFill>
                  <a:prstClr val="black"/>
                </a:solidFill>
                <a:latin typeface="Cambria" panose="02040503050406030204" pitchFamily="18" charset="0"/>
                <a:ea typeface="Cambria" panose="02040503050406030204" pitchFamily="18" charset="0"/>
              </a:rPr>
              <a:t>Feb 2024</a:t>
            </a:r>
          </a:p>
          <a:p>
            <a:r>
              <a:rPr lang="en-US" sz="1795" b="1" dirty="0">
                <a:solidFill>
                  <a:srgbClr val="002060"/>
                </a:solidFill>
                <a:latin typeface="Cambria" panose="02040503050406030204" pitchFamily="18" charset="0"/>
                <a:ea typeface="Cambria" panose="02040503050406030204" pitchFamily="18" charset="0"/>
              </a:rPr>
              <a:t> DC	 5.3</a:t>
            </a:r>
            <a:endParaRPr lang="en-US" sz="1795" dirty="0">
              <a:solidFill>
                <a:srgbClr val="A5A5C6"/>
              </a:solidFill>
              <a:latin typeface="Cambria" panose="02040503050406030204" pitchFamily="18" charset="0"/>
              <a:ea typeface="Cambria" panose="02040503050406030204" pitchFamily="18" charset="0"/>
            </a:endParaRPr>
          </a:p>
          <a:p>
            <a:r>
              <a:rPr lang="en-US" sz="1795" b="1" dirty="0">
                <a:solidFill>
                  <a:srgbClr val="C00000"/>
                </a:solidFill>
                <a:latin typeface="Cambria" panose="02040503050406030204" pitchFamily="18" charset="0"/>
                <a:ea typeface="Cambria" panose="02040503050406030204" pitchFamily="18" charset="0"/>
              </a:rPr>
              <a:t> US   	 3.8</a:t>
            </a:r>
          </a:p>
          <a:p>
            <a:r>
              <a:rPr lang="en-US" sz="1795" b="1" dirty="0">
                <a:solidFill>
                  <a:srgbClr val="E3DED1">
                    <a:lumMod val="50000"/>
                  </a:srgbClr>
                </a:solidFill>
                <a:latin typeface="Cambria" panose="02040503050406030204" pitchFamily="18" charset="0"/>
                <a:ea typeface="Cambria" panose="02040503050406030204" pitchFamily="18" charset="0"/>
              </a:rPr>
              <a:t> SMD	 2.9</a:t>
            </a:r>
            <a:endParaRPr lang="en-US" sz="1795" b="1" dirty="0">
              <a:solidFill>
                <a:srgbClr val="0070C4"/>
              </a:solidFill>
              <a:latin typeface="Cambria" panose="02040503050406030204" pitchFamily="18" charset="0"/>
              <a:ea typeface="Cambria" panose="02040503050406030204" pitchFamily="18" charset="0"/>
            </a:endParaRPr>
          </a:p>
          <a:p>
            <a:r>
              <a:rPr lang="en-US" sz="1795" b="1" dirty="0">
                <a:solidFill>
                  <a:srgbClr val="0070C4"/>
                </a:solidFill>
                <a:latin typeface="Cambria" panose="02040503050406030204" pitchFamily="18" charset="0"/>
                <a:ea typeface="Cambria" panose="02040503050406030204" pitchFamily="18" charset="0"/>
              </a:rPr>
              <a:t> MSA	 3.0</a:t>
            </a:r>
          </a:p>
          <a:p>
            <a:r>
              <a:rPr lang="en-US" sz="1795" b="1" dirty="0">
                <a:solidFill>
                  <a:srgbClr val="549E39">
                    <a:lumMod val="75000"/>
                  </a:srgbClr>
                </a:solidFill>
                <a:latin typeface="Cambria" panose="02040503050406030204" pitchFamily="18" charset="0"/>
                <a:ea typeface="Cambria" panose="02040503050406030204" pitchFamily="18" charset="0"/>
              </a:rPr>
              <a:t> NVA	 2.6</a:t>
            </a:r>
          </a:p>
          <a:p>
            <a:r>
              <a:rPr lang="en-US" sz="1795" b="1" dirty="0">
                <a:solidFill>
                  <a:srgbClr val="549E39">
                    <a:lumMod val="75000"/>
                  </a:srgbClr>
                </a:solidFill>
                <a:latin typeface="Cambria" panose="02040503050406030204" pitchFamily="18" charset="0"/>
                <a:ea typeface="Cambria" panose="02040503050406030204" pitchFamily="18" charset="0"/>
              </a:rPr>
              <a:t> </a:t>
            </a:r>
            <a:r>
              <a:rPr lang="en-US" sz="1795" b="1" dirty="0">
                <a:solidFill>
                  <a:srgbClr val="00B050"/>
                </a:solidFill>
                <a:latin typeface="Cambria" panose="02040503050406030204" pitchFamily="18" charset="0"/>
                <a:ea typeface="Cambria" panose="02040503050406030204" pitchFamily="18" charset="0"/>
              </a:rPr>
              <a:t>BLT          2.8</a:t>
            </a:r>
          </a:p>
        </p:txBody>
      </p:sp>
      <p:sp>
        <p:nvSpPr>
          <p:cNvPr id="5" name="Rectangle 4"/>
          <p:cNvSpPr/>
          <p:nvPr/>
        </p:nvSpPr>
        <p:spPr>
          <a:xfrm>
            <a:off x="239079" y="427852"/>
            <a:ext cx="11633758" cy="1074781"/>
          </a:xfrm>
          <a:prstGeom prst="rect">
            <a:avLst/>
          </a:prstGeom>
        </p:spPr>
        <p:txBody>
          <a:bodyPr wrap="square">
            <a:spAutoFit/>
          </a:bodyPr>
          <a:lstStyle/>
          <a:p>
            <a:pPr algn="ctr"/>
            <a:r>
              <a:rPr lang="en-US" sz="3192" b="1" dirty="0">
                <a:solidFill>
                  <a:srgbClr val="549E39">
                    <a:lumMod val="50000"/>
                  </a:srgbClr>
                </a:solidFill>
                <a:latin typeface="Cambria" panose="02040503050406030204" pitchFamily="18" charset="0"/>
                <a:ea typeface="Cambria" panose="02040503050406030204" pitchFamily="18" charset="0"/>
              </a:rPr>
              <a:t>Unemployment Rates in the B?W Region</a:t>
            </a:r>
          </a:p>
          <a:p>
            <a:pPr algn="ctr"/>
            <a:r>
              <a:rPr lang="en-US" sz="3192" b="1" dirty="0">
                <a:solidFill>
                  <a:srgbClr val="549E39">
                    <a:lumMod val="50000"/>
                  </a:srgbClr>
                </a:solidFill>
                <a:latin typeface="Cambria" panose="02040503050406030204" pitchFamily="18" charset="0"/>
                <a:ea typeface="Cambria" panose="02040503050406030204" pitchFamily="18" charset="0"/>
              </a:rPr>
              <a:t>By Sub-State Area</a:t>
            </a:r>
          </a:p>
        </p:txBody>
      </p:sp>
      <p:sp>
        <p:nvSpPr>
          <p:cNvPr id="7" name="Rectangle 6"/>
          <p:cNvSpPr/>
          <p:nvPr/>
        </p:nvSpPr>
        <p:spPr>
          <a:xfrm>
            <a:off x="810743" y="6278126"/>
            <a:ext cx="8037285" cy="276314"/>
          </a:xfrm>
          <a:prstGeom prst="rect">
            <a:avLst/>
          </a:prstGeom>
        </p:spPr>
        <p:txBody>
          <a:bodyPr wrap="square">
            <a:spAutoFit/>
          </a:bodyPr>
          <a:lstStyle/>
          <a:p>
            <a:r>
              <a:rPr lang="en-US" sz="1197" dirty="0">
                <a:solidFill>
                  <a:prstClr val="black"/>
                </a:solidFill>
                <a:latin typeface="Corbel" panose="020B0503020204020204"/>
              </a:rPr>
              <a:t>Source: Bureau of Labor Statistics (Region - Not Seasonally Adjusted, US – Seasonally Adjusted)</a:t>
            </a:r>
          </a:p>
        </p:txBody>
      </p:sp>
      <p:sp>
        <p:nvSpPr>
          <p:cNvPr id="2" name="TextBox 1">
            <a:extLst>
              <a:ext uri="{FF2B5EF4-FFF2-40B4-BE49-F238E27FC236}">
                <a16:creationId xmlns:a16="http://schemas.microsoft.com/office/drawing/2014/main" id="{70295657-996F-4F09-AA24-703D16EFC83F}"/>
              </a:ext>
            </a:extLst>
          </p:cNvPr>
          <p:cNvSpPr txBox="1"/>
          <p:nvPr/>
        </p:nvSpPr>
        <p:spPr>
          <a:xfrm>
            <a:off x="323309" y="3541871"/>
            <a:ext cx="388886" cy="368418"/>
          </a:xfrm>
          <a:prstGeom prst="rect">
            <a:avLst/>
          </a:prstGeom>
          <a:noFill/>
        </p:spPr>
        <p:txBody>
          <a:bodyPr wrap="none" rtlCol="0">
            <a:spAutoFit/>
          </a:bodyPr>
          <a:lstStyle/>
          <a:p>
            <a:r>
              <a:rPr lang="en-US" sz="1795"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05692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3E3-CD8D-40E3-A228-1DF0C0ECE13F}"/>
              </a:ext>
            </a:extLst>
          </p:cNvPr>
          <p:cNvSpPr>
            <a:spLocks noGrp="1"/>
          </p:cNvSpPr>
          <p:nvPr>
            <p:ph type="title"/>
          </p:nvPr>
        </p:nvSpPr>
        <p:spPr/>
        <p:txBody>
          <a:bodyPr>
            <a:normAutofit/>
          </a:bodyPr>
          <a:lstStyle/>
          <a:p>
            <a:r>
              <a:rPr lang="en-US" sz="3184" dirty="0">
                <a:solidFill>
                  <a:schemeClr val="accent1">
                    <a:lumMod val="50000"/>
                  </a:schemeClr>
                </a:solidFill>
                <a:latin typeface="Cambria" panose="02040503050406030204" pitchFamily="18" charset="0"/>
                <a:ea typeface="Cambria" panose="02040503050406030204" pitchFamily="18" charset="0"/>
              </a:rPr>
              <a:t>Elements of Population Change </a:t>
            </a:r>
            <a:br>
              <a:rPr lang="en-US" sz="3184" dirty="0">
                <a:solidFill>
                  <a:schemeClr val="accent1">
                    <a:lumMod val="50000"/>
                  </a:schemeClr>
                </a:solidFill>
                <a:latin typeface="Cambria" panose="02040503050406030204" pitchFamily="18" charset="0"/>
                <a:ea typeface="Cambria" panose="02040503050406030204" pitchFamily="18" charset="0"/>
              </a:rPr>
            </a:br>
            <a:r>
              <a:rPr lang="en-US" sz="2388" dirty="0">
                <a:solidFill>
                  <a:schemeClr val="accent1">
                    <a:lumMod val="50000"/>
                  </a:schemeClr>
                </a:solidFill>
                <a:latin typeface="Cambria" panose="02040503050406030204" pitchFamily="18" charset="0"/>
                <a:ea typeface="Cambria" panose="02040503050406030204" pitchFamily="18" charset="0"/>
              </a:rPr>
              <a:t>Washington MSA</a:t>
            </a:r>
          </a:p>
        </p:txBody>
      </p:sp>
      <p:graphicFrame>
        <p:nvGraphicFramePr>
          <p:cNvPr id="6" name="Content Placeholder 5">
            <a:extLst>
              <a:ext uri="{FF2B5EF4-FFF2-40B4-BE49-F238E27FC236}">
                <a16:creationId xmlns:a16="http://schemas.microsoft.com/office/drawing/2014/main" id="{60D57F46-6EAF-4253-A336-C8CCEE787500}"/>
              </a:ext>
            </a:extLst>
          </p:cNvPr>
          <p:cNvGraphicFramePr>
            <a:graphicFrameLocks noGrp="1"/>
          </p:cNvGraphicFramePr>
          <p:nvPr>
            <p:ph idx="1"/>
            <p:extLst>
              <p:ext uri="{D42A27DB-BD31-4B8C-83A1-F6EECF244321}">
                <p14:modId xmlns:p14="http://schemas.microsoft.com/office/powerpoint/2010/main" val="3672506639"/>
              </p:ext>
            </p:extLst>
          </p:nvPr>
        </p:nvGraphicFramePr>
        <p:xfrm>
          <a:off x="1180830" y="1728010"/>
          <a:ext cx="9800179" cy="4535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654DC74-8BB5-42C2-8816-4624FA96B0AC}"/>
              </a:ext>
            </a:extLst>
          </p:cNvPr>
          <p:cNvGraphicFramePr/>
          <p:nvPr>
            <p:extLst>
              <p:ext uri="{D42A27DB-BD31-4B8C-83A1-F6EECF244321}">
                <p14:modId xmlns:p14="http://schemas.microsoft.com/office/powerpoint/2010/main" val="4272857122"/>
              </p:ext>
            </p:extLst>
          </p:nvPr>
        </p:nvGraphicFramePr>
        <p:xfrm>
          <a:off x="1846474" y="1270209"/>
          <a:ext cx="8993825" cy="91560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9E4E45B-B623-4786-83CE-55BE9A452B71}"/>
              </a:ext>
            </a:extLst>
          </p:cNvPr>
          <p:cNvSpPr txBox="1"/>
          <p:nvPr/>
        </p:nvSpPr>
        <p:spPr>
          <a:xfrm>
            <a:off x="721448" y="2642984"/>
            <a:ext cx="429669" cy="1728422"/>
          </a:xfrm>
          <a:prstGeom prst="rect">
            <a:avLst/>
          </a:prstGeom>
          <a:noFill/>
        </p:spPr>
        <p:txBody>
          <a:bodyPr vert="vert270" wrap="none" rtlCol="0">
            <a:spAutoFit/>
          </a:bodyPr>
          <a:lstStyle/>
          <a:p>
            <a:r>
              <a:rPr lang="en-US" sz="1592" dirty="0">
                <a:solidFill>
                  <a:prstClr val="black">
                    <a:lumMod val="85000"/>
                    <a:lumOff val="15000"/>
                  </a:prstClr>
                </a:solidFill>
                <a:latin typeface="Cambria" panose="02040503050406030204" pitchFamily="18" charset="0"/>
                <a:ea typeface="Cambria" panose="02040503050406030204" pitchFamily="18" charset="0"/>
              </a:rPr>
              <a:t>Population Change</a:t>
            </a:r>
          </a:p>
        </p:txBody>
      </p:sp>
      <p:sp>
        <p:nvSpPr>
          <p:cNvPr id="11" name="TextBox 10">
            <a:extLst>
              <a:ext uri="{FF2B5EF4-FFF2-40B4-BE49-F238E27FC236}">
                <a16:creationId xmlns:a16="http://schemas.microsoft.com/office/drawing/2014/main" id="{280B747E-A1AE-4C24-83CC-06DE4EDB6631}"/>
              </a:ext>
            </a:extLst>
          </p:cNvPr>
          <p:cNvSpPr txBox="1"/>
          <p:nvPr/>
        </p:nvSpPr>
        <p:spPr>
          <a:xfrm>
            <a:off x="460331" y="6248465"/>
            <a:ext cx="4178604" cy="275867"/>
          </a:xfrm>
          <a:prstGeom prst="rect">
            <a:avLst/>
          </a:prstGeom>
          <a:noFill/>
        </p:spPr>
        <p:txBody>
          <a:bodyPr wrap="none" rtlCol="0">
            <a:spAutoFit/>
          </a:bodyPr>
          <a:lstStyle/>
          <a:p>
            <a:r>
              <a:rPr lang="en-US" sz="1194" dirty="0">
                <a:solidFill>
                  <a:prstClr val="black">
                    <a:lumMod val="85000"/>
                    <a:lumOff val="15000"/>
                  </a:prstClr>
                </a:solidFill>
                <a:latin typeface="Cambria" panose="02040503050406030204" pitchFamily="18" charset="0"/>
                <a:ea typeface="Cambria" panose="02040503050406030204" pitchFamily="18" charset="0"/>
              </a:rPr>
              <a:t>Source: U. S. Census Bureau, Population Estimates Program  </a:t>
            </a:r>
          </a:p>
        </p:txBody>
      </p:sp>
    </p:spTree>
    <p:extLst>
      <p:ext uri="{BB962C8B-B14F-4D97-AF65-F5344CB8AC3E}">
        <p14:creationId xmlns:p14="http://schemas.microsoft.com/office/powerpoint/2010/main" val="20374436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53E3-CD8D-40E3-A228-1DF0C0ECE13F}"/>
              </a:ext>
            </a:extLst>
          </p:cNvPr>
          <p:cNvSpPr>
            <a:spLocks noGrp="1"/>
          </p:cNvSpPr>
          <p:nvPr>
            <p:ph type="title"/>
          </p:nvPr>
        </p:nvSpPr>
        <p:spPr/>
        <p:txBody>
          <a:bodyPr>
            <a:normAutofit/>
          </a:bodyPr>
          <a:lstStyle/>
          <a:p>
            <a:r>
              <a:rPr lang="en-US" sz="3176" dirty="0">
                <a:solidFill>
                  <a:schemeClr val="accent1">
                    <a:lumMod val="50000"/>
                  </a:schemeClr>
                </a:solidFill>
                <a:latin typeface="Cambria" panose="02040503050406030204" pitchFamily="18" charset="0"/>
                <a:ea typeface="Cambria" panose="02040503050406030204" pitchFamily="18" charset="0"/>
              </a:rPr>
              <a:t>Elements of Population Change </a:t>
            </a:r>
            <a:br>
              <a:rPr lang="en-US" sz="3176" dirty="0">
                <a:solidFill>
                  <a:schemeClr val="accent1">
                    <a:lumMod val="50000"/>
                  </a:schemeClr>
                </a:solidFill>
                <a:latin typeface="Cambria" panose="02040503050406030204" pitchFamily="18" charset="0"/>
                <a:ea typeface="Cambria" panose="02040503050406030204" pitchFamily="18" charset="0"/>
              </a:rPr>
            </a:br>
            <a:r>
              <a:rPr lang="en-US" sz="2382" dirty="0">
                <a:solidFill>
                  <a:schemeClr val="accent1">
                    <a:lumMod val="50000"/>
                  </a:schemeClr>
                </a:solidFill>
                <a:latin typeface="Cambria" panose="02040503050406030204" pitchFamily="18" charset="0"/>
                <a:ea typeface="Cambria" panose="02040503050406030204" pitchFamily="18" charset="0"/>
              </a:rPr>
              <a:t>Baltimore MSA</a:t>
            </a:r>
          </a:p>
        </p:txBody>
      </p:sp>
      <p:graphicFrame>
        <p:nvGraphicFramePr>
          <p:cNvPr id="6" name="Content Placeholder 5">
            <a:extLst>
              <a:ext uri="{FF2B5EF4-FFF2-40B4-BE49-F238E27FC236}">
                <a16:creationId xmlns:a16="http://schemas.microsoft.com/office/drawing/2014/main" id="{60D57F46-6EAF-4253-A336-C8CCEE787500}"/>
              </a:ext>
            </a:extLst>
          </p:cNvPr>
          <p:cNvGraphicFramePr>
            <a:graphicFrameLocks noGrp="1"/>
          </p:cNvGraphicFramePr>
          <p:nvPr>
            <p:ph idx="1"/>
          </p:nvPr>
        </p:nvGraphicFramePr>
        <p:xfrm>
          <a:off x="1192954" y="1732220"/>
          <a:ext cx="9775934" cy="45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654DC74-8BB5-42C2-8816-4624FA96B0AC}"/>
              </a:ext>
            </a:extLst>
          </p:cNvPr>
          <p:cNvGraphicFramePr/>
          <p:nvPr/>
        </p:nvGraphicFramePr>
        <p:xfrm>
          <a:off x="1856951" y="1275550"/>
          <a:ext cx="8971575" cy="91334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9E4E45B-B623-4786-83CE-55BE9A452B71}"/>
              </a:ext>
            </a:extLst>
          </p:cNvPr>
          <p:cNvSpPr txBox="1"/>
          <p:nvPr/>
        </p:nvSpPr>
        <p:spPr>
          <a:xfrm>
            <a:off x="734708" y="2647065"/>
            <a:ext cx="429028" cy="1722010"/>
          </a:xfrm>
          <a:prstGeom prst="rect">
            <a:avLst/>
          </a:prstGeom>
          <a:noFill/>
        </p:spPr>
        <p:txBody>
          <a:bodyPr vert="vert270" wrap="none" rtlCol="0">
            <a:spAutoFit/>
          </a:bodyPr>
          <a:lstStyle/>
          <a:p>
            <a:pPr defTabSz="912114">
              <a:defRPr/>
            </a:pPr>
            <a:r>
              <a:rPr lang="en-US" sz="1588" dirty="0">
                <a:solidFill>
                  <a:prstClr val="black">
                    <a:lumMod val="85000"/>
                    <a:lumOff val="15000"/>
                  </a:prstClr>
                </a:solidFill>
                <a:latin typeface="Cambria" panose="02040503050406030204" pitchFamily="18" charset="0"/>
                <a:ea typeface="Cambria" panose="02040503050406030204" pitchFamily="18" charset="0"/>
              </a:rPr>
              <a:t>Population Change</a:t>
            </a:r>
          </a:p>
        </p:txBody>
      </p:sp>
      <p:sp>
        <p:nvSpPr>
          <p:cNvPr id="11" name="TextBox 10">
            <a:extLst>
              <a:ext uri="{FF2B5EF4-FFF2-40B4-BE49-F238E27FC236}">
                <a16:creationId xmlns:a16="http://schemas.microsoft.com/office/drawing/2014/main" id="{280B747E-A1AE-4C24-83CC-06DE4EDB6631}"/>
              </a:ext>
            </a:extLst>
          </p:cNvPr>
          <p:cNvSpPr txBox="1"/>
          <p:nvPr/>
        </p:nvSpPr>
        <p:spPr>
          <a:xfrm>
            <a:off x="474236" y="6241491"/>
            <a:ext cx="4168266" cy="275185"/>
          </a:xfrm>
          <a:prstGeom prst="rect">
            <a:avLst/>
          </a:prstGeom>
          <a:noFill/>
        </p:spPr>
        <p:txBody>
          <a:bodyPr wrap="none" rtlCol="0">
            <a:spAutoFit/>
          </a:bodyPr>
          <a:lstStyle/>
          <a:p>
            <a:pPr defTabSz="912114">
              <a:defRPr/>
            </a:pPr>
            <a:r>
              <a:rPr lang="en-US" sz="1191" dirty="0">
                <a:solidFill>
                  <a:prstClr val="black">
                    <a:lumMod val="85000"/>
                    <a:lumOff val="15000"/>
                  </a:prstClr>
                </a:solidFill>
                <a:latin typeface="Cambria" panose="02040503050406030204" pitchFamily="18" charset="0"/>
                <a:ea typeface="Cambria" panose="02040503050406030204" pitchFamily="18" charset="0"/>
              </a:rPr>
              <a:t>Source: U. S. Census Bureau, Population Estimates Program  </a:t>
            </a:r>
          </a:p>
        </p:txBody>
      </p:sp>
    </p:spTree>
    <p:extLst>
      <p:ext uri="{BB962C8B-B14F-4D97-AF65-F5344CB8AC3E}">
        <p14:creationId xmlns:p14="http://schemas.microsoft.com/office/powerpoint/2010/main" val="14231570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F833-CC75-A1C8-6FAA-D3E11CEEBE28}"/>
              </a:ext>
            </a:extLst>
          </p:cNvPr>
          <p:cNvSpPr>
            <a:spLocks noGrp="1"/>
          </p:cNvSpPr>
          <p:nvPr>
            <p:ph type="title"/>
          </p:nvPr>
        </p:nvSpPr>
        <p:spPr>
          <a:xfrm>
            <a:off x="253841" y="250409"/>
            <a:ext cx="11643276" cy="1356360"/>
          </a:xfrm>
        </p:spPr>
        <p:txBody>
          <a:bodyPr>
            <a:normAutofit/>
          </a:bodyPr>
          <a:lstStyle/>
          <a:p>
            <a:r>
              <a:rPr lang="en-US" sz="3600" dirty="0"/>
              <a:t>Area Development 2023 Metro Rankings</a:t>
            </a:r>
          </a:p>
        </p:txBody>
      </p:sp>
      <p:graphicFrame>
        <p:nvGraphicFramePr>
          <p:cNvPr id="4" name="Content Placeholder 3">
            <a:extLst>
              <a:ext uri="{FF2B5EF4-FFF2-40B4-BE49-F238E27FC236}">
                <a16:creationId xmlns:a16="http://schemas.microsoft.com/office/drawing/2014/main" id="{041E49B7-3D2D-26D6-9119-61C960EBED49}"/>
              </a:ext>
            </a:extLst>
          </p:cNvPr>
          <p:cNvGraphicFramePr>
            <a:graphicFrameLocks noGrp="1"/>
          </p:cNvGraphicFramePr>
          <p:nvPr>
            <p:ph idx="1"/>
            <p:extLst>
              <p:ext uri="{D42A27DB-BD31-4B8C-83A1-F6EECF244321}">
                <p14:modId xmlns:p14="http://schemas.microsoft.com/office/powerpoint/2010/main" val="4282332152"/>
              </p:ext>
            </p:extLst>
          </p:nvPr>
        </p:nvGraphicFramePr>
        <p:xfrm>
          <a:off x="311275" y="1332765"/>
          <a:ext cx="11528408" cy="5059680"/>
        </p:xfrm>
        <a:graphic>
          <a:graphicData uri="http://schemas.openxmlformats.org/drawingml/2006/table">
            <a:tbl>
              <a:tblPr firstRow="1" bandRow="1">
                <a:tableStyleId>{5C22544A-7EE6-4342-B048-85BDC9FD1C3A}</a:tableStyleId>
              </a:tblPr>
              <a:tblGrid>
                <a:gridCol w="1799304">
                  <a:extLst>
                    <a:ext uri="{9D8B030D-6E8A-4147-A177-3AD203B41FA5}">
                      <a16:colId xmlns:a16="http://schemas.microsoft.com/office/drawing/2014/main" val="2388084571"/>
                    </a:ext>
                  </a:extLst>
                </a:gridCol>
                <a:gridCol w="1082798">
                  <a:extLst>
                    <a:ext uri="{9D8B030D-6E8A-4147-A177-3AD203B41FA5}">
                      <a16:colId xmlns:a16="http://schemas.microsoft.com/office/drawing/2014/main" val="957351648"/>
                    </a:ext>
                  </a:extLst>
                </a:gridCol>
                <a:gridCol w="1441051">
                  <a:extLst>
                    <a:ext uri="{9D8B030D-6E8A-4147-A177-3AD203B41FA5}">
                      <a16:colId xmlns:a16="http://schemas.microsoft.com/office/drawing/2014/main" val="2214329396"/>
                    </a:ext>
                  </a:extLst>
                </a:gridCol>
                <a:gridCol w="1441051">
                  <a:extLst>
                    <a:ext uri="{9D8B030D-6E8A-4147-A177-3AD203B41FA5}">
                      <a16:colId xmlns:a16="http://schemas.microsoft.com/office/drawing/2014/main" val="3730935002"/>
                    </a:ext>
                  </a:extLst>
                </a:gridCol>
                <a:gridCol w="1441051">
                  <a:extLst>
                    <a:ext uri="{9D8B030D-6E8A-4147-A177-3AD203B41FA5}">
                      <a16:colId xmlns:a16="http://schemas.microsoft.com/office/drawing/2014/main" val="1056513624"/>
                    </a:ext>
                  </a:extLst>
                </a:gridCol>
                <a:gridCol w="1441051">
                  <a:extLst>
                    <a:ext uri="{9D8B030D-6E8A-4147-A177-3AD203B41FA5}">
                      <a16:colId xmlns:a16="http://schemas.microsoft.com/office/drawing/2014/main" val="4196905312"/>
                    </a:ext>
                  </a:extLst>
                </a:gridCol>
                <a:gridCol w="1441051">
                  <a:extLst>
                    <a:ext uri="{9D8B030D-6E8A-4147-A177-3AD203B41FA5}">
                      <a16:colId xmlns:a16="http://schemas.microsoft.com/office/drawing/2014/main" val="4070326160"/>
                    </a:ext>
                  </a:extLst>
                </a:gridCol>
                <a:gridCol w="1441051">
                  <a:extLst>
                    <a:ext uri="{9D8B030D-6E8A-4147-A177-3AD203B41FA5}">
                      <a16:colId xmlns:a16="http://schemas.microsoft.com/office/drawing/2014/main" val="1042848591"/>
                    </a:ext>
                  </a:extLst>
                </a:gridCol>
              </a:tblGrid>
              <a:tr h="370840">
                <a:tc>
                  <a:txBody>
                    <a:bodyPr/>
                    <a:lstStyle/>
                    <a:p>
                      <a:endParaRPr lang="en-US" sz="1700" dirty="0"/>
                    </a:p>
                    <a:p>
                      <a:r>
                        <a:rPr lang="en-US" sz="1700" dirty="0"/>
                        <a:t>Metro Area</a:t>
                      </a:r>
                    </a:p>
                  </a:txBody>
                  <a:tcPr/>
                </a:tc>
                <a:tc>
                  <a:txBody>
                    <a:bodyPr/>
                    <a:lstStyle/>
                    <a:p>
                      <a:pPr algn="ctr"/>
                      <a:endParaRPr lang="en-US" sz="1700" dirty="0"/>
                    </a:p>
                    <a:p>
                      <a:pPr algn="ctr"/>
                      <a:r>
                        <a:rPr lang="en-US" sz="1700" dirty="0"/>
                        <a:t>Overall</a:t>
                      </a:r>
                    </a:p>
                  </a:txBody>
                  <a:tcPr/>
                </a:tc>
                <a:tc>
                  <a:txBody>
                    <a:bodyPr/>
                    <a:lstStyle/>
                    <a:p>
                      <a:pPr algn="ctr"/>
                      <a:r>
                        <a:rPr lang="en-US" sz="1700" dirty="0"/>
                        <a:t>Economic Strength</a:t>
                      </a:r>
                    </a:p>
                  </a:txBody>
                  <a:tcPr/>
                </a:tc>
                <a:tc>
                  <a:txBody>
                    <a:bodyPr/>
                    <a:lstStyle/>
                    <a:p>
                      <a:pPr algn="ctr"/>
                      <a:r>
                        <a:rPr lang="en-US" sz="1700" dirty="0"/>
                        <a:t>Core Econ Indicators</a:t>
                      </a:r>
                    </a:p>
                  </a:txBody>
                  <a:tcPr/>
                </a:tc>
                <a:tc>
                  <a:txBody>
                    <a:bodyPr/>
                    <a:lstStyle/>
                    <a:p>
                      <a:pPr algn="ctr"/>
                      <a:endParaRPr lang="en-US" sz="1700" dirty="0"/>
                    </a:p>
                    <a:p>
                      <a:pPr algn="ctr"/>
                      <a:r>
                        <a:rPr lang="en-US" sz="1700" dirty="0"/>
                        <a:t>Job Growth</a:t>
                      </a:r>
                    </a:p>
                  </a:txBody>
                  <a:tcPr/>
                </a:tc>
                <a:tc>
                  <a:txBody>
                    <a:bodyPr/>
                    <a:lstStyle/>
                    <a:p>
                      <a:pPr algn="ctr"/>
                      <a:r>
                        <a:rPr lang="en-US" sz="1700" dirty="0"/>
                        <a:t>Prime Workforce</a:t>
                      </a:r>
                    </a:p>
                  </a:txBody>
                  <a:tcPr/>
                </a:tc>
                <a:tc>
                  <a:txBody>
                    <a:bodyPr/>
                    <a:lstStyle/>
                    <a:p>
                      <a:pPr algn="ctr"/>
                      <a:r>
                        <a:rPr lang="en-US" sz="1700" dirty="0"/>
                        <a:t>Wage Growth</a:t>
                      </a:r>
                    </a:p>
                  </a:txBody>
                  <a:tcPr/>
                </a:tc>
                <a:tc>
                  <a:txBody>
                    <a:bodyPr/>
                    <a:lstStyle/>
                    <a:p>
                      <a:pPr algn="ctr"/>
                      <a:r>
                        <a:rPr lang="en-US" sz="1700" dirty="0"/>
                        <a:t>Workforce Readiness</a:t>
                      </a:r>
                    </a:p>
                  </a:txBody>
                  <a:tcPr/>
                </a:tc>
                <a:extLst>
                  <a:ext uri="{0D108BD9-81ED-4DB2-BD59-A6C34878D82A}">
                    <a16:rowId xmlns:a16="http://schemas.microsoft.com/office/drawing/2014/main" val="2379583931"/>
                  </a:ext>
                </a:extLst>
              </a:tr>
              <a:tr h="370840">
                <a:tc>
                  <a:txBody>
                    <a:bodyPr/>
                    <a:lstStyle/>
                    <a:p>
                      <a:pPr algn="l" fontAlgn="t"/>
                      <a:r>
                        <a:rPr lang="en-US" sz="1700" b="0" i="0" u="none" strike="noStrike" dirty="0">
                          <a:solidFill>
                            <a:srgbClr val="000000"/>
                          </a:solidFill>
                          <a:effectLst/>
                          <a:latin typeface="Arial" panose="020B0604020202020204" pitchFamily="34" charset="0"/>
                        </a:rPr>
                        <a:t>Salt Lake City</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1</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47</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3</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7</a:t>
                      </a:r>
                    </a:p>
                  </a:txBody>
                  <a:tcPr marL="9525" marR="9525" marT="9525" marB="0" anchor="ctr"/>
                </a:tc>
                <a:extLst>
                  <a:ext uri="{0D108BD9-81ED-4DB2-BD59-A6C34878D82A}">
                    <a16:rowId xmlns:a16="http://schemas.microsoft.com/office/drawing/2014/main" val="1522119683"/>
                  </a:ext>
                </a:extLst>
              </a:tr>
              <a:tr h="370840">
                <a:tc>
                  <a:txBody>
                    <a:bodyPr/>
                    <a:lstStyle/>
                    <a:p>
                      <a:pPr algn="l" fontAlgn="t"/>
                      <a:r>
                        <a:rPr lang="en-US" sz="1700" b="0" i="0" u="none" strike="noStrike" dirty="0">
                          <a:solidFill>
                            <a:srgbClr val="000000"/>
                          </a:solidFill>
                          <a:effectLst/>
                          <a:latin typeface="Arial" panose="020B0604020202020204" pitchFamily="34" charset="0"/>
                        </a:rPr>
                        <a:t>Olympia, WA</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22</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20</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16</a:t>
                      </a:r>
                    </a:p>
                  </a:txBody>
                  <a:tcPr marL="9525" marR="9525" marT="9525" marB="0" anchor="ctr"/>
                </a:tc>
                <a:extLst>
                  <a:ext uri="{0D108BD9-81ED-4DB2-BD59-A6C34878D82A}">
                    <a16:rowId xmlns:a16="http://schemas.microsoft.com/office/drawing/2014/main" val="612078908"/>
                  </a:ext>
                </a:extLst>
              </a:tr>
              <a:tr h="370840">
                <a:tc>
                  <a:txBody>
                    <a:bodyPr/>
                    <a:lstStyle/>
                    <a:p>
                      <a:pPr algn="l" fontAlgn="t"/>
                      <a:r>
                        <a:rPr lang="en-US" sz="1700" b="0" i="0" u="none" strike="noStrike" dirty="0">
                          <a:solidFill>
                            <a:srgbClr val="000000"/>
                          </a:solidFill>
                          <a:effectLst/>
                          <a:latin typeface="Arial" panose="020B0604020202020204" pitchFamily="34" charset="0"/>
                        </a:rPr>
                        <a:t>Decatur, AL</a:t>
                      </a:r>
                    </a:p>
                  </a:txBody>
                  <a:tcPr marL="9525" marR="9525" marT="9525" marB="0"/>
                </a:tc>
                <a:tc>
                  <a:txBody>
                    <a:bodyPr/>
                    <a:lstStyle/>
                    <a:p>
                      <a:pPr algn="r" fontAlgn="ctr"/>
                      <a:r>
                        <a:rPr lang="en-US" sz="17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5</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29</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13</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15</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17</a:t>
                      </a:r>
                    </a:p>
                  </a:txBody>
                  <a:tcPr marL="9525" marR="9525" marT="9525" marB="0" anchor="ctr"/>
                </a:tc>
                <a:extLst>
                  <a:ext uri="{0D108BD9-81ED-4DB2-BD59-A6C34878D82A}">
                    <a16:rowId xmlns:a16="http://schemas.microsoft.com/office/drawing/2014/main" val="2514321842"/>
                  </a:ext>
                </a:extLst>
              </a:tr>
              <a:tr h="370840">
                <a:tc>
                  <a:txBody>
                    <a:bodyPr/>
                    <a:lstStyle/>
                    <a:p>
                      <a:pPr algn="l" fontAlgn="t"/>
                      <a:r>
                        <a:rPr lang="en-US" sz="1700" b="0" i="0" u="none" strike="noStrike" dirty="0">
                          <a:solidFill>
                            <a:srgbClr val="000000"/>
                          </a:solidFill>
                          <a:effectLst/>
                          <a:latin typeface="Arial" panose="020B0604020202020204" pitchFamily="34" charset="0"/>
                        </a:rPr>
                        <a:t>Miami</a:t>
                      </a:r>
                    </a:p>
                  </a:txBody>
                  <a:tcPr marL="9525" marR="9525" marT="9525" marB="0"/>
                </a:tc>
                <a:tc>
                  <a:txBody>
                    <a:bodyPr/>
                    <a:lstStyle/>
                    <a:p>
                      <a:pPr algn="r" fontAlgn="ctr"/>
                      <a:r>
                        <a:rPr lang="en-US" sz="1700" b="0" i="0" u="none" strike="noStrike" dirty="0">
                          <a:solidFill>
                            <a:srgbClr val="000000"/>
                          </a:solidFill>
                          <a:effectLst/>
                          <a:latin typeface="Arial" panose="020B0604020202020204" pitchFamily="34" charset="0"/>
                        </a:rPr>
                        <a:t>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20</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41</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25</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62</a:t>
                      </a:r>
                    </a:p>
                  </a:txBody>
                  <a:tcPr marL="9525" marR="9525" marT="9525" marB="0" anchor="ctr"/>
                </a:tc>
                <a:extLst>
                  <a:ext uri="{0D108BD9-81ED-4DB2-BD59-A6C34878D82A}">
                    <a16:rowId xmlns:a16="http://schemas.microsoft.com/office/drawing/2014/main" val="4080868441"/>
                  </a:ext>
                </a:extLst>
              </a:tr>
              <a:tr h="370840">
                <a:tc>
                  <a:txBody>
                    <a:bodyPr/>
                    <a:lstStyle/>
                    <a:p>
                      <a:pPr algn="l" fontAlgn="t"/>
                      <a:r>
                        <a:rPr lang="en-US" sz="1700" b="0" i="0" u="none" strike="noStrike" dirty="0">
                          <a:solidFill>
                            <a:srgbClr val="000000"/>
                          </a:solidFill>
                          <a:effectLst/>
                          <a:latin typeface="Arial" panose="020B0604020202020204" pitchFamily="34" charset="0"/>
                        </a:rPr>
                        <a:t>Austin</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5</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15</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156</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6</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31</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3332475800"/>
                  </a:ext>
                </a:extLst>
              </a:tr>
              <a:tr h="370840">
                <a:tc>
                  <a:txBody>
                    <a:bodyPr/>
                    <a:lstStyle/>
                    <a:p>
                      <a:pPr algn="l" fontAlgn="t"/>
                      <a:r>
                        <a:rPr lang="en-US" sz="1700" b="0" i="0" u="none" strike="noStrike" dirty="0">
                          <a:solidFill>
                            <a:srgbClr val="000000"/>
                          </a:solidFill>
                          <a:effectLst/>
                          <a:latin typeface="Arial" panose="020B0604020202020204" pitchFamily="34" charset="0"/>
                        </a:rPr>
                        <a:t>Missoula, MT</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6</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9</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7</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46</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7</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25</a:t>
                      </a:r>
                    </a:p>
                  </a:txBody>
                  <a:tcPr marL="9525" marR="9525" marT="9525" marB="0" anchor="ctr"/>
                </a:tc>
                <a:extLst>
                  <a:ext uri="{0D108BD9-81ED-4DB2-BD59-A6C34878D82A}">
                    <a16:rowId xmlns:a16="http://schemas.microsoft.com/office/drawing/2014/main" val="1062117859"/>
                  </a:ext>
                </a:extLst>
              </a:tr>
              <a:tr h="370840">
                <a:tc>
                  <a:txBody>
                    <a:bodyPr/>
                    <a:lstStyle/>
                    <a:p>
                      <a:pPr algn="l" fontAlgn="t"/>
                      <a:r>
                        <a:rPr lang="en-US" sz="1700" b="0" i="0" u="none" strike="noStrike" dirty="0">
                          <a:solidFill>
                            <a:srgbClr val="000000"/>
                          </a:solidFill>
                          <a:effectLst/>
                          <a:latin typeface="Arial" panose="020B0604020202020204" pitchFamily="34" charset="0"/>
                        </a:rPr>
                        <a:t>Palm Bay, FL</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7</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12</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100</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10</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53</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a:t>
                      </a:r>
                    </a:p>
                  </a:txBody>
                  <a:tcPr marL="9525" marR="9525" marT="9525" marB="0" anchor="ctr"/>
                </a:tc>
                <a:extLst>
                  <a:ext uri="{0D108BD9-81ED-4DB2-BD59-A6C34878D82A}">
                    <a16:rowId xmlns:a16="http://schemas.microsoft.com/office/drawing/2014/main" val="771537769"/>
                  </a:ext>
                </a:extLst>
              </a:tr>
              <a:tr h="370840">
                <a:tc>
                  <a:txBody>
                    <a:bodyPr/>
                    <a:lstStyle/>
                    <a:p>
                      <a:pPr algn="l" fontAlgn="t"/>
                      <a:r>
                        <a:rPr lang="en-US" sz="1700" b="0" i="0" u="none" strike="noStrike" dirty="0">
                          <a:solidFill>
                            <a:srgbClr val="000000"/>
                          </a:solidFill>
                          <a:effectLst/>
                          <a:latin typeface="Arial" panose="020B0604020202020204" pitchFamily="34" charset="0"/>
                        </a:rPr>
                        <a:t>Tampa, FL</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8</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7</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8</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31</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22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49</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26</a:t>
                      </a:r>
                    </a:p>
                  </a:txBody>
                  <a:tcPr marL="9525" marR="9525" marT="9525" marB="0" anchor="ctr"/>
                </a:tc>
                <a:extLst>
                  <a:ext uri="{0D108BD9-81ED-4DB2-BD59-A6C34878D82A}">
                    <a16:rowId xmlns:a16="http://schemas.microsoft.com/office/drawing/2014/main" val="1331997918"/>
                  </a:ext>
                </a:extLst>
              </a:tr>
              <a:tr h="370840">
                <a:tc>
                  <a:txBody>
                    <a:bodyPr/>
                    <a:lstStyle/>
                    <a:p>
                      <a:pPr algn="l" fontAlgn="t"/>
                      <a:r>
                        <a:rPr lang="en-US" sz="1700" b="0" i="0" u="none" strike="noStrike" dirty="0">
                          <a:solidFill>
                            <a:srgbClr val="000000"/>
                          </a:solidFill>
                          <a:effectLst/>
                          <a:latin typeface="Arial" panose="020B0604020202020204" pitchFamily="34" charset="0"/>
                        </a:rPr>
                        <a:t>Tallahassee, FL</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9</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18</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82</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145</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84</a:t>
                      </a:r>
                    </a:p>
                  </a:txBody>
                  <a:tcPr marL="9525" marR="9525" marT="9525" marB="0" anchor="ctr"/>
                </a:tc>
                <a:extLst>
                  <a:ext uri="{0D108BD9-81ED-4DB2-BD59-A6C34878D82A}">
                    <a16:rowId xmlns:a16="http://schemas.microsoft.com/office/drawing/2014/main" val="3134805126"/>
                  </a:ext>
                </a:extLst>
              </a:tr>
              <a:tr h="370840">
                <a:tc>
                  <a:txBody>
                    <a:bodyPr/>
                    <a:lstStyle/>
                    <a:p>
                      <a:pPr algn="l" fontAlgn="t"/>
                      <a:r>
                        <a:rPr lang="en-US" sz="1700" b="0" i="0" u="none" strike="noStrike" dirty="0">
                          <a:solidFill>
                            <a:srgbClr val="000000"/>
                          </a:solidFill>
                          <a:effectLst/>
                          <a:latin typeface="Arial" panose="020B0604020202020204" pitchFamily="34" charset="0"/>
                        </a:rPr>
                        <a:t>Ogden, UT</a:t>
                      </a:r>
                    </a:p>
                  </a:txBody>
                  <a:tcPr marL="9525" marR="9525" marT="9525" marB="0"/>
                </a:tc>
                <a:tc>
                  <a:txBody>
                    <a:bodyPr/>
                    <a:lstStyle/>
                    <a:p>
                      <a:pPr algn="r" fontAlgn="ctr"/>
                      <a:r>
                        <a:rPr lang="en-US" sz="1700" b="0" i="0" u="none" strike="noStrike">
                          <a:solidFill>
                            <a:srgbClr val="000000"/>
                          </a:solidFill>
                          <a:effectLst/>
                          <a:latin typeface="Arial" panose="020B0604020202020204" pitchFamily="34" charset="0"/>
                        </a:rPr>
                        <a:t>10</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19</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124</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12</a:t>
                      </a:r>
                    </a:p>
                  </a:txBody>
                  <a:tcPr marL="9525" marR="9525" marT="9525" marB="0" anchor="ctr"/>
                </a:tc>
                <a:tc>
                  <a:txBody>
                    <a:bodyPr/>
                    <a:lstStyle/>
                    <a:p>
                      <a:pPr algn="r" fontAlgn="ctr"/>
                      <a:r>
                        <a:rPr lang="en-US" sz="1700" b="0" i="0" u="none" strike="noStrike">
                          <a:solidFill>
                            <a:srgbClr val="000000"/>
                          </a:solidFill>
                          <a:effectLst/>
                          <a:latin typeface="Arial" panose="020B0604020202020204" pitchFamily="34" charset="0"/>
                        </a:rPr>
                        <a:t>10</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35</a:t>
                      </a:r>
                    </a:p>
                  </a:txBody>
                  <a:tcPr marL="9525" marR="9525" marT="9525" marB="0" anchor="ctr"/>
                </a:tc>
                <a:tc>
                  <a:txBody>
                    <a:bodyPr/>
                    <a:lstStyle/>
                    <a:p>
                      <a:pPr algn="r" fontAlgn="ctr"/>
                      <a:r>
                        <a:rPr lang="en-US" sz="1700" b="0" i="0" u="none" strike="noStrike" dirty="0">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3362662640"/>
                  </a:ext>
                </a:extLst>
              </a:tr>
              <a:tr h="370840">
                <a:tc>
                  <a:txBody>
                    <a:bodyPr/>
                    <a:lstStyle/>
                    <a:p>
                      <a:pPr algn="l" fontAlgn="t"/>
                      <a:r>
                        <a:rPr lang="en-US" sz="1700" b="0" i="0" u="none" strike="noStrike" dirty="0">
                          <a:solidFill>
                            <a:srgbClr val="000000"/>
                          </a:solidFill>
                          <a:effectLst/>
                          <a:latin typeface="Arial" panose="020B0604020202020204" pitchFamily="34" charset="0"/>
                        </a:rPr>
                        <a:t>Baltimore, MD</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293</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194</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177</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189</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343</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329</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328</a:t>
                      </a:r>
                    </a:p>
                  </a:txBody>
                  <a:tcPr marL="9525" marR="9525" marT="9525" marB="0" anchor="ctr">
                    <a:solidFill>
                      <a:srgbClr val="EAC4C8"/>
                    </a:solidFill>
                  </a:tcPr>
                </a:tc>
                <a:extLst>
                  <a:ext uri="{0D108BD9-81ED-4DB2-BD59-A6C34878D82A}">
                    <a16:rowId xmlns:a16="http://schemas.microsoft.com/office/drawing/2014/main" val="4289033181"/>
                  </a:ext>
                </a:extLst>
              </a:tr>
              <a:tr h="370840">
                <a:tc>
                  <a:txBody>
                    <a:bodyPr/>
                    <a:lstStyle/>
                    <a:p>
                      <a:pPr algn="l" fontAlgn="t"/>
                      <a:r>
                        <a:rPr lang="en-US" sz="1700" b="0" i="0" u="none" strike="noStrike" dirty="0">
                          <a:solidFill>
                            <a:srgbClr val="000000"/>
                          </a:solidFill>
                          <a:effectLst/>
                          <a:latin typeface="Arial" panose="020B0604020202020204" pitchFamily="34" charset="0"/>
                        </a:rPr>
                        <a:t>Washington DC</a:t>
                      </a:r>
                    </a:p>
                  </a:txBody>
                  <a:tcPr marL="9525" marR="9525" marT="9525" marB="0">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314</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251</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259</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225</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338</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334</a:t>
                      </a:r>
                    </a:p>
                  </a:txBody>
                  <a:tcPr marL="9525" marR="9525" marT="9525" marB="0" anchor="ctr">
                    <a:solidFill>
                      <a:srgbClr val="EAC4C8"/>
                    </a:solidFill>
                  </a:tcPr>
                </a:tc>
                <a:tc>
                  <a:txBody>
                    <a:bodyPr/>
                    <a:lstStyle/>
                    <a:p>
                      <a:pPr algn="r" fontAlgn="ctr"/>
                      <a:r>
                        <a:rPr lang="en-US" sz="1700" b="0" i="0" u="none" strike="noStrike" dirty="0">
                          <a:solidFill>
                            <a:srgbClr val="000000"/>
                          </a:solidFill>
                          <a:effectLst/>
                          <a:latin typeface="Arial" panose="020B0604020202020204" pitchFamily="34" charset="0"/>
                        </a:rPr>
                        <a:t>319</a:t>
                      </a:r>
                    </a:p>
                  </a:txBody>
                  <a:tcPr marL="9525" marR="9525" marT="9525" marB="0" anchor="ctr">
                    <a:solidFill>
                      <a:srgbClr val="EAC4C8"/>
                    </a:solidFill>
                  </a:tcPr>
                </a:tc>
                <a:extLst>
                  <a:ext uri="{0D108BD9-81ED-4DB2-BD59-A6C34878D82A}">
                    <a16:rowId xmlns:a16="http://schemas.microsoft.com/office/drawing/2014/main" val="520123973"/>
                  </a:ext>
                </a:extLst>
              </a:tr>
            </a:tbl>
          </a:graphicData>
        </a:graphic>
      </p:graphicFrame>
      <p:sp>
        <p:nvSpPr>
          <p:cNvPr id="5" name="TextBox 4">
            <a:extLst>
              <a:ext uri="{FF2B5EF4-FFF2-40B4-BE49-F238E27FC236}">
                <a16:creationId xmlns:a16="http://schemas.microsoft.com/office/drawing/2014/main" id="{4652CB30-B068-0402-7A51-1743DBC9D14D}"/>
              </a:ext>
            </a:extLst>
          </p:cNvPr>
          <p:cNvSpPr txBox="1"/>
          <p:nvPr/>
        </p:nvSpPr>
        <p:spPr>
          <a:xfrm>
            <a:off x="322155" y="6330741"/>
            <a:ext cx="7934633" cy="338554"/>
          </a:xfrm>
          <a:prstGeom prst="rect">
            <a:avLst/>
          </a:prstGeom>
          <a:noFill/>
        </p:spPr>
        <p:txBody>
          <a:bodyPr wrap="square" rtlCol="0">
            <a:spAutoFit/>
          </a:bodyPr>
          <a:lstStyle/>
          <a:p>
            <a:r>
              <a:rPr lang="en-US" sz="1600" dirty="0">
                <a:solidFill>
                  <a:schemeClr val="accent1">
                    <a:lumMod val="50000"/>
                  </a:schemeClr>
                </a:solidFill>
              </a:rPr>
              <a:t>www.areadevelopment.com/</a:t>
            </a:r>
          </a:p>
        </p:txBody>
      </p:sp>
      <p:sp>
        <p:nvSpPr>
          <p:cNvPr id="6" name="TextBox 5">
            <a:extLst>
              <a:ext uri="{FF2B5EF4-FFF2-40B4-BE49-F238E27FC236}">
                <a16:creationId xmlns:a16="http://schemas.microsoft.com/office/drawing/2014/main" id="{590CFEF3-8384-6E3A-D34B-C30778887394}"/>
              </a:ext>
            </a:extLst>
          </p:cNvPr>
          <p:cNvSpPr txBox="1"/>
          <p:nvPr/>
        </p:nvSpPr>
        <p:spPr>
          <a:xfrm>
            <a:off x="7031708" y="6361518"/>
            <a:ext cx="4807975" cy="307777"/>
          </a:xfrm>
          <a:prstGeom prst="rect">
            <a:avLst/>
          </a:prstGeom>
          <a:noFill/>
        </p:spPr>
        <p:txBody>
          <a:bodyPr wrap="square" rtlCol="0">
            <a:spAutoFit/>
          </a:bodyPr>
          <a:lstStyle/>
          <a:p>
            <a:pPr algn="r"/>
            <a:r>
              <a:rPr lang="en-US" sz="1400" dirty="0">
                <a:solidFill>
                  <a:schemeClr val="accent1">
                    <a:lumMod val="50000"/>
                  </a:schemeClr>
                </a:solidFill>
              </a:rPr>
              <a:t>Total Metro Areas: 384</a:t>
            </a:r>
          </a:p>
        </p:txBody>
      </p:sp>
    </p:spTree>
    <p:extLst>
      <p:ext uri="{BB962C8B-B14F-4D97-AF65-F5344CB8AC3E}">
        <p14:creationId xmlns:p14="http://schemas.microsoft.com/office/powerpoint/2010/main" val="23249083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68BB-8075-E5DA-3FF4-662C7DCA2F6C}"/>
              </a:ext>
            </a:extLst>
          </p:cNvPr>
          <p:cNvSpPr>
            <a:spLocks noGrp="1"/>
          </p:cNvSpPr>
          <p:nvPr>
            <p:ph type="title"/>
          </p:nvPr>
        </p:nvSpPr>
        <p:spPr/>
        <p:txBody>
          <a:bodyPr/>
          <a:lstStyle/>
          <a:p>
            <a:r>
              <a:rPr lang="en-US" dirty="0"/>
              <a:t>Outlook &amp; Issues</a:t>
            </a:r>
          </a:p>
        </p:txBody>
      </p:sp>
      <p:sp>
        <p:nvSpPr>
          <p:cNvPr id="3" name="Content Placeholder 2">
            <a:extLst>
              <a:ext uri="{FF2B5EF4-FFF2-40B4-BE49-F238E27FC236}">
                <a16:creationId xmlns:a16="http://schemas.microsoft.com/office/drawing/2014/main" id="{E5671B13-3E9A-D8B8-DAB5-1E84C16B75B7}"/>
              </a:ext>
            </a:extLst>
          </p:cNvPr>
          <p:cNvSpPr>
            <a:spLocks noGrp="1"/>
          </p:cNvSpPr>
          <p:nvPr>
            <p:ph idx="1"/>
          </p:nvPr>
        </p:nvSpPr>
        <p:spPr>
          <a:xfrm>
            <a:off x="356726" y="1629294"/>
            <a:ext cx="6083808" cy="4955772"/>
          </a:xfrm>
        </p:spPr>
        <p:txBody>
          <a:bodyPr>
            <a:normAutofit/>
          </a:bodyPr>
          <a:lstStyle/>
          <a:p>
            <a:r>
              <a:rPr lang="en-US" sz="2800" dirty="0">
                <a:solidFill>
                  <a:schemeClr val="accent1">
                    <a:lumMod val="75000"/>
                  </a:schemeClr>
                </a:solidFill>
              </a:rPr>
              <a:t>Region persistent underperformer</a:t>
            </a:r>
          </a:p>
          <a:p>
            <a:r>
              <a:rPr lang="en-US" sz="2800" dirty="0">
                <a:solidFill>
                  <a:schemeClr val="accent1">
                    <a:lumMod val="75000"/>
                  </a:schemeClr>
                </a:solidFill>
              </a:rPr>
              <a:t>NOVA best performing, but…</a:t>
            </a:r>
          </a:p>
          <a:p>
            <a:r>
              <a:rPr lang="en-US" sz="2800" dirty="0">
                <a:solidFill>
                  <a:schemeClr val="accent1">
                    <a:lumMod val="75000"/>
                  </a:schemeClr>
                </a:solidFill>
              </a:rPr>
              <a:t>HQ2 is growing but has not delivered  ancillary business attraction</a:t>
            </a:r>
          </a:p>
          <a:p>
            <a:r>
              <a:rPr lang="en-US" sz="2800" dirty="0">
                <a:solidFill>
                  <a:schemeClr val="accent1">
                    <a:lumMod val="75000"/>
                  </a:schemeClr>
                </a:solidFill>
              </a:rPr>
              <a:t>Hybrid is here to stay</a:t>
            </a:r>
          </a:p>
          <a:p>
            <a:r>
              <a:rPr lang="en-US" sz="2800" dirty="0">
                <a:solidFill>
                  <a:schemeClr val="accent1">
                    <a:lumMod val="75000"/>
                  </a:schemeClr>
                </a:solidFill>
              </a:rPr>
              <a:t>Best performing DC area sector: Data Centers</a:t>
            </a:r>
          </a:p>
          <a:p>
            <a:pPr lvl="1"/>
            <a:r>
              <a:rPr lang="en-US" sz="2600" dirty="0">
                <a:solidFill>
                  <a:schemeClr val="accent1">
                    <a:lumMod val="75000"/>
                  </a:schemeClr>
                </a:solidFill>
              </a:rPr>
              <a:t>Industry we seem to want to stop: Data Centers</a:t>
            </a:r>
          </a:p>
          <a:p>
            <a:r>
              <a:rPr lang="en-US" sz="2800" dirty="0">
                <a:solidFill>
                  <a:schemeClr val="accent1">
                    <a:lumMod val="75000"/>
                  </a:schemeClr>
                </a:solidFill>
              </a:rPr>
              <a:t>Best performing B-More sector: Port</a:t>
            </a:r>
          </a:p>
          <a:p>
            <a:pPr lvl="1"/>
            <a:endParaRPr lang="en-US" sz="2600" dirty="0">
              <a:solidFill>
                <a:schemeClr val="accent1">
                  <a:lumMod val="75000"/>
                </a:schemeClr>
              </a:solidFill>
            </a:endParaRPr>
          </a:p>
        </p:txBody>
      </p:sp>
      <p:pic>
        <p:nvPicPr>
          <p:cNvPr id="7" name="Picture 6" descr="A group of medical professionals working on a patient&#10;&#10;Description automatically generated">
            <a:extLst>
              <a:ext uri="{FF2B5EF4-FFF2-40B4-BE49-F238E27FC236}">
                <a16:creationId xmlns:a16="http://schemas.microsoft.com/office/drawing/2014/main" id="{B063D276-C3AB-E3DC-3054-31E21EB633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66373" y="1790034"/>
            <a:ext cx="4195893" cy="2787272"/>
          </a:xfrm>
          <a:prstGeom prst="rect">
            <a:avLst/>
          </a:prstGeom>
        </p:spPr>
      </p:pic>
      <p:sp>
        <p:nvSpPr>
          <p:cNvPr id="8" name="TextBox 7">
            <a:extLst>
              <a:ext uri="{FF2B5EF4-FFF2-40B4-BE49-F238E27FC236}">
                <a16:creationId xmlns:a16="http://schemas.microsoft.com/office/drawing/2014/main" id="{39F600A9-CE29-63A7-9143-ADE3FEE215BF}"/>
              </a:ext>
            </a:extLst>
          </p:cNvPr>
          <p:cNvSpPr txBox="1"/>
          <p:nvPr/>
        </p:nvSpPr>
        <p:spPr>
          <a:xfrm rot="16200000">
            <a:off x="9944767" y="3083823"/>
            <a:ext cx="3489858" cy="230832"/>
          </a:xfrm>
          <a:prstGeom prst="rect">
            <a:avLst/>
          </a:prstGeom>
          <a:noFill/>
        </p:spPr>
        <p:txBody>
          <a:bodyPr wrap="square" rtlCol="0">
            <a:spAutoFit/>
          </a:bodyPr>
          <a:lstStyle/>
          <a:p>
            <a:r>
              <a:rPr lang="en-US" sz="900" dirty="0">
                <a:hlinkClick r:id="rId4" tooltip="https://www.nurse24.it/specializzazioni/emergenza-urgenza/acrm-anesthesia-crisis-resource-management.html"/>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5" name="TextBox 4">
            <a:extLst>
              <a:ext uri="{FF2B5EF4-FFF2-40B4-BE49-F238E27FC236}">
                <a16:creationId xmlns:a16="http://schemas.microsoft.com/office/drawing/2014/main" id="{895C248B-3B3E-EC90-5237-7EDC64D4B3B8}"/>
              </a:ext>
            </a:extLst>
          </p:cNvPr>
          <p:cNvSpPr txBox="1"/>
          <p:nvPr/>
        </p:nvSpPr>
        <p:spPr>
          <a:xfrm>
            <a:off x="7014101" y="4734759"/>
            <a:ext cx="5147737" cy="1815882"/>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1">
                    <a:lumMod val="75000"/>
                  </a:schemeClr>
                </a:solidFill>
              </a:rPr>
              <a:t>We need policy action on housing, cost of living, talent attraction</a:t>
            </a:r>
          </a:p>
          <a:p>
            <a:pPr marL="457200" indent="-457200">
              <a:buFont typeface="Arial" panose="020B0604020202020204" pitchFamily="34" charset="0"/>
              <a:buChar char="•"/>
            </a:pPr>
            <a:r>
              <a:rPr lang="en-US" sz="2800" dirty="0">
                <a:solidFill>
                  <a:schemeClr val="accent1">
                    <a:lumMod val="75000"/>
                  </a:schemeClr>
                </a:solidFill>
              </a:rPr>
              <a:t>Wi</a:t>
            </a:r>
            <a:r>
              <a:rPr lang="en-US" sz="2600" dirty="0">
                <a:solidFill>
                  <a:schemeClr val="accent1">
                    <a:lumMod val="75000"/>
                  </a:schemeClr>
                </a:solidFill>
              </a:rPr>
              <a:t>ll require P3 structures</a:t>
            </a:r>
          </a:p>
        </p:txBody>
      </p:sp>
    </p:spTree>
    <p:extLst>
      <p:ext uri="{BB962C8B-B14F-4D97-AF65-F5344CB8AC3E}">
        <p14:creationId xmlns:p14="http://schemas.microsoft.com/office/powerpoint/2010/main" val="4355124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2DF4CA73-3628-444B-87A5-4C1DFA19E351}"/>
              </a:ext>
            </a:extLst>
          </p:cNvPr>
          <p:cNvGraphicFramePr>
            <a:graphicFrameLocks noGrp="1"/>
          </p:cNvGraphicFramePr>
          <p:nvPr>
            <p:ph idx="1"/>
            <p:extLst>
              <p:ext uri="{D42A27DB-BD31-4B8C-83A1-F6EECF244321}">
                <p14:modId xmlns:p14="http://schemas.microsoft.com/office/powerpoint/2010/main" val="3221694215"/>
              </p:ext>
            </p:extLst>
          </p:nvPr>
        </p:nvGraphicFramePr>
        <p:xfrm>
          <a:off x="638612" y="1939159"/>
          <a:ext cx="10003112" cy="41568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39362AE-88C0-9F43-8DF1-25BFE59C2B4A}"/>
              </a:ext>
            </a:extLst>
          </p:cNvPr>
          <p:cNvSpPr txBox="1"/>
          <p:nvPr/>
        </p:nvSpPr>
        <p:spPr>
          <a:xfrm>
            <a:off x="260240" y="1415939"/>
            <a:ext cx="1396536" cy="523220"/>
          </a:xfrm>
          <a:prstGeom prst="rect">
            <a:avLst/>
          </a:prstGeom>
          <a:noFill/>
        </p:spPr>
        <p:txBody>
          <a:bodyPr wrap="none" rtlCol="0">
            <a:spAutoFit/>
          </a:bodyPr>
          <a:lstStyle/>
          <a:p>
            <a:pPr algn="ctr"/>
            <a:r>
              <a:rPr lang="en-US" sz="1400" b="1" dirty="0">
                <a:solidFill>
                  <a:schemeClr val="accent6">
                    <a:lumMod val="75000"/>
                  </a:schemeClr>
                </a:solidFill>
                <a:latin typeface="Cambria" panose="02040503050406030204" pitchFamily="18" charset="0"/>
                <a:ea typeface="Cambria" panose="02040503050406030204" pitchFamily="18" charset="0"/>
              </a:rPr>
              <a:t>1-mo. change </a:t>
            </a:r>
          </a:p>
          <a:p>
            <a:pPr algn="ctr"/>
            <a:r>
              <a:rPr lang="en-US" sz="1400" b="1" dirty="0">
                <a:solidFill>
                  <a:schemeClr val="accent6">
                    <a:lumMod val="75000"/>
                  </a:schemeClr>
                </a:solidFill>
                <a:latin typeface="Cambria" panose="02040503050406030204" pitchFamily="18" charset="0"/>
                <a:ea typeface="Cambria" panose="02040503050406030204" pitchFamily="18" charset="0"/>
              </a:rPr>
              <a:t>(in thousands)</a:t>
            </a:r>
          </a:p>
        </p:txBody>
      </p:sp>
      <p:sp>
        <p:nvSpPr>
          <p:cNvPr id="5" name="TextBox 4">
            <a:extLst>
              <a:ext uri="{FF2B5EF4-FFF2-40B4-BE49-F238E27FC236}">
                <a16:creationId xmlns:a16="http://schemas.microsoft.com/office/drawing/2014/main" id="{990E72A6-C9EA-0846-9337-E65535597278}"/>
              </a:ext>
            </a:extLst>
          </p:cNvPr>
          <p:cNvSpPr txBox="1"/>
          <p:nvPr/>
        </p:nvSpPr>
        <p:spPr>
          <a:xfrm>
            <a:off x="9423000" y="1423869"/>
            <a:ext cx="1581330" cy="523220"/>
          </a:xfrm>
          <a:prstGeom prst="rect">
            <a:avLst/>
          </a:prstGeom>
          <a:noFill/>
        </p:spPr>
        <p:txBody>
          <a:bodyPr wrap="none" rtlCol="0">
            <a:spAutoFit/>
          </a:bodyPr>
          <a:lstStyle/>
          <a:p>
            <a:pPr algn="ctr"/>
            <a:r>
              <a:rPr lang="en-US" sz="1400" b="1" dirty="0">
                <a:solidFill>
                  <a:schemeClr val="accent1">
                    <a:lumMod val="50000"/>
                  </a:schemeClr>
                </a:solidFill>
                <a:latin typeface="Cambria" panose="02040503050406030204" pitchFamily="18" charset="0"/>
                <a:ea typeface="Cambria" panose="02040503050406030204" pitchFamily="18" charset="0"/>
              </a:rPr>
              <a:t>total payroll jobs</a:t>
            </a:r>
          </a:p>
          <a:p>
            <a:pPr algn="ctr"/>
            <a:r>
              <a:rPr lang="en-US" sz="1400" b="1" dirty="0">
                <a:solidFill>
                  <a:schemeClr val="accent1">
                    <a:lumMod val="50000"/>
                  </a:schemeClr>
                </a:solidFill>
                <a:latin typeface="Cambria" panose="02040503050406030204" pitchFamily="18" charset="0"/>
                <a:ea typeface="Cambria" panose="02040503050406030204" pitchFamily="18" charset="0"/>
              </a:rPr>
              <a:t>(in millions)</a:t>
            </a:r>
          </a:p>
        </p:txBody>
      </p:sp>
      <p:sp>
        <p:nvSpPr>
          <p:cNvPr id="6" name="TextBox 5">
            <a:extLst>
              <a:ext uri="{FF2B5EF4-FFF2-40B4-BE49-F238E27FC236}">
                <a16:creationId xmlns:a16="http://schemas.microsoft.com/office/drawing/2014/main" id="{5D7BA1A0-CCF5-AA4E-BE33-6A74202BF166}"/>
              </a:ext>
            </a:extLst>
          </p:cNvPr>
          <p:cNvSpPr txBox="1"/>
          <p:nvPr/>
        </p:nvSpPr>
        <p:spPr>
          <a:xfrm>
            <a:off x="4498979" y="630624"/>
            <a:ext cx="3163879" cy="584775"/>
          </a:xfrm>
          <a:prstGeom prst="rect">
            <a:avLst/>
          </a:prstGeom>
          <a:noFill/>
        </p:spPr>
        <p:txBody>
          <a:bodyPr wrap="none" rtlCol="0">
            <a:spAutoFit/>
          </a:bodyPr>
          <a:lstStyle/>
          <a:p>
            <a:pPr algn="ctr"/>
            <a:r>
              <a:rPr lang="en-US" sz="3200" b="1" dirty="0">
                <a:solidFill>
                  <a:schemeClr val="accent1">
                    <a:lumMod val="50000"/>
                  </a:schemeClr>
                </a:solidFill>
                <a:latin typeface="Cambria" panose="02040503050406030204" pitchFamily="18" charset="0"/>
                <a:ea typeface="Cambria" panose="02040503050406030204" pitchFamily="18" charset="0"/>
              </a:rPr>
              <a:t>U.S. Payroll Jobs</a:t>
            </a:r>
          </a:p>
        </p:txBody>
      </p:sp>
      <p:sp>
        <p:nvSpPr>
          <p:cNvPr id="7" name="TextBox 6">
            <a:extLst>
              <a:ext uri="{FF2B5EF4-FFF2-40B4-BE49-F238E27FC236}">
                <a16:creationId xmlns:a16="http://schemas.microsoft.com/office/drawing/2014/main" id="{4E208B06-2D03-1341-A651-B75E5A973130}"/>
              </a:ext>
            </a:extLst>
          </p:cNvPr>
          <p:cNvSpPr txBox="1"/>
          <p:nvPr/>
        </p:nvSpPr>
        <p:spPr>
          <a:xfrm>
            <a:off x="457200" y="6217920"/>
            <a:ext cx="6801567" cy="276999"/>
          </a:xfrm>
          <a:prstGeom prst="rect">
            <a:avLst/>
          </a:prstGeom>
          <a:noFill/>
        </p:spPr>
        <p:txBody>
          <a:bodyPr wrap="none" rtlCol="0">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(Seasonally Adjusted), GMU Center for Regional Analysis	</a:t>
            </a:r>
          </a:p>
        </p:txBody>
      </p:sp>
      <p:sp>
        <p:nvSpPr>
          <p:cNvPr id="8" name="TextBox 7">
            <a:extLst>
              <a:ext uri="{FF2B5EF4-FFF2-40B4-BE49-F238E27FC236}">
                <a16:creationId xmlns:a16="http://schemas.microsoft.com/office/drawing/2014/main" id="{0FCD44A2-62F0-7D44-9259-9A93BF159191}"/>
              </a:ext>
            </a:extLst>
          </p:cNvPr>
          <p:cNvSpPr txBox="1"/>
          <p:nvPr/>
        </p:nvSpPr>
        <p:spPr>
          <a:xfrm>
            <a:off x="10759707" y="2756475"/>
            <a:ext cx="1082796" cy="2031325"/>
          </a:xfrm>
          <a:prstGeom prst="rect">
            <a:avLst/>
          </a:prstGeom>
          <a:noFill/>
          <a:ln w="6350">
            <a:solidFill>
              <a:schemeClr val="tx1"/>
            </a:solidFill>
          </a:ln>
        </p:spPr>
        <p:txBody>
          <a:bodyPr wrap="square" rtlCol="0">
            <a:spAutoFit/>
          </a:bodyPr>
          <a:lstStyle/>
          <a:p>
            <a:pPr algn="ctr"/>
            <a:endParaRPr lang="en-US" sz="1400" b="1" dirty="0">
              <a:latin typeface="Cambria" panose="02040503050406030204" pitchFamily="18" charset="0"/>
              <a:ea typeface="Cambria" panose="02040503050406030204" pitchFamily="18" charset="0"/>
            </a:endParaRPr>
          </a:p>
          <a:p>
            <a:pPr algn="ctr"/>
            <a:r>
              <a:rPr lang="en-US" sz="1400" b="1" dirty="0">
                <a:latin typeface="Cambria" panose="02040503050406030204" pitchFamily="18" charset="0"/>
                <a:ea typeface="Cambria" panose="02040503050406030204" pitchFamily="18" charset="0"/>
              </a:rPr>
              <a:t>Since 2023</a:t>
            </a:r>
          </a:p>
          <a:p>
            <a:pPr algn="ctr"/>
            <a:r>
              <a:rPr lang="en-US" sz="1400" b="1" dirty="0">
                <a:latin typeface="Cambria" panose="02040503050406030204" pitchFamily="18" charset="0"/>
                <a:ea typeface="Cambria" panose="02040503050406030204" pitchFamily="18" charset="0"/>
              </a:rPr>
              <a:t>(12-mo. ∆)</a:t>
            </a:r>
          </a:p>
          <a:p>
            <a:pPr algn="ctr"/>
            <a:r>
              <a:rPr lang="en-US" sz="1400" b="1" dirty="0">
                <a:latin typeface="Cambria" panose="02040503050406030204" pitchFamily="18" charset="0"/>
                <a:ea typeface="Cambria" panose="02040503050406030204" pitchFamily="18" charset="0"/>
              </a:rPr>
              <a:t>+2.9M</a:t>
            </a:r>
          </a:p>
          <a:p>
            <a:pPr algn="ctr"/>
            <a:endParaRPr lang="en-US" sz="1400" b="1" dirty="0">
              <a:latin typeface="Cambria" panose="02040503050406030204" pitchFamily="18" charset="0"/>
              <a:ea typeface="Cambria" panose="02040503050406030204" pitchFamily="18" charset="0"/>
            </a:endParaRPr>
          </a:p>
          <a:p>
            <a:pPr algn="ctr"/>
            <a:r>
              <a:rPr lang="en-US" sz="1400" b="1" dirty="0">
                <a:latin typeface="Cambria" panose="02040503050406030204" pitchFamily="18" charset="0"/>
                <a:ea typeface="Cambria" panose="02040503050406030204" pitchFamily="18" charset="0"/>
              </a:rPr>
              <a:t>Feb 24 –</a:t>
            </a:r>
          </a:p>
          <a:p>
            <a:pPr algn="ctr"/>
            <a:r>
              <a:rPr lang="en-US" sz="1400" b="1" dirty="0">
                <a:latin typeface="Cambria" panose="02040503050406030204" pitchFamily="18" charset="0"/>
                <a:ea typeface="Cambria" panose="02040503050406030204" pitchFamily="18" charset="0"/>
              </a:rPr>
              <a:t>March 24</a:t>
            </a:r>
          </a:p>
          <a:p>
            <a:pPr algn="ctr"/>
            <a:r>
              <a:rPr lang="en-US" sz="1400" b="1" dirty="0">
                <a:latin typeface="Cambria" panose="02040503050406030204" pitchFamily="18" charset="0"/>
                <a:ea typeface="Cambria" panose="02040503050406030204" pitchFamily="18" charset="0"/>
              </a:rPr>
              <a:t>(1 mo. ∆)</a:t>
            </a:r>
          </a:p>
          <a:p>
            <a:pPr algn="ctr"/>
            <a:r>
              <a:rPr lang="en-US" sz="1400" b="1" dirty="0">
                <a:latin typeface="Cambria" panose="02040503050406030204" pitchFamily="18" charset="0"/>
                <a:ea typeface="Cambria" panose="02040503050406030204" pitchFamily="18" charset="0"/>
              </a:rPr>
              <a:t>+303K</a:t>
            </a:r>
          </a:p>
        </p:txBody>
      </p:sp>
    </p:spTree>
    <p:extLst>
      <p:ext uri="{BB962C8B-B14F-4D97-AF65-F5344CB8AC3E}">
        <p14:creationId xmlns:p14="http://schemas.microsoft.com/office/powerpoint/2010/main" val="28188068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Text Box 3"/>
          <p:cNvSpPr txBox="1">
            <a:spLocks noChangeArrowheads="1"/>
          </p:cNvSpPr>
          <p:nvPr/>
        </p:nvSpPr>
        <p:spPr bwMode="auto">
          <a:xfrm>
            <a:off x="1862281" y="1252773"/>
            <a:ext cx="8437275" cy="4708981"/>
          </a:xfrm>
          <a:prstGeom prst="rect">
            <a:avLst/>
          </a:prstGeom>
          <a:noFill/>
          <a:ln w="9525">
            <a:noFill/>
            <a:miter lim="800000"/>
            <a:headEnd/>
            <a:tailEnd/>
          </a:ln>
        </p:spPr>
        <p:txBody>
          <a:bodyPr wrap="square">
            <a:spAutoFit/>
          </a:bodyPr>
          <a:lstStyle/>
          <a:p>
            <a:pPr algn="ctr"/>
            <a:r>
              <a:rPr lang="en-US" sz="6000" dirty="0">
                <a:solidFill>
                  <a:schemeClr val="accent1">
                    <a:lumMod val="75000"/>
                  </a:schemeClr>
                </a:solidFill>
                <a:latin typeface="Times New Roman" pitchFamily="18" charset="0"/>
              </a:rPr>
              <a:t>Discussion</a:t>
            </a:r>
          </a:p>
          <a:p>
            <a:pPr algn="ctr"/>
            <a:endParaRPr lang="en-US" sz="6000" dirty="0">
              <a:solidFill>
                <a:schemeClr val="accent1">
                  <a:lumMod val="75000"/>
                </a:schemeClr>
              </a:solidFill>
              <a:latin typeface="Times New Roman" pitchFamily="18" charset="0"/>
            </a:endParaRPr>
          </a:p>
          <a:p>
            <a:pPr algn="ctr"/>
            <a:r>
              <a:rPr lang="en-US" sz="6000" dirty="0">
                <a:solidFill>
                  <a:schemeClr val="accent1">
                    <a:lumMod val="75000"/>
                  </a:schemeClr>
                </a:solidFill>
                <a:latin typeface="Times New Roman" pitchFamily="18" charset="0"/>
              </a:rPr>
              <a:t>Thank You</a:t>
            </a:r>
          </a:p>
          <a:p>
            <a:pPr algn="ctr"/>
            <a:endParaRPr lang="en-US" sz="6000" dirty="0">
              <a:solidFill>
                <a:schemeClr val="accent1">
                  <a:lumMod val="50000"/>
                </a:schemeClr>
              </a:solidFill>
              <a:latin typeface="Times New Roman" pitchFamily="18" charset="0"/>
            </a:endParaRPr>
          </a:p>
          <a:p>
            <a:pPr algn="ctr"/>
            <a:r>
              <a:rPr lang="en-US" sz="6000" dirty="0" err="1">
                <a:solidFill>
                  <a:schemeClr val="accent1">
                    <a:lumMod val="50000"/>
                  </a:schemeClr>
                </a:solidFill>
                <a:latin typeface="Times New Roman" pitchFamily="18" charset="0"/>
              </a:rPr>
              <a:t>cra.gmu.edu</a:t>
            </a:r>
            <a:endParaRPr lang="en-US" sz="6000" dirty="0">
              <a:solidFill>
                <a:schemeClr val="accent1">
                  <a:lumMod val="50000"/>
                </a:schemeClr>
              </a:solidFill>
              <a:latin typeface="Times New Roman" pitchFamily="18" charset="0"/>
            </a:endParaRPr>
          </a:p>
        </p:txBody>
      </p:sp>
    </p:spTree>
    <p:extLst>
      <p:ext uri="{BB962C8B-B14F-4D97-AF65-F5344CB8AC3E}">
        <p14:creationId xmlns:p14="http://schemas.microsoft.com/office/powerpoint/2010/main" val="394408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651E280-BC7A-574B-8D4A-B4CB1B671E16}"/>
              </a:ext>
            </a:extLst>
          </p:cNvPr>
          <p:cNvGraphicFramePr>
            <a:graphicFrameLocks noGrp="1"/>
          </p:cNvGraphicFramePr>
          <p:nvPr>
            <p:ph idx="1"/>
            <p:extLst>
              <p:ext uri="{D42A27DB-BD31-4B8C-83A1-F6EECF244321}">
                <p14:modId xmlns:p14="http://schemas.microsoft.com/office/powerpoint/2010/main" val="3581535259"/>
              </p:ext>
            </p:extLst>
          </p:nvPr>
        </p:nvGraphicFramePr>
        <p:xfrm>
          <a:off x="280578" y="1566800"/>
          <a:ext cx="9826718" cy="43904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0E8E058-DC09-E349-B040-8A77F4A5F623}"/>
              </a:ext>
            </a:extLst>
          </p:cNvPr>
          <p:cNvSpPr txBox="1"/>
          <p:nvPr/>
        </p:nvSpPr>
        <p:spPr>
          <a:xfrm>
            <a:off x="10147237" y="1444144"/>
            <a:ext cx="1734023" cy="4513122"/>
          </a:xfrm>
          <a:prstGeom prst="rect">
            <a:avLst/>
          </a:prstGeom>
          <a:noFill/>
          <a:ln w="19050">
            <a:solidFill>
              <a:schemeClr val="tx1"/>
            </a:solidFill>
          </a:ln>
        </p:spPr>
        <p:txBody>
          <a:bodyPr wrap="square" rtlCol="0">
            <a:spAutoFit/>
          </a:bodyPr>
          <a:lstStyle/>
          <a:p>
            <a:pPr algn="ctr" defTabSz="912114"/>
            <a:r>
              <a:rPr lang="en-US" sz="1596" b="1" dirty="0">
                <a:solidFill>
                  <a:srgbClr val="549E39">
                    <a:lumMod val="50000"/>
                  </a:srgbClr>
                </a:solidFill>
                <a:latin typeface="Cambria" panose="02040503050406030204" pitchFamily="18" charset="0"/>
                <a:ea typeface="Cambria" panose="02040503050406030204" pitchFamily="18" charset="0"/>
              </a:rPr>
              <a:t>12-month</a:t>
            </a:r>
          </a:p>
          <a:p>
            <a:pPr algn="ctr" defTabSz="912114"/>
            <a:r>
              <a:rPr lang="en-US" sz="1596" b="1" dirty="0">
                <a:solidFill>
                  <a:srgbClr val="549E39">
                    <a:lumMod val="50000"/>
                  </a:srgbClr>
                </a:solidFill>
                <a:latin typeface="Cambria" panose="02040503050406030204" pitchFamily="18" charset="0"/>
                <a:ea typeface="Cambria" panose="02040503050406030204" pitchFamily="18" charset="0"/>
              </a:rPr>
              <a:t>% change</a:t>
            </a:r>
          </a:p>
          <a:p>
            <a:pPr algn="ctr" defTabSz="912114"/>
            <a:r>
              <a:rPr lang="en-US" sz="1596" b="1" dirty="0">
                <a:solidFill>
                  <a:srgbClr val="549E39">
                    <a:lumMod val="50000"/>
                  </a:srgbClr>
                </a:solidFill>
                <a:latin typeface="Cambria" panose="02040503050406030204" pitchFamily="18" charset="0"/>
                <a:ea typeface="Cambria" panose="02040503050406030204" pitchFamily="18" charset="0"/>
              </a:rPr>
              <a:t>(MOTYC)</a:t>
            </a:r>
          </a:p>
          <a:p>
            <a:pPr algn="ctr" defTabSz="912114"/>
            <a:endParaRPr lang="en-US" sz="1596" b="1" dirty="0">
              <a:solidFill>
                <a:srgbClr val="549E39">
                  <a:lumMod val="50000"/>
                </a:srgbClr>
              </a:solidFill>
              <a:latin typeface="Cambria" panose="02040503050406030204" pitchFamily="18" charset="0"/>
              <a:ea typeface="Cambria" panose="02040503050406030204" pitchFamily="18" charset="0"/>
            </a:endParaRPr>
          </a:p>
          <a:p>
            <a:pPr algn="ctr" defTabSz="912114"/>
            <a:r>
              <a:rPr lang="en-US" sz="1596" b="1" dirty="0">
                <a:solidFill>
                  <a:srgbClr val="549E39">
                    <a:lumMod val="50000"/>
                  </a:srgbClr>
                </a:solidFill>
                <a:latin typeface="Cambria" panose="02040503050406030204" pitchFamily="18" charset="0"/>
                <a:ea typeface="Cambria" panose="02040503050406030204" pitchFamily="18" charset="0"/>
              </a:rPr>
              <a:t>Mar 2024</a:t>
            </a:r>
          </a:p>
          <a:p>
            <a:pPr marL="456057" lvl="1" algn="ctr" defTabSz="912114"/>
            <a:endParaRPr lang="en-US" sz="1596" b="1" dirty="0">
              <a:solidFill>
                <a:srgbClr val="549E39">
                  <a:lumMod val="50000"/>
                </a:srgbClr>
              </a:solidFill>
              <a:latin typeface="Cambria" panose="02040503050406030204" pitchFamily="18" charset="0"/>
              <a:ea typeface="Cambria" panose="02040503050406030204" pitchFamily="18" charset="0"/>
            </a:endParaRP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Avg Hourly</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Wages</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+4.1%</a:t>
            </a:r>
          </a:p>
          <a:p>
            <a:pPr marL="456057" lvl="1" algn="ctr" defTabSz="912114"/>
            <a:endParaRPr lang="en-US" sz="1596" b="1" dirty="0">
              <a:solidFill>
                <a:srgbClr val="549E39">
                  <a:lumMod val="50000"/>
                </a:srgbClr>
              </a:solidFill>
              <a:latin typeface="Cambria" panose="02040503050406030204" pitchFamily="18" charset="0"/>
              <a:ea typeface="Cambria" panose="02040503050406030204" pitchFamily="18" charset="0"/>
            </a:endParaRP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Avg Weekly</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Earnings</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+4.1%</a:t>
            </a:r>
          </a:p>
          <a:p>
            <a:pPr marL="456057" lvl="1" algn="ctr" defTabSz="912114"/>
            <a:endParaRPr lang="en-US" sz="1596" b="1" dirty="0">
              <a:solidFill>
                <a:srgbClr val="549E39">
                  <a:lumMod val="50000"/>
                </a:srgbClr>
              </a:solidFill>
              <a:latin typeface="Cambria" panose="02040503050406030204" pitchFamily="18" charset="0"/>
              <a:ea typeface="Cambria" panose="02040503050406030204" pitchFamily="18" charset="0"/>
            </a:endParaRP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Real Avg</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Weekly</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Earnings</a:t>
            </a:r>
          </a:p>
          <a:p>
            <a:pPr marL="456057" lvl="1" algn="ctr" defTabSz="912114"/>
            <a:r>
              <a:rPr lang="en-US" sz="1596" b="1" dirty="0">
                <a:solidFill>
                  <a:srgbClr val="549E39">
                    <a:lumMod val="50000"/>
                  </a:srgbClr>
                </a:solidFill>
                <a:latin typeface="Cambria" panose="02040503050406030204" pitchFamily="18" charset="0"/>
                <a:ea typeface="Cambria" panose="02040503050406030204" pitchFamily="18" charset="0"/>
              </a:rPr>
              <a:t>+0.5%</a:t>
            </a:r>
          </a:p>
        </p:txBody>
      </p:sp>
      <p:sp>
        <p:nvSpPr>
          <p:cNvPr id="5" name="TextBox 4">
            <a:extLst>
              <a:ext uri="{FF2B5EF4-FFF2-40B4-BE49-F238E27FC236}">
                <a16:creationId xmlns:a16="http://schemas.microsoft.com/office/drawing/2014/main" id="{2BD1794C-A620-2048-9416-EF693092869D}"/>
              </a:ext>
            </a:extLst>
          </p:cNvPr>
          <p:cNvSpPr txBox="1"/>
          <p:nvPr/>
        </p:nvSpPr>
        <p:spPr>
          <a:xfrm>
            <a:off x="361656" y="6329078"/>
            <a:ext cx="6746502" cy="276314"/>
          </a:xfrm>
          <a:prstGeom prst="rect">
            <a:avLst/>
          </a:prstGeom>
          <a:noFill/>
        </p:spPr>
        <p:txBody>
          <a:bodyPr wrap="square" rtlCol="0">
            <a:spAutoFit/>
          </a:bodyPr>
          <a:lstStyle/>
          <a:p>
            <a:pPr defTabSz="912114"/>
            <a:r>
              <a:rPr lang="en-US" sz="1197" dirty="0">
                <a:solidFill>
                  <a:prstClr val="black"/>
                </a:solidFill>
                <a:latin typeface="Cambria" panose="02040503050406030204" pitchFamily="18" charset="0"/>
                <a:ea typeface="Cambria" panose="02040503050406030204" pitchFamily="18" charset="0"/>
              </a:rPr>
              <a:t>Source: Bureau of Labor Statistics, GMU Center for Regional Analysis</a:t>
            </a:r>
          </a:p>
        </p:txBody>
      </p:sp>
      <p:sp>
        <p:nvSpPr>
          <p:cNvPr id="6" name="Title 1">
            <a:extLst>
              <a:ext uri="{FF2B5EF4-FFF2-40B4-BE49-F238E27FC236}">
                <a16:creationId xmlns:a16="http://schemas.microsoft.com/office/drawing/2014/main" id="{84CA0B54-BC6B-FA43-8530-92643BD8EE58}"/>
              </a:ext>
            </a:extLst>
          </p:cNvPr>
          <p:cNvSpPr txBox="1">
            <a:spLocks/>
          </p:cNvSpPr>
          <p:nvPr/>
        </p:nvSpPr>
        <p:spPr>
          <a:xfrm>
            <a:off x="1041378" y="390766"/>
            <a:ext cx="9826718" cy="135300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defTabSz="912114"/>
            <a:r>
              <a:rPr lang="en-US" sz="3192" b="1" dirty="0">
                <a:solidFill>
                  <a:srgbClr val="549E39">
                    <a:lumMod val="50000"/>
                  </a:srgbClr>
                </a:solidFill>
                <a:latin typeface="Cambria" panose="02040503050406030204" pitchFamily="18" charset="0"/>
                <a:ea typeface="Cambria" panose="02040503050406030204" pitchFamily="18" charset="0"/>
              </a:rPr>
              <a:t>Average Weekly Earnings</a:t>
            </a:r>
            <a:br>
              <a:rPr lang="en-US" sz="4389" b="1" dirty="0">
                <a:solidFill>
                  <a:srgbClr val="549E39">
                    <a:lumMod val="50000"/>
                  </a:srgbClr>
                </a:solidFill>
                <a:latin typeface="Cambria" panose="02040503050406030204" pitchFamily="18" charset="0"/>
                <a:ea typeface="Cambria" panose="02040503050406030204" pitchFamily="18" charset="0"/>
              </a:rPr>
            </a:br>
            <a:r>
              <a:rPr lang="en-US" sz="2394" b="1" dirty="0">
                <a:solidFill>
                  <a:srgbClr val="549E39">
                    <a:lumMod val="50000"/>
                  </a:srgbClr>
                </a:solidFill>
                <a:latin typeface="Cambria" panose="02040503050406030204" pitchFamily="18" charset="0"/>
                <a:ea typeface="Cambria" panose="02040503050406030204" pitchFamily="18" charset="0"/>
              </a:rPr>
              <a:t>U. S., Total Private, Across all Industries</a:t>
            </a:r>
          </a:p>
        </p:txBody>
      </p:sp>
      <p:sp>
        <p:nvSpPr>
          <p:cNvPr id="7" name="Arrow: Right 10">
            <a:extLst>
              <a:ext uri="{FF2B5EF4-FFF2-40B4-BE49-F238E27FC236}">
                <a16:creationId xmlns:a16="http://schemas.microsoft.com/office/drawing/2014/main" id="{70D195DB-4B43-ED44-A224-CCD30EB9B8C0}"/>
              </a:ext>
            </a:extLst>
          </p:cNvPr>
          <p:cNvSpPr/>
          <p:nvPr/>
        </p:nvSpPr>
        <p:spPr>
          <a:xfrm rot="16200000">
            <a:off x="10280681" y="3105226"/>
            <a:ext cx="512128" cy="46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orbel" panose="020B0503020204020204"/>
            </a:endParaRPr>
          </a:p>
        </p:txBody>
      </p:sp>
      <p:sp>
        <p:nvSpPr>
          <p:cNvPr id="8" name="Arrow: Right 10">
            <a:extLst>
              <a:ext uri="{FF2B5EF4-FFF2-40B4-BE49-F238E27FC236}">
                <a16:creationId xmlns:a16="http://schemas.microsoft.com/office/drawing/2014/main" id="{7578F6DC-6359-6A44-AF10-D1C564AD15EA}"/>
              </a:ext>
            </a:extLst>
          </p:cNvPr>
          <p:cNvSpPr/>
          <p:nvPr/>
        </p:nvSpPr>
        <p:spPr>
          <a:xfrm rot="16200000">
            <a:off x="10280680" y="4030565"/>
            <a:ext cx="512130" cy="46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orbel" panose="020B0503020204020204"/>
            </a:endParaRPr>
          </a:p>
        </p:txBody>
      </p:sp>
      <p:sp>
        <p:nvSpPr>
          <p:cNvPr id="9" name="Arrow: Right 10">
            <a:extLst>
              <a:ext uri="{FF2B5EF4-FFF2-40B4-BE49-F238E27FC236}">
                <a16:creationId xmlns:a16="http://schemas.microsoft.com/office/drawing/2014/main" id="{F0EE671D-B73A-404D-A706-B67BFDC2D104}"/>
              </a:ext>
            </a:extLst>
          </p:cNvPr>
          <p:cNvSpPr/>
          <p:nvPr/>
        </p:nvSpPr>
        <p:spPr>
          <a:xfrm rot="16200000">
            <a:off x="10280680" y="5083942"/>
            <a:ext cx="512130" cy="46633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orbel" panose="020B0503020204020204"/>
            </a:endParaRPr>
          </a:p>
        </p:txBody>
      </p:sp>
    </p:spTree>
    <p:extLst>
      <p:ext uri="{BB962C8B-B14F-4D97-AF65-F5344CB8AC3E}">
        <p14:creationId xmlns:p14="http://schemas.microsoft.com/office/powerpoint/2010/main" val="3032357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4788E53-7AA7-4662-AC37-30520F8BEF31}"/>
              </a:ext>
            </a:extLst>
          </p:cNvPr>
          <p:cNvGraphicFramePr/>
          <p:nvPr>
            <p:extLst>
              <p:ext uri="{D42A27DB-BD31-4B8C-83A1-F6EECF244321}">
                <p14:modId xmlns:p14="http://schemas.microsoft.com/office/powerpoint/2010/main" val="1858424704"/>
              </p:ext>
            </p:extLst>
          </p:nvPr>
        </p:nvGraphicFramePr>
        <p:xfrm>
          <a:off x="932449" y="1534503"/>
          <a:ext cx="10428278" cy="46208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3DE8EF7-CF09-4183-A775-63A88D3A96FB}"/>
              </a:ext>
            </a:extLst>
          </p:cNvPr>
          <p:cNvSpPr txBox="1"/>
          <p:nvPr/>
        </p:nvSpPr>
        <p:spPr>
          <a:xfrm>
            <a:off x="3573793" y="548640"/>
            <a:ext cx="5014258" cy="954107"/>
          </a:xfrm>
          <a:prstGeom prst="rect">
            <a:avLst/>
          </a:prstGeom>
          <a:noFill/>
        </p:spPr>
        <p:txBody>
          <a:bodyPr wrap="none" rtlCol="0">
            <a:spAutoFit/>
          </a:bodyPr>
          <a:lstStyle/>
          <a:p>
            <a:pPr algn="ctr"/>
            <a:r>
              <a:rPr lang="en-US" sz="3200" b="1" dirty="0">
                <a:solidFill>
                  <a:schemeClr val="accent1">
                    <a:lumMod val="50000"/>
                  </a:schemeClr>
                </a:solidFill>
                <a:latin typeface="Cambria" panose="02040503050406030204" pitchFamily="18" charset="0"/>
                <a:ea typeface="Cambria" panose="02040503050406030204" pitchFamily="18" charset="0"/>
              </a:rPr>
              <a:t>Monthly Consumer Prices</a:t>
            </a:r>
          </a:p>
          <a:p>
            <a:pPr algn="ctr"/>
            <a:r>
              <a:rPr lang="en-US" sz="2400" b="1" dirty="0">
                <a:solidFill>
                  <a:schemeClr val="accent1">
                    <a:lumMod val="50000"/>
                  </a:schemeClr>
                </a:solidFill>
                <a:latin typeface="Cambria" panose="02040503050406030204" pitchFamily="18" charset="0"/>
                <a:ea typeface="Cambria" panose="02040503050406030204" pitchFamily="18" charset="0"/>
              </a:rPr>
              <a:t>2001 – 2024</a:t>
            </a:r>
          </a:p>
        </p:txBody>
      </p:sp>
      <p:sp>
        <p:nvSpPr>
          <p:cNvPr id="11" name="TextBox 10">
            <a:extLst>
              <a:ext uri="{FF2B5EF4-FFF2-40B4-BE49-F238E27FC236}">
                <a16:creationId xmlns:a16="http://schemas.microsoft.com/office/drawing/2014/main" id="{2BA91892-7D54-4492-AB5F-FF3783A93464}"/>
              </a:ext>
            </a:extLst>
          </p:cNvPr>
          <p:cNvSpPr txBox="1"/>
          <p:nvPr/>
        </p:nvSpPr>
        <p:spPr>
          <a:xfrm>
            <a:off x="793301" y="6170860"/>
            <a:ext cx="4801314" cy="276999"/>
          </a:xfrm>
          <a:prstGeom prst="rect">
            <a:avLst/>
          </a:prstGeom>
          <a:noFill/>
        </p:spPr>
        <p:txBody>
          <a:bodyPr wrap="none" rtlCol="0">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GMU Center for Regional Analysis	</a:t>
            </a:r>
          </a:p>
        </p:txBody>
      </p:sp>
    </p:spTree>
    <p:extLst>
      <p:ext uri="{BB962C8B-B14F-4D97-AF65-F5344CB8AC3E}">
        <p14:creationId xmlns:p14="http://schemas.microsoft.com/office/powerpoint/2010/main" val="17560679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F0316B6-FBFE-4129-FCBB-579AE52FE33F}"/>
              </a:ext>
            </a:extLst>
          </p:cNvPr>
          <p:cNvGraphicFramePr/>
          <p:nvPr>
            <p:extLst>
              <p:ext uri="{D42A27DB-BD31-4B8C-83A1-F6EECF244321}">
                <p14:modId xmlns:p14="http://schemas.microsoft.com/office/powerpoint/2010/main" val="2382945523"/>
              </p:ext>
            </p:extLst>
          </p:nvPr>
        </p:nvGraphicFramePr>
        <p:xfrm>
          <a:off x="708338" y="566027"/>
          <a:ext cx="9182636" cy="56029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816847D-B820-F765-C921-AFA0FC2B7C32}"/>
              </a:ext>
            </a:extLst>
          </p:cNvPr>
          <p:cNvSpPr txBox="1"/>
          <p:nvPr/>
        </p:nvSpPr>
        <p:spPr>
          <a:xfrm>
            <a:off x="10007731" y="1828411"/>
            <a:ext cx="1818329" cy="3785652"/>
          </a:xfrm>
          <a:prstGeom prst="rect">
            <a:avLst/>
          </a:prstGeom>
          <a:noFill/>
          <a:ln>
            <a:noFill/>
          </a:ln>
        </p:spPr>
        <p:txBody>
          <a:bodyPr wrap="square" rtlCol="0">
            <a:spAutoFit/>
          </a:bodyPr>
          <a:lstStyle/>
          <a:p>
            <a:pPr algn="ctr"/>
            <a:r>
              <a:rPr lang="en-US" sz="1600" b="1" dirty="0">
                <a:solidFill>
                  <a:schemeClr val="accent1">
                    <a:lumMod val="50000"/>
                  </a:schemeClr>
                </a:solidFill>
                <a:latin typeface="Cambria" panose="02040503050406030204" pitchFamily="18" charset="0"/>
                <a:ea typeface="Cambria" panose="02040503050406030204" pitchFamily="18" charset="0"/>
              </a:rPr>
              <a:t>Mar 2023-</a:t>
            </a:r>
          </a:p>
          <a:p>
            <a:pPr algn="ctr"/>
            <a:r>
              <a:rPr lang="en-US" sz="1600" b="1" dirty="0">
                <a:solidFill>
                  <a:schemeClr val="accent1">
                    <a:lumMod val="50000"/>
                  </a:schemeClr>
                </a:solidFill>
                <a:latin typeface="Cambria" panose="02040503050406030204" pitchFamily="18" charset="0"/>
                <a:ea typeface="Cambria" panose="02040503050406030204" pitchFamily="18" charset="0"/>
              </a:rPr>
              <a:t>Mar 2024</a:t>
            </a:r>
          </a:p>
          <a:p>
            <a:pPr algn="ctr"/>
            <a:r>
              <a:rPr lang="en-US" sz="1600" b="1" dirty="0">
                <a:solidFill>
                  <a:schemeClr val="accent1">
                    <a:lumMod val="50000"/>
                  </a:schemeClr>
                </a:solidFill>
                <a:latin typeface="Cambria" panose="02040503050406030204" pitchFamily="18" charset="0"/>
                <a:ea typeface="Cambria" panose="02040503050406030204" pitchFamily="18" charset="0"/>
              </a:rPr>
              <a:t>(12-mo. change)</a:t>
            </a:r>
          </a:p>
          <a:p>
            <a:pPr algn="ctr"/>
            <a:r>
              <a:rPr lang="en-US" sz="1600" b="1" dirty="0">
                <a:solidFill>
                  <a:schemeClr val="tx2"/>
                </a:solidFill>
                <a:latin typeface="Cambria" panose="02040503050406030204" pitchFamily="18" charset="0"/>
                <a:ea typeface="Cambria" panose="02040503050406030204" pitchFamily="18" charset="0"/>
              </a:rPr>
              <a:t>2.1%</a:t>
            </a:r>
          </a:p>
          <a:p>
            <a:pPr algn="ctr"/>
            <a:endParaRPr lang="en-US" sz="1600" b="1" dirty="0">
              <a:solidFill>
                <a:schemeClr val="tx2"/>
              </a:solidFill>
              <a:latin typeface="Cambria" panose="02040503050406030204" pitchFamily="18" charset="0"/>
              <a:ea typeface="Cambria" panose="02040503050406030204" pitchFamily="18" charset="0"/>
            </a:endParaRPr>
          </a:p>
          <a:p>
            <a:pPr algn="ctr"/>
            <a:r>
              <a:rPr lang="en-US" sz="1600" b="1" dirty="0">
                <a:solidFill>
                  <a:schemeClr val="tx2"/>
                </a:solidFill>
                <a:latin typeface="Cambria" panose="02040503050406030204" pitchFamily="18" charset="0"/>
                <a:ea typeface="Cambria" panose="02040503050406030204" pitchFamily="18" charset="0"/>
              </a:rPr>
              <a:t>Gasoline</a:t>
            </a:r>
          </a:p>
          <a:p>
            <a:pPr algn="ctr"/>
            <a:r>
              <a:rPr lang="en-US" sz="1600" b="1" dirty="0">
                <a:solidFill>
                  <a:schemeClr val="tx2"/>
                </a:solidFill>
                <a:latin typeface="Cambria" panose="02040503050406030204" pitchFamily="18" charset="0"/>
                <a:ea typeface="Cambria" panose="02040503050406030204" pitchFamily="18" charset="0"/>
              </a:rPr>
              <a:t>-1.5%</a:t>
            </a:r>
          </a:p>
          <a:p>
            <a:pPr algn="ctr"/>
            <a:endParaRPr lang="en-US" sz="1600" b="1" dirty="0">
              <a:solidFill>
                <a:schemeClr val="tx2"/>
              </a:solidFill>
              <a:latin typeface="Cambria" panose="02040503050406030204" pitchFamily="18" charset="0"/>
              <a:ea typeface="Cambria" panose="02040503050406030204" pitchFamily="18" charset="0"/>
            </a:endParaRPr>
          </a:p>
          <a:p>
            <a:pPr algn="ctr"/>
            <a:r>
              <a:rPr lang="en-US" sz="1600" b="1" dirty="0">
                <a:solidFill>
                  <a:schemeClr val="tx2"/>
                </a:solidFill>
                <a:latin typeface="Cambria" panose="02040503050406030204" pitchFamily="18" charset="0"/>
                <a:ea typeface="Cambria" panose="02040503050406030204" pitchFamily="18" charset="0"/>
              </a:rPr>
              <a:t>Services</a:t>
            </a:r>
          </a:p>
          <a:p>
            <a:pPr algn="ctr"/>
            <a:r>
              <a:rPr lang="en-US" sz="1600" b="1" dirty="0">
                <a:solidFill>
                  <a:schemeClr val="tx2"/>
                </a:solidFill>
                <a:latin typeface="Cambria" panose="02040503050406030204" pitchFamily="18" charset="0"/>
                <a:ea typeface="Cambria" panose="02040503050406030204" pitchFamily="18" charset="0"/>
              </a:rPr>
              <a:t>+2.8%</a:t>
            </a:r>
          </a:p>
          <a:p>
            <a:pPr algn="ctr"/>
            <a:endParaRPr lang="en-US" sz="1600" b="1" dirty="0">
              <a:solidFill>
                <a:schemeClr val="accent1">
                  <a:lumMod val="50000"/>
                </a:schemeClr>
              </a:solidFill>
              <a:latin typeface="Cambria" panose="02040503050406030204" pitchFamily="18" charset="0"/>
              <a:ea typeface="Cambria" panose="02040503050406030204" pitchFamily="18" charset="0"/>
            </a:endParaRPr>
          </a:p>
          <a:p>
            <a:pPr algn="ctr"/>
            <a:r>
              <a:rPr lang="en-US" sz="1600" b="1" dirty="0">
                <a:solidFill>
                  <a:schemeClr val="accent1">
                    <a:lumMod val="50000"/>
                  </a:schemeClr>
                </a:solidFill>
                <a:latin typeface="Cambria" panose="02040503050406030204" pitchFamily="18" charset="0"/>
                <a:ea typeface="Cambria" panose="02040503050406030204" pitchFamily="18" charset="0"/>
              </a:rPr>
              <a:t>Peak</a:t>
            </a:r>
          </a:p>
          <a:p>
            <a:pPr algn="ctr"/>
            <a:r>
              <a:rPr lang="en-US" sz="1600" b="1" dirty="0">
                <a:solidFill>
                  <a:schemeClr val="accent1">
                    <a:lumMod val="50000"/>
                  </a:schemeClr>
                </a:solidFill>
                <a:latin typeface="Cambria" panose="02040503050406030204" pitchFamily="18" charset="0"/>
                <a:ea typeface="Cambria" panose="02040503050406030204" pitchFamily="18" charset="0"/>
              </a:rPr>
              <a:t>March 2022</a:t>
            </a:r>
          </a:p>
          <a:p>
            <a:pPr algn="ctr"/>
            <a:r>
              <a:rPr lang="en-US" sz="1600" b="1" dirty="0">
                <a:solidFill>
                  <a:schemeClr val="accent1">
                    <a:lumMod val="50000"/>
                  </a:schemeClr>
                </a:solidFill>
                <a:latin typeface="Cambria" panose="02040503050406030204" pitchFamily="18" charset="0"/>
                <a:ea typeface="Cambria" panose="02040503050406030204" pitchFamily="18" charset="0"/>
              </a:rPr>
              <a:t>+11.7%</a:t>
            </a:r>
          </a:p>
          <a:p>
            <a:pPr algn="ctr"/>
            <a:endParaRPr lang="en-US" sz="1600" b="1" dirty="0">
              <a:solidFill>
                <a:schemeClr val="accent1">
                  <a:lumMod val="50000"/>
                </a:schemeClr>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D8F922B-ED45-76A8-6952-333DB8D3981A}"/>
              </a:ext>
            </a:extLst>
          </p:cNvPr>
          <p:cNvSpPr txBox="1"/>
          <p:nvPr/>
        </p:nvSpPr>
        <p:spPr>
          <a:xfrm>
            <a:off x="200873" y="6300936"/>
            <a:ext cx="6647974" cy="276999"/>
          </a:xfrm>
          <a:prstGeom prst="rect">
            <a:avLst/>
          </a:prstGeom>
          <a:noFill/>
        </p:spPr>
        <p:txBody>
          <a:bodyPr wrap="none" rtlCol="0">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Bureau of Labor Statistics, GMU Center for Regional Analysis *Seasonally Adjusted	</a:t>
            </a:r>
          </a:p>
        </p:txBody>
      </p:sp>
      <p:sp>
        <p:nvSpPr>
          <p:cNvPr id="2" name="TextBox 1">
            <a:extLst>
              <a:ext uri="{FF2B5EF4-FFF2-40B4-BE49-F238E27FC236}">
                <a16:creationId xmlns:a16="http://schemas.microsoft.com/office/drawing/2014/main" id="{B1231CFD-33F5-9EA9-355E-B41E6EA3F421}"/>
              </a:ext>
            </a:extLst>
          </p:cNvPr>
          <p:cNvSpPr txBox="1"/>
          <p:nvPr/>
        </p:nvSpPr>
        <p:spPr>
          <a:xfrm>
            <a:off x="4597290" y="2957215"/>
            <a:ext cx="3156581" cy="410288"/>
          </a:xfrm>
          <a:prstGeom prst="rect">
            <a:avLst/>
          </a:prstGeom>
          <a:solidFill>
            <a:srgbClr val="3F762B"/>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Mar 2024: 0.2% M-O-M*</a:t>
            </a:r>
          </a:p>
        </p:txBody>
      </p:sp>
      <p:sp>
        <p:nvSpPr>
          <p:cNvPr id="4" name="TextBox 3">
            <a:extLst>
              <a:ext uri="{FF2B5EF4-FFF2-40B4-BE49-F238E27FC236}">
                <a16:creationId xmlns:a16="http://schemas.microsoft.com/office/drawing/2014/main" id="{A59EE8E4-4349-9235-3493-BA566876395C}"/>
              </a:ext>
            </a:extLst>
          </p:cNvPr>
          <p:cNvSpPr txBox="1"/>
          <p:nvPr/>
        </p:nvSpPr>
        <p:spPr>
          <a:xfrm>
            <a:off x="2201611" y="514772"/>
            <a:ext cx="6113713" cy="1415772"/>
          </a:xfrm>
          <a:prstGeom prst="rect">
            <a:avLst/>
          </a:prstGeom>
          <a:noFill/>
        </p:spPr>
        <p:txBody>
          <a:bodyPr wrap="square">
            <a:spAutoFit/>
          </a:bodyPr>
          <a:lstStyle/>
          <a:p>
            <a:pPr algn="ctr"/>
            <a:r>
              <a:rPr lang="en-US" sz="3200" b="1" dirty="0">
                <a:solidFill>
                  <a:schemeClr val="accent1">
                    <a:lumMod val="75000"/>
                  </a:schemeClr>
                </a:solidFill>
                <a:latin typeface="Cambria" panose="02040503050406030204" pitchFamily="18" charset="0"/>
                <a:cs typeface="Times New Roman" panose="02020603050405020304" pitchFamily="18" charset="0"/>
              </a:rPr>
              <a:t>Producer Price Index</a:t>
            </a:r>
            <a:br>
              <a:rPr lang="en-US" b="1" dirty="0">
                <a:solidFill>
                  <a:schemeClr val="accent1"/>
                </a:solidFill>
                <a:latin typeface="Cambria" panose="02040503050406030204" pitchFamily="18" charset="0"/>
                <a:cs typeface="Times New Roman" panose="02020603050405020304" pitchFamily="18" charset="0"/>
              </a:rPr>
            </a:br>
            <a:r>
              <a:rPr lang="en-US" sz="1800" b="1" dirty="0">
                <a:solidFill>
                  <a:schemeClr val="accent1">
                    <a:lumMod val="75000"/>
                  </a:schemeClr>
                </a:solidFill>
                <a:latin typeface="Cambria" panose="02040503050406030204" pitchFamily="18" charset="0"/>
                <a:cs typeface="Times New Roman" panose="02020603050405020304" pitchFamily="18" charset="0"/>
              </a:rPr>
              <a:t>Change in Final Demand from 12 Months Prior</a:t>
            </a:r>
            <a:br>
              <a:rPr lang="en-US" sz="1800" b="1" dirty="0">
                <a:solidFill>
                  <a:schemeClr val="accent1">
                    <a:lumMod val="75000"/>
                  </a:schemeClr>
                </a:solidFill>
                <a:latin typeface="Cambria" panose="02040503050406030204" pitchFamily="18" charset="0"/>
                <a:cs typeface="Times New Roman" panose="02020603050405020304" pitchFamily="18" charset="0"/>
              </a:rPr>
            </a:br>
            <a:r>
              <a:rPr lang="en-US" sz="1800" b="1" dirty="0">
                <a:solidFill>
                  <a:schemeClr val="accent1">
                    <a:lumMod val="75000"/>
                  </a:schemeClr>
                </a:solidFill>
                <a:latin typeface="Cambria" panose="02040503050406030204" pitchFamily="18" charset="0"/>
                <a:cs typeface="Times New Roman" panose="02020603050405020304" pitchFamily="18" charset="0"/>
              </a:rPr>
              <a:t>Not Seasonally Adjusted</a:t>
            </a:r>
            <a:br>
              <a:rPr lang="en-US" sz="1800" dirty="0">
                <a:latin typeface="Cambria" panose="02040503050406030204" pitchFamily="18" charset="0"/>
              </a:rPr>
            </a:br>
            <a:endParaRPr lang="en-US" sz="1800" dirty="0">
              <a:latin typeface="Cambria" panose="02040503050406030204" pitchFamily="18" charset="0"/>
            </a:endParaRPr>
          </a:p>
        </p:txBody>
      </p:sp>
    </p:spTree>
    <p:extLst>
      <p:ext uri="{BB962C8B-B14F-4D97-AF65-F5344CB8AC3E}">
        <p14:creationId xmlns:p14="http://schemas.microsoft.com/office/powerpoint/2010/main" val="4871096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A5E6676-F7C4-A26D-E756-A36AED8163AA}"/>
              </a:ext>
            </a:extLst>
          </p:cNvPr>
          <p:cNvGraphicFramePr>
            <a:graphicFrameLocks noGrp="1"/>
          </p:cNvGraphicFramePr>
          <p:nvPr>
            <p:ph idx="1"/>
            <p:extLst>
              <p:ext uri="{D42A27DB-BD31-4B8C-83A1-F6EECF244321}">
                <p14:modId xmlns:p14="http://schemas.microsoft.com/office/powerpoint/2010/main" val="4210072007"/>
              </p:ext>
            </p:extLst>
          </p:nvPr>
        </p:nvGraphicFramePr>
        <p:xfrm>
          <a:off x="379184" y="1771189"/>
          <a:ext cx="3419296" cy="37902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70A72E7-4CEC-CA14-7E45-E227B007916F}"/>
              </a:ext>
            </a:extLst>
          </p:cNvPr>
          <p:cNvSpPr txBox="1"/>
          <p:nvPr/>
        </p:nvSpPr>
        <p:spPr>
          <a:xfrm>
            <a:off x="663624" y="5711379"/>
            <a:ext cx="3333955" cy="369332"/>
          </a:xfrm>
          <a:prstGeom prst="rect">
            <a:avLst/>
          </a:prstGeom>
          <a:noFill/>
        </p:spPr>
        <p:txBody>
          <a:bodyPr wrap="square" rtlCol="0">
            <a:spAutoFit/>
          </a:bodyPr>
          <a:lstStyle/>
          <a:p>
            <a:r>
              <a:rPr lang="en-US" dirty="0">
                <a:solidFill>
                  <a:schemeClr val="accent1">
                    <a:lumMod val="50000"/>
                  </a:schemeClr>
                </a:solidFill>
              </a:rPr>
              <a:t>03/24: 5.33   03/23: 4.65</a:t>
            </a:r>
          </a:p>
        </p:txBody>
      </p:sp>
      <p:graphicFrame>
        <p:nvGraphicFramePr>
          <p:cNvPr id="8" name="Chart 7">
            <a:extLst>
              <a:ext uri="{FF2B5EF4-FFF2-40B4-BE49-F238E27FC236}">
                <a16:creationId xmlns:a16="http://schemas.microsoft.com/office/drawing/2014/main" id="{E4976E59-6AD5-94AF-DC52-6BE0D5B2A7EA}"/>
              </a:ext>
            </a:extLst>
          </p:cNvPr>
          <p:cNvGraphicFramePr/>
          <p:nvPr>
            <p:extLst>
              <p:ext uri="{D42A27DB-BD31-4B8C-83A1-F6EECF244321}">
                <p14:modId xmlns:p14="http://schemas.microsoft.com/office/powerpoint/2010/main" val="2406633505"/>
              </p:ext>
            </p:extLst>
          </p:nvPr>
        </p:nvGraphicFramePr>
        <p:xfrm>
          <a:off x="3798480" y="1815921"/>
          <a:ext cx="3695428" cy="374547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1A9F479C-1484-12C6-53FA-0B77A4DFAE2D}"/>
              </a:ext>
            </a:extLst>
          </p:cNvPr>
          <p:cNvSpPr txBox="1"/>
          <p:nvPr/>
        </p:nvSpPr>
        <p:spPr>
          <a:xfrm>
            <a:off x="4591807" y="1392359"/>
            <a:ext cx="2625969" cy="553998"/>
          </a:xfrm>
          <a:prstGeom prst="rect">
            <a:avLst/>
          </a:prstGeom>
          <a:noFill/>
        </p:spPr>
        <p:txBody>
          <a:bodyPr wrap="square" rtlCol="0">
            <a:spAutoFit/>
          </a:bodyPr>
          <a:lstStyle/>
          <a:p>
            <a:pPr algn="ctr"/>
            <a:r>
              <a:rPr lang="en-US" b="1" dirty="0">
                <a:solidFill>
                  <a:schemeClr val="accent1">
                    <a:lumMod val="50000"/>
                  </a:schemeClr>
                </a:solidFill>
              </a:rPr>
              <a:t>10-Yr Treasury</a:t>
            </a:r>
            <a:endParaRPr lang="en-US" sz="1200" b="1" dirty="0">
              <a:solidFill>
                <a:schemeClr val="accent1">
                  <a:lumMod val="50000"/>
                </a:schemeClr>
              </a:solidFill>
            </a:endParaRPr>
          </a:p>
          <a:p>
            <a:pPr algn="ctr"/>
            <a:r>
              <a:rPr lang="en-US" sz="1200" b="1" dirty="0">
                <a:solidFill>
                  <a:schemeClr val="accent1">
                    <a:lumMod val="50000"/>
                  </a:schemeClr>
                </a:solidFill>
              </a:rPr>
              <a:t> (constant maturity)</a:t>
            </a:r>
          </a:p>
        </p:txBody>
      </p:sp>
      <p:graphicFrame>
        <p:nvGraphicFramePr>
          <p:cNvPr id="10" name="Chart 9">
            <a:extLst>
              <a:ext uri="{FF2B5EF4-FFF2-40B4-BE49-F238E27FC236}">
                <a16:creationId xmlns:a16="http://schemas.microsoft.com/office/drawing/2014/main" id="{C8105F39-648D-C6A8-41D3-2F479FA3B76F}"/>
              </a:ext>
            </a:extLst>
          </p:cNvPr>
          <p:cNvGraphicFramePr/>
          <p:nvPr>
            <p:extLst>
              <p:ext uri="{D42A27DB-BD31-4B8C-83A1-F6EECF244321}">
                <p14:modId xmlns:p14="http://schemas.microsoft.com/office/powerpoint/2010/main" val="1435858640"/>
              </p:ext>
            </p:extLst>
          </p:nvPr>
        </p:nvGraphicFramePr>
        <p:xfrm>
          <a:off x="8011103" y="1771189"/>
          <a:ext cx="3495042" cy="383493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3DF1B576-F6A7-5A78-C0DC-4C5C899CE650}"/>
              </a:ext>
            </a:extLst>
          </p:cNvPr>
          <p:cNvSpPr txBox="1"/>
          <p:nvPr/>
        </p:nvSpPr>
        <p:spPr>
          <a:xfrm>
            <a:off x="8561549" y="1392359"/>
            <a:ext cx="2625969" cy="553998"/>
          </a:xfrm>
          <a:prstGeom prst="rect">
            <a:avLst/>
          </a:prstGeom>
          <a:noFill/>
        </p:spPr>
        <p:txBody>
          <a:bodyPr wrap="square" rtlCol="0">
            <a:spAutoFit/>
          </a:bodyPr>
          <a:lstStyle/>
          <a:p>
            <a:pPr algn="ctr"/>
            <a:r>
              <a:rPr lang="en-US" b="1" dirty="0">
                <a:solidFill>
                  <a:schemeClr val="accent1">
                    <a:lumMod val="50000"/>
                  </a:schemeClr>
                </a:solidFill>
              </a:rPr>
              <a:t>30-Yr Mortgage</a:t>
            </a:r>
            <a:endParaRPr lang="en-US" sz="1200" b="1" dirty="0">
              <a:solidFill>
                <a:schemeClr val="accent1">
                  <a:lumMod val="50000"/>
                </a:schemeClr>
              </a:solidFill>
            </a:endParaRPr>
          </a:p>
          <a:p>
            <a:pPr algn="ctr"/>
            <a:r>
              <a:rPr lang="en-US" sz="1200" b="1" dirty="0">
                <a:solidFill>
                  <a:schemeClr val="accent1">
                    <a:lumMod val="50000"/>
                  </a:schemeClr>
                </a:solidFill>
              </a:rPr>
              <a:t> (fixed rate)</a:t>
            </a:r>
          </a:p>
        </p:txBody>
      </p:sp>
      <p:sp>
        <p:nvSpPr>
          <p:cNvPr id="12" name="TextBox 11">
            <a:extLst>
              <a:ext uri="{FF2B5EF4-FFF2-40B4-BE49-F238E27FC236}">
                <a16:creationId xmlns:a16="http://schemas.microsoft.com/office/drawing/2014/main" id="{2D935905-181B-B2F9-2937-7405B77EA93D}"/>
              </a:ext>
            </a:extLst>
          </p:cNvPr>
          <p:cNvSpPr txBox="1"/>
          <p:nvPr/>
        </p:nvSpPr>
        <p:spPr>
          <a:xfrm>
            <a:off x="775847" y="1329146"/>
            <a:ext cx="2625969" cy="369332"/>
          </a:xfrm>
          <a:prstGeom prst="rect">
            <a:avLst/>
          </a:prstGeom>
          <a:noFill/>
        </p:spPr>
        <p:txBody>
          <a:bodyPr wrap="square" rtlCol="0">
            <a:spAutoFit/>
          </a:bodyPr>
          <a:lstStyle/>
          <a:p>
            <a:pPr algn="ctr"/>
            <a:r>
              <a:rPr lang="en-US" b="1" dirty="0">
                <a:solidFill>
                  <a:schemeClr val="accent1">
                    <a:lumMod val="50000"/>
                  </a:schemeClr>
                </a:solidFill>
              </a:rPr>
              <a:t>Fed Funds</a:t>
            </a:r>
          </a:p>
        </p:txBody>
      </p:sp>
      <p:sp>
        <p:nvSpPr>
          <p:cNvPr id="14" name="TextBox 13">
            <a:extLst>
              <a:ext uri="{FF2B5EF4-FFF2-40B4-BE49-F238E27FC236}">
                <a16:creationId xmlns:a16="http://schemas.microsoft.com/office/drawing/2014/main" id="{DA106D1E-CE7B-82A9-049B-CA1DAF7F81F7}"/>
              </a:ext>
            </a:extLst>
          </p:cNvPr>
          <p:cNvSpPr txBox="1"/>
          <p:nvPr/>
        </p:nvSpPr>
        <p:spPr>
          <a:xfrm>
            <a:off x="457220" y="1567191"/>
            <a:ext cx="442655" cy="246221"/>
          </a:xfrm>
          <a:prstGeom prst="rect">
            <a:avLst/>
          </a:prstGeom>
          <a:noFill/>
        </p:spPr>
        <p:txBody>
          <a:bodyPr wrap="square" rtlCol="0">
            <a:spAutoFit/>
          </a:bodyPr>
          <a:lstStyle/>
          <a:p>
            <a:r>
              <a:rPr lang="en-US" sz="1000" b="1" dirty="0">
                <a:solidFill>
                  <a:schemeClr val="bg2">
                    <a:lumMod val="10000"/>
                  </a:schemeClr>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5C03D289-B618-0170-6FF7-7AD3C9549132}"/>
              </a:ext>
            </a:extLst>
          </p:cNvPr>
          <p:cNvSpPr txBox="1"/>
          <p:nvPr/>
        </p:nvSpPr>
        <p:spPr>
          <a:xfrm>
            <a:off x="4591807" y="342498"/>
            <a:ext cx="2955338" cy="954107"/>
          </a:xfrm>
          <a:prstGeom prst="rect">
            <a:avLst/>
          </a:prstGeom>
          <a:noFill/>
        </p:spPr>
        <p:txBody>
          <a:bodyPr wrap="square" rtlCol="0">
            <a:spAutoFit/>
          </a:bodyPr>
          <a:lstStyle/>
          <a:p>
            <a:pPr algn="ctr"/>
            <a:r>
              <a:rPr lang="en-US" sz="3200" b="1" dirty="0">
                <a:solidFill>
                  <a:schemeClr val="accent1">
                    <a:lumMod val="50000"/>
                  </a:schemeClr>
                </a:solidFill>
                <a:latin typeface="Cambria" panose="02040503050406030204" pitchFamily="18" charset="0"/>
                <a:ea typeface="Cambria" panose="02040503050406030204" pitchFamily="18" charset="0"/>
              </a:rPr>
              <a:t>Interest Rates</a:t>
            </a:r>
          </a:p>
          <a:p>
            <a:pPr algn="ctr"/>
            <a:r>
              <a:rPr lang="en-US" sz="2400" b="1" dirty="0">
                <a:solidFill>
                  <a:schemeClr val="accent1">
                    <a:lumMod val="50000"/>
                  </a:schemeClr>
                </a:solidFill>
                <a:latin typeface="Cambria" panose="02040503050406030204" pitchFamily="18" charset="0"/>
                <a:ea typeface="Cambria" panose="02040503050406030204" pitchFamily="18" charset="0"/>
              </a:rPr>
              <a:t>2000 - 2024</a:t>
            </a:r>
          </a:p>
        </p:txBody>
      </p:sp>
      <p:sp>
        <p:nvSpPr>
          <p:cNvPr id="16" name="TextBox 15">
            <a:extLst>
              <a:ext uri="{FF2B5EF4-FFF2-40B4-BE49-F238E27FC236}">
                <a16:creationId xmlns:a16="http://schemas.microsoft.com/office/drawing/2014/main" id="{8DBC5080-593A-EDEE-A448-5EA4CCF6E257}"/>
              </a:ext>
            </a:extLst>
          </p:cNvPr>
          <p:cNvSpPr txBox="1"/>
          <p:nvPr/>
        </p:nvSpPr>
        <p:spPr>
          <a:xfrm>
            <a:off x="238259" y="6377002"/>
            <a:ext cx="5176995" cy="276999"/>
          </a:xfrm>
          <a:prstGeom prst="rect">
            <a:avLst/>
          </a:prstGeom>
          <a:noFill/>
        </p:spPr>
        <p:txBody>
          <a:bodyPr wrap="none" rtlCol="0">
            <a:spAutoFit/>
          </a:bodyPr>
          <a:lstStyle/>
          <a:p>
            <a:r>
              <a:rPr lang="en-US" sz="1200" dirty="0">
                <a:solidFill>
                  <a:schemeClr val="tx1">
                    <a:lumMod val="85000"/>
                    <a:lumOff val="15000"/>
                  </a:schemeClr>
                </a:solidFill>
                <a:latin typeface="Cambria" panose="02040503050406030204" pitchFamily="18" charset="0"/>
                <a:ea typeface="Cambria" panose="02040503050406030204" pitchFamily="18" charset="0"/>
              </a:rPr>
              <a:t>Source: Federal Reserve Bank of St. Louis, GMU Center for Regional Analysis </a:t>
            </a:r>
          </a:p>
        </p:txBody>
      </p:sp>
      <p:sp>
        <p:nvSpPr>
          <p:cNvPr id="17" name="TextBox 16">
            <a:extLst>
              <a:ext uri="{FF2B5EF4-FFF2-40B4-BE49-F238E27FC236}">
                <a16:creationId xmlns:a16="http://schemas.microsoft.com/office/drawing/2014/main" id="{D99A3A08-ACA6-ED3A-409A-A056B2E9A8CB}"/>
              </a:ext>
            </a:extLst>
          </p:cNvPr>
          <p:cNvSpPr txBox="1"/>
          <p:nvPr/>
        </p:nvSpPr>
        <p:spPr>
          <a:xfrm>
            <a:off x="3853284" y="1575367"/>
            <a:ext cx="442655" cy="246221"/>
          </a:xfrm>
          <a:prstGeom prst="rect">
            <a:avLst/>
          </a:prstGeom>
          <a:noFill/>
        </p:spPr>
        <p:txBody>
          <a:bodyPr wrap="square" rtlCol="0">
            <a:spAutoFit/>
          </a:bodyPr>
          <a:lstStyle/>
          <a:p>
            <a:r>
              <a:rPr lang="en-US" sz="1000" b="1" dirty="0">
                <a:solidFill>
                  <a:schemeClr val="bg2">
                    <a:lumMod val="10000"/>
                  </a:schemeClr>
                </a:solidFill>
                <a:latin typeface="Cambria" panose="02040503050406030204" pitchFamily="18" charset="0"/>
                <a:ea typeface="Cambria" panose="02040503050406030204" pitchFamily="18" charset="0"/>
              </a:rPr>
              <a:t>%</a:t>
            </a:r>
          </a:p>
        </p:txBody>
      </p:sp>
      <p:sp>
        <p:nvSpPr>
          <p:cNvPr id="18" name="TextBox 17">
            <a:extLst>
              <a:ext uri="{FF2B5EF4-FFF2-40B4-BE49-F238E27FC236}">
                <a16:creationId xmlns:a16="http://schemas.microsoft.com/office/drawing/2014/main" id="{F03B7232-FFC1-766D-B79C-65752ACB877D}"/>
              </a:ext>
            </a:extLst>
          </p:cNvPr>
          <p:cNvSpPr txBox="1"/>
          <p:nvPr/>
        </p:nvSpPr>
        <p:spPr>
          <a:xfrm>
            <a:off x="8064999" y="1535538"/>
            <a:ext cx="442655" cy="246221"/>
          </a:xfrm>
          <a:prstGeom prst="rect">
            <a:avLst/>
          </a:prstGeom>
          <a:noFill/>
        </p:spPr>
        <p:txBody>
          <a:bodyPr wrap="square" rtlCol="0">
            <a:spAutoFit/>
          </a:bodyPr>
          <a:lstStyle/>
          <a:p>
            <a:r>
              <a:rPr lang="en-US" sz="1000" b="1" dirty="0">
                <a:solidFill>
                  <a:schemeClr val="bg2">
                    <a:lumMod val="10000"/>
                  </a:schemeClr>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7A4CE5BC-C9D0-0BEC-15F8-EB3A38471F9A}"/>
              </a:ext>
            </a:extLst>
          </p:cNvPr>
          <p:cNvSpPr txBox="1"/>
          <p:nvPr/>
        </p:nvSpPr>
        <p:spPr>
          <a:xfrm>
            <a:off x="4569626" y="5692595"/>
            <a:ext cx="2648150" cy="369332"/>
          </a:xfrm>
          <a:prstGeom prst="rect">
            <a:avLst/>
          </a:prstGeom>
          <a:noFill/>
        </p:spPr>
        <p:txBody>
          <a:bodyPr wrap="square" rtlCol="0">
            <a:spAutoFit/>
          </a:bodyPr>
          <a:lstStyle/>
          <a:p>
            <a:r>
              <a:rPr lang="en-US" dirty="0">
                <a:solidFill>
                  <a:schemeClr val="accent1">
                    <a:lumMod val="50000"/>
                  </a:schemeClr>
                </a:solidFill>
              </a:rPr>
              <a:t>03/24: 4.21  03/23: 3.66</a:t>
            </a:r>
          </a:p>
        </p:txBody>
      </p:sp>
      <p:sp>
        <p:nvSpPr>
          <p:cNvPr id="4" name="TextBox 3">
            <a:extLst>
              <a:ext uri="{FF2B5EF4-FFF2-40B4-BE49-F238E27FC236}">
                <a16:creationId xmlns:a16="http://schemas.microsoft.com/office/drawing/2014/main" id="{E589BAA7-84F3-8CF9-7BB5-818F83296ABA}"/>
              </a:ext>
            </a:extLst>
          </p:cNvPr>
          <p:cNvSpPr txBox="1"/>
          <p:nvPr/>
        </p:nvSpPr>
        <p:spPr>
          <a:xfrm>
            <a:off x="8561549" y="5723855"/>
            <a:ext cx="2804645" cy="369332"/>
          </a:xfrm>
          <a:prstGeom prst="rect">
            <a:avLst/>
          </a:prstGeom>
          <a:noFill/>
        </p:spPr>
        <p:txBody>
          <a:bodyPr wrap="square" rtlCol="0">
            <a:spAutoFit/>
          </a:bodyPr>
          <a:lstStyle/>
          <a:p>
            <a:r>
              <a:rPr lang="en-US" dirty="0">
                <a:solidFill>
                  <a:schemeClr val="accent1">
                    <a:lumMod val="50000"/>
                  </a:schemeClr>
                </a:solidFill>
              </a:rPr>
              <a:t>03/24: 6.82   03/23: 6.54  </a:t>
            </a:r>
          </a:p>
        </p:txBody>
      </p:sp>
    </p:spTree>
    <p:extLst>
      <p:ext uri="{BB962C8B-B14F-4D97-AF65-F5344CB8AC3E}">
        <p14:creationId xmlns:p14="http://schemas.microsoft.com/office/powerpoint/2010/main" val="8547165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6696" y="3071117"/>
            <a:ext cx="9848446" cy="715765"/>
          </a:xfrm>
        </p:spPr>
        <p:txBody>
          <a:bodyPr>
            <a:normAutofit/>
          </a:bodyPr>
          <a:lstStyle/>
          <a:p>
            <a:pPr marL="45720" indent="0" algn="ctr">
              <a:buNone/>
            </a:pPr>
            <a:r>
              <a:rPr lang="en-US" sz="3600" b="1" dirty="0">
                <a:solidFill>
                  <a:schemeClr val="accent1">
                    <a:lumMod val="50000"/>
                  </a:schemeClr>
                </a:solidFill>
                <a:latin typeface="Cambria" panose="02040503050406030204" pitchFamily="18" charset="0"/>
                <a:ea typeface="Cambria" panose="02040503050406030204" pitchFamily="18" charset="0"/>
              </a:rPr>
              <a:t>The Washington Economy</a:t>
            </a:r>
          </a:p>
        </p:txBody>
      </p:sp>
    </p:spTree>
    <p:extLst>
      <p:ext uri="{BB962C8B-B14F-4D97-AF65-F5344CB8AC3E}">
        <p14:creationId xmlns:p14="http://schemas.microsoft.com/office/powerpoint/2010/main" val="487072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216" y="306074"/>
            <a:ext cx="5459407" cy="1140172"/>
          </a:xfrm>
        </p:spPr>
        <p:txBody>
          <a:bodyPr>
            <a:normAutofit/>
          </a:bodyPr>
          <a:lstStyle/>
          <a:p>
            <a:r>
              <a:rPr lang="en-US" sz="3192" dirty="0">
                <a:solidFill>
                  <a:schemeClr val="accent1">
                    <a:lumMod val="50000"/>
                  </a:schemeClr>
                </a:solidFill>
                <a:latin typeface="Cambria" panose="02040503050406030204" pitchFamily="18" charset="0"/>
                <a:ea typeface="Cambria" panose="02040503050406030204" pitchFamily="18" charset="0"/>
              </a:rPr>
              <a:t>Annual Job Change</a:t>
            </a:r>
            <a:br>
              <a:rPr lang="en-US" sz="3192" dirty="0">
                <a:solidFill>
                  <a:schemeClr val="accent1">
                    <a:lumMod val="50000"/>
                  </a:schemeClr>
                </a:solidFill>
                <a:latin typeface="Cambria" panose="02040503050406030204" pitchFamily="18" charset="0"/>
                <a:ea typeface="Cambria" panose="02040503050406030204" pitchFamily="18" charset="0"/>
              </a:rPr>
            </a:br>
            <a:r>
              <a:rPr lang="en-US" sz="2394" dirty="0">
                <a:solidFill>
                  <a:schemeClr val="accent1">
                    <a:lumMod val="50000"/>
                  </a:schemeClr>
                </a:solidFill>
                <a:latin typeface="Cambria" panose="02040503050406030204" pitchFamily="18" charset="0"/>
                <a:ea typeface="Cambria" panose="02040503050406030204" pitchFamily="18" charset="0"/>
              </a:rPr>
              <a:t>Washington MSA (2012-2024)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7621427"/>
              </p:ext>
            </p:extLst>
          </p:nvPr>
        </p:nvGraphicFramePr>
        <p:xfrm>
          <a:off x="376794" y="1298247"/>
          <a:ext cx="9901667" cy="494229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50498" y="6240546"/>
            <a:ext cx="6706928" cy="276314"/>
          </a:xfrm>
          <a:prstGeom prst="rect">
            <a:avLst/>
          </a:prstGeom>
        </p:spPr>
        <p:txBody>
          <a:bodyPr wrap="square">
            <a:spAutoFit/>
          </a:bodyPr>
          <a:lstStyle/>
          <a:p>
            <a:r>
              <a:rPr lang="en-US" sz="1197" dirty="0">
                <a:latin typeface="Cambria" panose="02040503050406030204" pitchFamily="18" charset="0"/>
                <a:ea typeface="Cambria" panose="02040503050406030204" pitchFamily="18" charset="0"/>
              </a:rPr>
              <a:t>Source: Bureau of Labor Statistics (Not Seasonally Adjusted), GMU Center for Regional Analysis</a:t>
            </a:r>
          </a:p>
        </p:txBody>
      </p:sp>
      <p:sp>
        <p:nvSpPr>
          <p:cNvPr id="3" name="TextBox 2"/>
          <p:cNvSpPr txBox="1"/>
          <p:nvPr/>
        </p:nvSpPr>
        <p:spPr>
          <a:xfrm>
            <a:off x="376794" y="1198613"/>
            <a:ext cx="1026797" cy="307016"/>
          </a:xfrm>
          <a:prstGeom prst="rect">
            <a:avLst/>
          </a:prstGeom>
          <a:noFill/>
        </p:spPr>
        <p:txBody>
          <a:bodyPr wrap="square" rtlCol="0">
            <a:spAutoFit/>
          </a:bodyPr>
          <a:lstStyle/>
          <a:p>
            <a:r>
              <a:rPr lang="en-US" sz="1397" i="1" dirty="0">
                <a:solidFill>
                  <a:schemeClr val="tx1">
                    <a:lumMod val="85000"/>
                    <a:lumOff val="15000"/>
                  </a:schemeClr>
                </a:solidFill>
                <a:latin typeface="Cambria" panose="02040503050406030204" pitchFamily="18" charset="0"/>
                <a:ea typeface="Cambria" panose="02040503050406030204" pitchFamily="18" charset="0"/>
              </a:rPr>
              <a:t>thousands</a:t>
            </a:r>
          </a:p>
        </p:txBody>
      </p:sp>
      <p:sp>
        <p:nvSpPr>
          <p:cNvPr id="17" name="TextBox 16"/>
          <p:cNvSpPr txBox="1"/>
          <p:nvPr/>
        </p:nvSpPr>
        <p:spPr>
          <a:xfrm>
            <a:off x="9302043" y="1198613"/>
            <a:ext cx="1222098" cy="307016"/>
          </a:xfrm>
          <a:prstGeom prst="rect">
            <a:avLst/>
          </a:prstGeom>
          <a:noFill/>
        </p:spPr>
        <p:txBody>
          <a:bodyPr wrap="square" rtlCol="0">
            <a:spAutoFit/>
          </a:bodyPr>
          <a:lstStyle/>
          <a:p>
            <a:r>
              <a:rPr lang="en-US" sz="1397" i="1" dirty="0">
                <a:solidFill>
                  <a:schemeClr val="tx1">
                    <a:lumMod val="85000"/>
                    <a:lumOff val="15000"/>
                  </a:schemeClr>
                </a:solidFill>
                <a:latin typeface="Cambria" panose="02040503050406030204" pitchFamily="18" charset="0"/>
                <a:ea typeface="Cambria" panose="02040503050406030204" pitchFamily="18" charset="0"/>
              </a:rPr>
              <a:t>thousands</a:t>
            </a:r>
          </a:p>
        </p:txBody>
      </p:sp>
      <p:sp>
        <p:nvSpPr>
          <p:cNvPr id="11" name="Rectangle 10">
            <a:extLst>
              <a:ext uri="{FF2B5EF4-FFF2-40B4-BE49-F238E27FC236}">
                <a16:creationId xmlns:a16="http://schemas.microsoft.com/office/drawing/2014/main" id="{339CFADF-6F81-4086-8860-6A9EB4A6C931}"/>
              </a:ext>
            </a:extLst>
          </p:cNvPr>
          <p:cNvSpPr/>
          <p:nvPr/>
        </p:nvSpPr>
        <p:spPr>
          <a:xfrm>
            <a:off x="10239823" y="4793068"/>
            <a:ext cx="1533651" cy="583328"/>
          </a:xfrm>
          <a:prstGeom prst="rect">
            <a:avLst/>
          </a:prstGeom>
        </p:spPr>
        <p:txBody>
          <a:bodyPr wrap="square">
            <a:spAutoFit/>
          </a:bodyPr>
          <a:lstStyle/>
          <a:p>
            <a:pPr algn="ctr"/>
            <a:r>
              <a:rPr lang="en-US" sz="1596" b="1" dirty="0">
                <a:latin typeface="Cambria" panose="02040503050406030204" pitchFamily="18" charset="0"/>
                <a:ea typeface="Cambria" panose="02040503050406030204" pitchFamily="18" charset="0"/>
              </a:rPr>
              <a:t>Feb 2024</a:t>
            </a:r>
          </a:p>
          <a:p>
            <a:pPr algn="ctr"/>
            <a:r>
              <a:rPr lang="en-US" sz="1596" b="1" dirty="0">
                <a:latin typeface="Cambria" panose="02040503050406030204" pitchFamily="18" charset="0"/>
                <a:ea typeface="Cambria" panose="02040503050406030204" pitchFamily="18" charset="0"/>
              </a:rPr>
              <a:t>Total: 3.3M</a:t>
            </a:r>
          </a:p>
        </p:txBody>
      </p:sp>
      <p:sp>
        <p:nvSpPr>
          <p:cNvPr id="6" name="Up Arrow 5">
            <a:extLst>
              <a:ext uri="{FF2B5EF4-FFF2-40B4-BE49-F238E27FC236}">
                <a16:creationId xmlns:a16="http://schemas.microsoft.com/office/drawing/2014/main" id="{E9EAC261-1C49-564C-BCC0-4A815BFD1AEB}"/>
              </a:ext>
            </a:extLst>
          </p:cNvPr>
          <p:cNvSpPr/>
          <p:nvPr/>
        </p:nvSpPr>
        <p:spPr>
          <a:xfrm>
            <a:off x="10239824" y="2313606"/>
            <a:ext cx="1533651" cy="2198640"/>
          </a:xfrm>
          <a:prstGeom prst="upArrow">
            <a:avLst>
              <a:gd name="adj1" fmla="val 61924"/>
              <a:gd name="adj2" fmla="val 5230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Feb 23 –</a:t>
            </a:r>
          </a:p>
          <a:p>
            <a:pPr algn="ctr"/>
            <a:r>
              <a:rPr lang="en-US" b="1" dirty="0">
                <a:latin typeface="Cambria" panose="02040503050406030204" pitchFamily="18" charset="0"/>
                <a:ea typeface="Cambria" panose="02040503050406030204" pitchFamily="18" charset="0"/>
              </a:rPr>
              <a:t>Feb 24</a:t>
            </a:r>
          </a:p>
          <a:p>
            <a:pPr algn="ctr"/>
            <a:endParaRPr lang="en-US" b="1" dirty="0">
              <a:latin typeface="Cambria" panose="02040503050406030204" pitchFamily="18" charset="0"/>
              <a:ea typeface="Cambria" panose="02040503050406030204" pitchFamily="18" charset="0"/>
            </a:endParaRPr>
          </a:p>
          <a:p>
            <a:pPr algn="ctr"/>
            <a:r>
              <a:rPr lang="en-US" b="1" dirty="0">
                <a:latin typeface="Cambria" panose="02040503050406030204" pitchFamily="18" charset="0"/>
                <a:ea typeface="Cambria" panose="02040503050406030204" pitchFamily="18" charset="0"/>
              </a:rPr>
              <a:t>32.8k</a:t>
            </a:r>
          </a:p>
        </p:txBody>
      </p:sp>
    </p:spTree>
    <p:extLst>
      <p:ext uri="{BB962C8B-B14F-4D97-AF65-F5344CB8AC3E}">
        <p14:creationId xmlns:p14="http://schemas.microsoft.com/office/powerpoint/2010/main" val="36666545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970" y="313800"/>
            <a:ext cx="5445901" cy="1137351"/>
          </a:xfrm>
        </p:spPr>
        <p:txBody>
          <a:bodyPr>
            <a:normAutofit/>
          </a:bodyPr>
          <a:lstStyle/>
          <a:p>
            <a:r>
              <a:rPr lang="en-US" sz="3990" dirty="0">
                <a:solidFill>
                  <a:schemeClr val="accent1">
                    <a:lumMod val="50000"/>
                  </a:schemeClr>
                </a:solidFill>
                <a:latin typeface="Cambria" panose="02040503050406030204" pitchFamily="18" charset="0"/>
                <a:ea typeface="Cambria" panose="02040503050406030204" pitchFamily="18" charset="0"/>
              </a:rPr>
              <a:t>Annual Job Change</a:t>
            </a:r>
            <a:br>
              <a:rPr lang="en-US" sz="3184" dirty="0">
                <a:solidFill>
                  <a:schemeClr val="accent1">
                    <a:lumMod val="50000"/>
                  </a:schemeClr>
                </a:solidFill>
                <a:latin typeface="Cambria" panose="02040503050406030204" pitchFamily="18" charset="0"/>
                <a:ea typeface="Cambria" panose="02040503050406030204" pitchFamily="18" charset="0"/>
              </a:rPr>
            </a:br>
            <a:r>
              <a:rPr lang="en-US" sz="2388" dirty="0">
                <a:solidFill>
                  <a:schemeClr val="accent1">
                    <a:lumMod val="50000"/>
                  </a:schemeClr>
                </a:solidFill>
                <a:latin typeface="Cambria" panose="02040503050406030204" pitchFamily="18" charset="0"/>
                <a:ea typeface="Cambria" panose="02040503050406030204" pitchFamily="18" charset="0"/>
              </a:rPr>
              <a:t>Baltimore MSA (2012-2024)</a:t>
            </a:r>
          </a:p>
        </p:txBody>
      </p:sp>
      <p:graphicFrame>
        <p:nvGraphicFramePr>
          <p:cNvPr id="4" name="Content Placeholder 3"/>
          <p:cNvGraphicFramePr>
            <a:graphicFrameLocks noGrp="1"/>
          </p:cNvGraphicFramePr>
          <p:nvPr>
            <p:ph idx="1"/>
          </p:nvPr>
        </p:nvGraphicFramePr>
        <p:xfrm>
          <a:off x="390907" y="1303520"/>
          <a:ext cx="9877171" cy="493007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64922" y="6233591"/>
            <a:ext cx="6690335" cy="275630"/>
          </a:xfrm>
          <a:prstGeom prst="rect">
            <a:avLst/>
          </a:prstGeom>
        </p:spPr>
        <p:txBody>
          <a:bodyPr wrap="square">
            <a:spAutoFit/>
          </a:bodyPr>
          <a:lstStyle/>
          <a:p>
            <a:r>
              <a:rPr lang="en-US" sz="1194" dirty="0">
                <a:solidFill>
                  <a:prstClr val="black"/>
                </a:solidFill>
                <a:latin typeface="Cambria" panose="02040503050406030204" pitchFamily="18" charset="0"/>
                <a:ea typeface="Cambria" panose="02040503050406030204" pitchFamily="18" charset="0"/>
              </a:rPr>
              <a:t>Source: Bureau of Labor Statistics (Not Seasonally Adjusted), GMU Center for Regional Analysis</a:t>
            </a:r>
          </a:p>
        </p:txBody>
      </p:sp>
      <p:sp>
        <p:nvSpPr>
          <p:cNvPr id="3" name="TextBox 2"/>
          <p:cNvSpPr txBox="1"/>
          <p:nvPr/>
        </p:nvSpPr>
        <p:spPr>
          <a:xfrm>
            <a:off x="390907" y="1204131"/>
            <a:ext cx="1024257" cy="306256"/>
          </a:xfrm>
          <a:prstGeom prst="rect">
            <a:avLst/>
          </a:prstGeom>
          <a:noFill/>
        </p:spPr>
        <p:txBody>
          <a:bodyPr wrap="square" rtlCol="0">
            <a:spAutoFit/>
          </a:bodyPr>
          <a:lstStyle/>
          <a:p>
            <a:r>
              <a:rPr lang="en-US" sz="1394" i="1" dirty="0">
                <a:solidFill>
                  <a:prstClr val="black">
                    <a:lumMod val="85000"/>
                    <a:lumOff val="15000"/>
                  </a:prstClr>
                </a:solidFill>
                <a:latin typeface="Cambria" panose="02040503050406030204" pitchFamily="18" charset="0"/>
                <a:ea typeface="Cambria" panose="02040503050406030204" pitchFamily="18" charset="0"/>
              </a:rPr>
              <a:t>thousands</a:t>
            </a:r>
          </a:p>
        </p:txBody>
      </p:sp>
      <p:sp>
        <p:nvSpPr>
          <p:cNvPr id="17" name="TextBox 16"/>
          <p:cNvSpPr txBox="1"/>
          <p:nvPr/>
        </p:nvSpPr>
        <p:spPr>
          <a:xfrm>
            <a:off x="9294074" y="1204131"/>
            <a:ext cx="1219075" cy="306256"/>
          </a:xfrm>
          <a:prstGeom prst="rect">
            <a:avLst/>
          </a:prstGeom>
          <a:noFill/>
        </p:spPr>
        <p:txBody>
          <a:bodyPr wrap="square" rtlCol="0">
            <a:spAutoFit/>
          </a:bodyPr>
          <a:lstStyle/>
          <a:p>
            <a:r>
              <a:rPr lang="en-US" sz="1394" i="1" dirty="0">
                <a:solidFill>
                  <a:prstClr val="black">
                    <a:lumMod val="85000"/>
                    <a:lumOff val="15000"/>
                  </a:prstClr>
                </a:solidFill>
                <a:latin typeface="Cambria" panose="02040503050406030204" pitchFamily="18" charset="0"/>
                <a:ea typeface="Cambria" panose="02040503050406030204" pitchFamily="18" charset="0"/>
              </a:rPr>
              <a:t>thousands</a:t>
            </a:r>
          </a:p>
        </p:txBody>
      </p:sp>
      <p:sp>
        <p:nvSpPr>
          <p:cNvPr id="11" name="Rectangle 10">
            <a:extLst>
              <a:ext uri="{FF2B5EF4-FFF2-40B4-BE49-F238E27FC236}">
                <a16:creationId xmlns:a16="http://schemas.microsoft.com/office/drawing/2014/main" id="{339CFADF-6F81-4086-8860-6A9EB4A6C931}"/>
              </a:ext>
            </a:extLst>
          </p:cNvPr>
          <p:cNvSpPr/>
          <p:nvPr/>
        </p:nvSpPr>
        <p:spPr>
          <a:xfrm>
            <a:off x="10229535" y="4789693"/>
            <a:ext cx="1529857" cy="581885"/>
          </a:xfrm>
          <a:prstGeom prst="rect">
            <a:avLst/>
          </a:prstGeom>
        </p:spPr>
        <p:txBody>
          <a:bodyPr wrap="square">
            <a:spAutoFit/>
          </a:bodyPr>
          <a:lstStyle/>
          <a:p>
            <a:pPr algn="ctr"/>
            <a:r>
              <a:rPr lang="en-US" sz="1592" b="1" dirty="0">
                <a:solidFill>
                  <a:prstClr val="black"/>
                </a:solidFill>
                <a:latin typeface="Cambria" panose="02040503050406030204" pitchFamily="18" charset="0"/>
                <a:ea typeface="Cambria" panose="02040503050406030204" pitchFamily="18" charset="0"/>
              </a:rPr>
              <a:t>Feb 2024</a:t>
            </a:r>
          </a:p>
          <a:p>
            <a:pPr algn="ctr"/>
            <a:r>
              <a:rPr lang="en-US" sz="1592" b="1" dirty="0">
                <a:solidFill>
                  <a:prstClr val="black"/>
                </a:solidFill>
                <a:latin typeface="Cambria" panose="02040503050406030204" pitchFamily="18" charset="0"/>
                <a:ea typeface="Cambria" panose="02040503050406030204" pitchFamily="18" charset="0"/>
              </a:rPr>
              <a:t>Total: 1.4M</a:t>
            </a:r>
          </a:p>
        </p:txBody>
      </p:sp>
      <p:sp>
        <p:nvSpPr>
          <p:cNvPr id="6" name="Up Arrow 5">
            <a:extLst>
              <a:ext uri="{FF2B5EF4-FFF2-40B4-BE49-F238E27FC236}">
                <a16:creationId xmlns:a16="http://schemas.microsoft.com/office/drawing/2014/main" id="{E9EAC261-1C49-564C-BCC0-4A815BFD1AEB}"/>
              </a:ext>
            </a:extLst>
          </p:cNvPr>
          <p:cNvSpPr/>
          <p:nvPr/>
        </p:nvSpPr>
        <p:spPr>
          <a:xfrm>
            <a:off x="10229536" y="2316365"/>
            <a:ext cx="1529857" cy="2193201"/>
          </a:xfrm>
          <a:prstGeom prst="upArrow">
            <a:avLst>
              <a:gd name="adj1" fmla="val 61924"/>
              <a:gd name="adj2" fmla="val 5230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b="1" dirty="0">
                <a:solidFill>
                  <a:prstClr val="white"/>
                </a:solidFill>
                <a:latin typeface="Cambria" panose="02040503050406030204" pitchFamily="18" charset="0"/>
                <a:ea typeface="Cambria" panose="02040503050406030204" pitchFamily="18" charset="0"/>
              </a:rPr>
              <a:t>Feb 23 –</a:t>
            </a:r>
          </a:p>
          <a:p>
            <a:pPr algn="ctr"/>
            <a:r>
              <a:rPr lang="en-US" sz="1795" b="1" dirty="0">
                <a:solidFill>
                  <a:prstClr val="white"/>
                </a:solidFill>
                <a:latin typeface="Cambria" panose="02040503050406030204" pitchFamily="18" charset="0"/>
                <a:ea typeface="Cambria" panose="02040503050406030204" pitchFamily="18" charset="0"/>
              </a:rPr>
              <a:t>Feb 24</a:t>
            </a:r>
          </a:p>
          <a:p>
            <a:pPr algn="ctr"/>
            <a:endParaRPr lang="en-US" sz="1795" b="1" dirty="0">
              <a:solidFill>
                <a:prstClr val="white"/>
              </a:solidFill>
              <a:latin typeface="Cambria" panose="02040503050406030204" pitchFamily="18" charset="0"/>
              <a:ea typeface="Cambria" panose="02040503050406030204" pitchFamily="18" charset="0"/>
            </a:endParaRPr>
          </a:p>
          <a:p>
            <a:pPr algn="ctr"/>
            <a:r>
              <a:rPr lang="en-US" sz="1795" b="1" dirty="0">
                <a:solidFill>
                  <a:prstClr val="white"/>
                </a:solidFill>
                <a:latin typeface="Cambria" panose="02040503050406030204" pitchFamily="18" charset="0"/>
                <a:ea typeface="Cambria" panose="02040503050406030204" pitchFamily="18" charset="0"/>
              </a:rPr>
              <a:t>0.6k</a:t>
            </a:r>
          </a:p>
        </p:txBody>
      </p:sp>
    </p:spTree>
    <p:extLst>
      <p:ext uri="{BB962C8B-B14F-4D97-AF65-F5344CB8AC3E}">
        <p14:creationId xmlns:p14="http://schemas.microsoft.com/office/powerpoint/2010/main" val="4265130801"/>
      </p:ext>
    </p:extLst>
  </p:cSld>
  <p:clrMapOvr>
    <a:masterClrMapping/>
  </p:clrMapOvr>
  <p:transition/>
</p:sld>
</file>

<file path=ppt/theme/theme1.xml><?xml version="1.0" encoding="utf-8"?>
<a:theme xmlns:a="http://schemas.openxmlformats.org/drawingml/2006/main" name="4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5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87864ADAE5C44C9494EA1977E79BB2" ma:contentTypeVersion="3" ma:contentTypeDescription="Create a new document." ma:contentTypeScope="" ma:versionID="d8c8080c7668f7bda5891b0412e38c69">
  <xsd:schema xmlns:xsd="http://www.w3.org/2001/XMLSchema" xmlns:xs="http://www.w3.org/2001/XMLSchema" xmlns:p="http://schemas.microsoft.com/office/2006/metadata/properties" xmlns:ns3="10f89b03-e97c-45ad-a439-853dd206d5ba" targetNamespace="http://schemas.microsoft.com/office/2006/metadata/properties" ma:root="true" ma:fieldsID="e9b8b05cb81db5f9ea23a51bb8b649b8" ns3:_="">
    <xsd:import namespace="10f89b03-e97c-45ad-a439-853dd206d5ba"/>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89b03-e97c-45ad-a439-853dd206d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FEEEE7-CF72-4C1E-B80C-A138E8A9B7B8}">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10f89b03-e97c-45ad-a439-853dd206d5ba"/>
    <ds:schemaRef ds:uri="http://purl.org/dc/dcmitype/"/>
    <ds:schemaRef ds:uri="http://purl.org/dc/elements/1.1/"/>
  </ds:schemaRefs>
</ds:datastoreItem>
</file>

<file path=customXml/itemProps2.xml><?xml version="1.0" encoding="utf-8"?>
<ds:datastoreItem xmlns:ds="http://schemas.openxmlformats.org/officeDocument/2006/customXml" ds:itemID="{6993A3E3-2FAE-49F4-98C5-6DAC5B19C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89b03-e97c-45ad-a439-853dd206d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0C306F-2758-43AE-A4D9-8C1CF021A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252226</TotalTime>
  <Words>4392</Words>
  <Application>Microsoft Office PowerPoint</Application>
  <PresentationFormat>Custom</PresentationFormat>
  <Paragraphs>807</Paragraphs>
  <Slides>20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Cambria</vt:lpstr>
      <vt:lpstr>Corbel</vt:lpstr>
      <vt:lpstr>Source Sans Pro Web</vt:lpstr>
      <vt:lpstr>Times New Roman</vt:lpstr>
      <vt:lpstr>4_Basis</vt:lpstr>
      <vt:lpstr>5_Basis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Job Change Washington MSA (2012-2024)</vt:lpstr>
      <vt:lpstr>Annual Job Change Baltimore MSA (2012-2024)</vt:lpstr>
      <vt:lpstr>Federal Procurement Spending  in the Washington MSA  Fiscal Years 1980-2024</vt:lpstr>
      <vt:lpstr>PowerPoint Presentation</vt:lpstr>
      <vt:lpstr>PowerPoint Presentation</vt:lpstr>
      <vt:lpstr>PowerPoint Presentation</vt:lpstr>
      <vt:lpstr>PowerPoint Presentation</vt:lpstr>
      <vt:lpstr>PowerPoint Presentation</vt:lpstr>
      <vt:lpstr>Elements of Population Change  Washington MSA</vt:lpstr>
      <vt:lpstr>Elements of Population Change  Baltimore MSA</vt:lpstr>
      <vt:lpstr>Area Development 2023 Metro Rankings</vt:lpstr>
      <vt:lpstr>Outlook &amp;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Allen Shanholtz</dc:creator>
  <cp:lastModifiedBy>Terry Clower</cp:lastModifiedBy>
  <cp:revision>5333</cp:revision>
  <cp:lastPrinted>2022-10-11T14:55:26Z</cp:lastPrinted>
  <dcterms:created xsi:type="dcterms:W3CDTF">2016-03-24T18:24:40Z</dcterms:created>
  <dcterms:modified xsi:type="dcterms:W3CDTF">2024-04-16T01:56:30Z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0x010100DE87864ADAE5C44C9494EA1977E79BB2</vt:lpwstr>
  </property>
</Properties>
</file>